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7" r:id="rId1"/>
    <p:sldMasterId id="2147483899" r:id="rId2"/>
    <p:sldMasterId id="2147483917" r:id="rId3"/>
    <p:sldMasterId id="2147483934" r:id="rId4"/>
    <p:sldMasterId id="2147483946" r:id="rId5"/>
    <p:sldMasterId id="2147483962" r:id="rId6"/>
  </p:sldMasterIdLst>
  <p:notesMasterIdLst>
    <p:notesMasterId r:id="rId63"/>
  </p:notesMasterIdLst>
  <p:sldIdLst>
    <p:sldId id="321" r:id="rId7"/>
    <p:sldId id="322" r:id="rId8"/>
    <p:sldId id="282" r:id="rId9"/>
    <p:sldId id="283" r:id="rId10"/>
    <p:sldId id="256" r:id="rId11"/>
    <p:sldId id="284" r:id="rId12"/>
    <p:sldId id="285" r:id="rId13"/>
    <p:sldId id="302" r:id="rId14"/>
    <p:sldId id="293" r:id="rId15"/>
    <p:sldId id="295" r:id="rId16"/>
    <p:sldId id="297" r:id="rId17"/>
    <p:sldId id="324" r:id="rId18"/>
    <p:sldId id="290" r:id="rId19"/>
    <p:sldId id="259" r:id="rId20"/>
    <p:sldId id="325" r:id="rId21"/>
    <p:sldId id="326" r:id="rId22"/>
    <p:sldId id="327" r:id="rId23"/>
    <p:sldId id="328" r:id="rId24"/>
    <p:sldId id="329" r:id="rId25"/>
    <p:sldId id="291" r:id="rId26"/>
    <p:sldId id="265" r:id="rId27"/>
    <p:sldId id="323" r:id="rId28"/>
    <p:sldId id="330" r:id="rId29"/>
    <p:sldId id="331" r:id="rId30"/>
    <p:sldId id="332" r:id="rId31"/>
    <p:sldId id="286" r:id="rId32"/>
    <p:sldId id="279" r:id="rId33"/>
    <p:sldId id="317" r:id="rId34"/>
    <p:sldId id="318" r:id="rId35"/>
    <p:sldId id="271" r:id="rId36"/>
    <p:sldId id="333" r:id="rId37"/>
    <p:sldId id="288" r:id="rId38"/>
    <p:sldId id="334" r:id="rId39"/>
    <p:sldId id="298" r:id="rId40"/>
    <p:sldId id="257" r:id="rId41"/>
    <p:sldId id="299" r:id="rId42"/>
    <p:sldId id="300" r:id="rId43"/>
    <p:sldId id="301" r:id="rId44"/>
    <p:sldId id="303" r:id="rId45"/>
    <p:sldId id="304" r:id="rId46"/>
    <p:sldId id="305" r:id="rId47"/>
    <p:sldId id="306" r:id="rId48"/>
    <p:sldId id="270" r:id="rId49"/>
    <p:sldId id="307" r:id="rId50"/>
    <p:sldId id="308" r:id="rId51"/>
    <p:sldId id="275" r:id="rId52"/>
    <p:sldId id="309" r:id="rId53"/>
    <p:sldId id="310" r:id="rId54"/>
    <p:sldId id="311" r:id="rId55"/>
    <p:sldId id="312" r:id="rId56"/>
    <p:sldId id="313" r:id="rId57"/>
    <p:sldId id="314" r:id="rId58"/>
    <p:sldId id="274" r:id="rId59"/>
    <p:sldId id="289" r:id="rId60"/>
    <p:sldId id="276" r:id="rId61"/>
    <p:sldId id="335" r:id="rId62"/>
  </p:sldIdLst>
  <p:sldSz cx="9144000" cy="6858000" type="screen4x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  <a:srgbClr val="0000FF"/>
    <a:srgbClr val="531D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81" autoAdjust="0"/>
    <p:restoredTop sz="94667" autoAdjust="0"/>
  </p:normalViewPr>
  <p:slideViewPr>
    <p:cSldViewPr>
      <p:cViewPr varScale="1">
        <p:scale>
          <a:sx n="85" d="100"/>
          <a:sy n="85" d="100"/>
        </p:scale>
        <p:origin x="172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16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ru-RU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Значения Y</c:v>
                </c:pt>
              </c:strCache>
            </c:strRef>
          </c:tx>
          <c:spPr>
            <a:ln w="762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Лист1!$A$2:$A$17</c:f>
              <c:numCache>
                <c:formatCode>General</c:formatCode>
                <c:ptCount val="1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</c:numCache>
            </c:numRef>
          </c:xVal>
          <c:yVal>
            <c:numRef>
              <c:f>Лист1!$B$2:$B$17</c:f>
              <c:numCache>
                <c:formatCode>General</c:formatCode>
                <c:ptCount val="16"/>
                <c:pt idx="0">
                  <c:v>53</c:v>
                </c:pt>
                <c:pt idx="1">
                  <c:v>79</c:v>
                </c:pt>
                <c:pt idx="2">
                  <c:v>93</c:v>
                </c:pt>
                <c:pt idx="3">
                  <c:v>98</c:v>
                </c:pt>
                <c:pt idx="4">
                  <c:v>105</c:v>
                </c:pt>
                <c:pt idx="5">
                  <c:v>115</c:v>
                </c:pt>
                <c:pt idx="6">
                  <c:v>123</c:v>
                </c:pt>
                <c:pt idx="7">
                  <c:v>127</c:v>
                </c:pt>
                <c:pt idx="8">
                  <c:v>130</c:v>
                </c:pt>
                <c:pt idx="9">
                  <c:v>137</c:v>
                </c:pt>
                <c:pt idx="10">
                  <c:v>142</c:v>
                </c:pt>
                <c:pt idx="11">
                  <c:v>146</c:v>
                </c:pt>
                <c:pt idx="12">
                  <c:v>154</c:v>
                </c:pt>
                <c:pt idx="13">
                  <c:v>162</c:v>
                </c:pt>
                <c:pt idx="14">
                  <c:v>169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25B-4474-9F36-7A8786E15E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78313728"/>
        <c:axId val="1378314560"/>
      </c:scatterChart>
      <c:valAx>
        <c:axId val="1378313728"/>
        <c:scaling>
          <c:orientation val="minMax"/>
          <c:max val="14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Возраст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78314560"/>
        <c:crosses val="autoZero"/>
        <c:crossBetween val="midCat"/>
      </c:valAx>
      <c:valAx>
        <c:axId val="1378314560"/>
        <c:scaling>
          <c:orientation val="minMax"/>
          <c:max val="180"/>
          <c:min val="0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Рост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78313728"/>
        <c:crosses val="autoZero"/>
        <c:crossBetween val="midCat"/>
      </c:valAx>
      <c:spPr>
        <a:solidFill>
          <a:schemeClr val="accent2"/>
        </a:solidFill>
        <a:ln w="28575" cap="rnd" cmpd="sng" algn="ctr">
          <a:solidFill>
            <a:schemeClr val="lt1"/>
          </a:solidFill>
          <a:prstDash val="solid"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  <a:alpha val="54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  <a:alpha val="54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F3228E-715B-408A-9B1E-0408832B09D2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81C120B2-891A-43EB-BE28-E5B9CFE06D74}">
      <dgm:prSet/>
      <dgm:spPr/>
      <dgm:t>
        <a:bodyPr/>
        <a:lstStyle/>
        <a:p>
          <a:r>
            <a:rPr lang="ru-RU" dirty="0">
              <a:solidFill>
                <a:srgbClr val="C00000"/>
              </a:solidFill>
              <a:latin typeface="Arial Black" panose="020B0A04020102020204" pitchFamily="34" charset="0"/>
            </a:rPr>
            <a:t>Изображение метеорологии в виде графика функций может быть полезным для визуализации различных параметров атмосферных явлений. </a:t>
          </a:r>
          <a:endParaRPr lang="en-US" dirty="0">
            <a:solidFill>
              <a:srgbClr val="C00000"/>
            </a:solidFill>
            <a:latin typeface="Arial Black" panose="020B0A04020102020204" pitchFamily="34" charset="0"/>
          </a:endParaRPr>
        </a:p>
      </dgm:t>
    </dgm:pt>
    <dgm:pt modelId="{679F646D-7252-492B-AA68-D726D8596965}" type="parTrans" cxnId="{A503504B-D76E-4F07-8CD5-46CD587C7394}">
      <dgm:prSet/>
      <dgm:spPr/>
      <dgm:t>
        <a:bodyPr/>
        <a:lstStyle/>
        <a:p>
          <a:endParaRPr lang="en-US"/>
        </a:p>
      </dgm:t>
    </dgm:pt>
    <dgm:pt modelId="{B84C8936-AA61-4C23-A09C-F0EDE761CF6C}" type="sibTrans" cxnId="{A503504B-D76E-4F07-8CD5-46CD587C7394}">
      <dgm:prSet/>
      <dgm:spPr/>
      <dgm:t>
        <a:bodyPr/>
        <a:lstStyle/>
        <a:p>
          <a:endParaRPr lang="en-US"/>
        </a:p>
      </dgm:t>
    </dgm:pt>
    <dgm:pt modelId="{07340708-F410-4A6C-B6CE-8060EE1D6543}">
      <dgm:prSet/>
      <dgm:spPr/>
      <dgm:t>
        <a:bodyPr/>
        <a:lstStyle/>
        <a:p>
          <a:r>
            <a:rPr lang="ru-RU" dirty="0">
              <a:solidFill>
                <a:srgbClr val="C00000"/>
              </a:solidFill>
              <a:latin typeface="Arial Black" panose="020B0A04020102020204" pitchFamily="34" charset="0"/>
            </a:rPr>
            <a:t>Рассмотрим, как можно представить различные метеорологические данные через графики функций.</a:t>
          </a:r>
          <a:endParaRPr lang="en-US" dirty="0">
            <a:solidFill>
              <a:srgbClr val="C00000"/>
            </a:solidFill>
            <a:latin typeface="Arial Black" panose="020B0A04020102020204" pitchFamily="34" charset="0"/>
          </a:endParaRPr>
        </a:p>
      </dgm:t>
    </dgm:pt>
    <dgm:pt modelId="{014F6E1E-EA08-4DAE-8C4E-C4896843D89A}" type="parTrans" cxnId="{5E7C8FDF-B828-4733-91B6-200F618A80FA}">
      <dgm:prSet/>
      <dgm:spPr/>
      <dgm:t>
        <a:bodyPr/>
        <a:lstStyle/>
        <a:p>
          <a:endParaRPr lang="en-US"/>
        </a:p>
      </dgm:t>
    </dgm:pt>
    <dgm:pt modelId="{F669368F-B5EE-40C8-811D-F77CE8E94C1B}" type="sibTrans" cxnId="{5E7C8FDF-B828-4733-91B6-200F618A80FA}">
      <dgm:prSet/>
      <dgm:spPr/>
      <dgm:t>
        <a:bodyPr/>
        <a:lstStyle/>
        <a:p>
          <a:endParaRPr lang="en-US"/>
        </a:p>
      </dgm:t>
    </dgm:pt>
    <dgm:pt modelId="{ED9DA2F0-396C-46C6-9619-BA72B9CFFD81}" type="pres">
      <dgm:prSet presAssocID="{83F3228E-715B-408A-9B1E-0408832B09D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E0A8443-DC55-4F78-9C1D-53890634BB6E}" type="pres">
      <dgm:prSet presAssocID="{81C120B2-891A-43EB-BE28-E5B9CFE06D74}" presName="hierRoot1" presStyleCnt="0"/>
      <dgm:spPr/>
    </dgm:pt>
    <dgm:pt modelId="{612BF882-26DF-431A-843A-4A4D0EF303DA}" type="pres">
      <dgm:prSet presAssocID="{81C120B2-891A-43EB-BE28-E5B9CFE06D74}" presName="composite" presStyleCnt="0"/>
      <dgm:spPr/>
    </dgm:pt>
    <dgm:pt modelId="{64FC5220-DF5F-4D9C-84A1-A68251FEC186}" type="pres">
      <dgm:prSet presAssocID="{81C120B2-891A-43EB-BE28-E5B9CFE06D74}" presName="background" presStyleLbl="node0" presStyleIdx="0" presStyleCnt="2"/>
      <dgm:spPr/>
    </dgm:pt>
    <dgm:pt modelId="{2746EFB5-E2E7-4A35-A2B2-84D7B664B99F}" type="pres">
      <dgm:prSet presAssocID="{81C120B2-891A-43EB-BE28-E5B9CFE06D74}" presName="text" presStyleLbl="fgAcc0" presStyleIdx="0" presStyleCnt="2">
        <dgm:presLayoutVars>
          <dgm:chPref val="3"/>
        </dgm:presLayoutVars>
      </dgm:prSet>
      <dgm:spPr/>
    </dgm:pt>
    <dgm:pt modelId="{16B423EA-A7C3-413D-A8DE-1EE8EEF161C1}" type="pres">
      <dgm:prSet presAssocID="{81C120B2-891A-43EB-BE28-E5B9CFE06D74}" presName="hierChild2" presStyleCnt="0"/>
      <dgm:spPr/>
    </dgm:pt>
    <dgm:pt modelId="{7E69C399-0E50-4771-BEF7-77A9C3CB79E8}" type="pres">
      <dgm:prSet presAssocID="{07340708-F410-4A6C-B6CE-8060EE1D6543}" presName="hierRoot1" presStyleCnt="0"/>
      <dgm:spPr/>
    </dgm:pt>
    <dgm:pt modelId="{8FE5CB8B-5B48-425F-867C-E3DBA4E70B7F}" type="pres">
      <dgm:prSet presAssocID="{07340708-F410-4A6C-B6CE-8060EE1D6543}" presName="composite" presStyleCnt="0"/>
      <dgm:spPr/>
    </dgm:pt>
    <dgm:pt modelId="{2440BE36-ED4A-41E5-A44E-6286E232C2DA}" type="pres">
      <dgm:prSet presAssocID="{07340708-F410-4A6C-B6CE-8060EE1D6543}" presName="background" presStyleLbl="node0" presStyleIdx="1" presStyleCnt="2"/>
      <dgm:spPr/>
    </dgm:pt>
    <dgm:pt modelId="{99AAF4E0-1A1C-4B90-834C-317883925396}" type="pres">
      <dgm:prSet presAssocID="{07340708-F410-4A6C-B6CE-8060EE1D6543}" presName="text" presStyleLbl="fgAcc0" presStyleIdx="1" presStyleCnt="2">
        <dgm:presLayoutVars>
          <dgm:chPref val="3"/>
        </dgm:presLayoutVars>
      </dgm:prSet>
      <dgm:spPr/>
    </dgm:pt>
    <dgm:pt modelId="{625BD80B-D846-4942-8374-3EE5B1C44FC0}" type="pres">
      <dgm:prSet presAssocID="{07340708-F410-4A6C-B6CE-8060EE1D6543}" presName="hierChild2" presStyleCnt="0"/>
      <dgm:spPr/>
    </dgm:pt>
  </dgm:ptLst>
  <dgm:cxnLst>
    <dgm:cxn modelId="{CD8CBB0F-4BCC-42CE-B3E6-AC2AA5F4CB88}" type="presOf" srcId="{81C120B2-891A-43EB-BE28-E5B9CFE06D74}" destId="{2746EFB5-E2E7-4A35-A2B2-84D7B664B99F}" srcOrd="0" destOrd="0" presId="urn:microsoft.com/office/officeart/2005/8/layout/hierarchy1"/>
    <dgm:cxn modelId="{299CFC45-CAE6-424F-BB1E-1A1263D2CC26}" type="presOf" srcId="{83F3228E-715B-408A-9B1E-0408832B09D2}" destId="{ED9DA2F0-396C-46C6-9619-BA72B9CFFD81}" srcOrd="0" destOrd="0" presId="urn:microsoft.com/office/officeart/2005/8/layout/hierarchy1"/>
    <dgm:cxn modelId="{A503504B-D76E-4F07-8CD5-46CD587C7394}" srcId="{83F3228E-715B-408A-9B1E-0408832B09D2}" destId="{81C120B2-891A-43EB-BE28-E5B9CFE06D74}" srcOrd="0" destOrd="0" parTransId="{679F646D-7252-492B-AA68-D726D8596965}" sibTransId="{B84C8936-AA61-4C23-A09C-F0EDE761CF6C}"/>
    <dgm:cxn modelId="{5E7C8FDF-B828-4733-91B6-200F618A80FA}" srcId="{83F3228E-715B-408A-9B1E-0408832B09D2}" destId="{07340708-F410-4A6C-B6CE-8060EE1D6543}" srcOrd="1" destOrd="0" parTransId="{014F6E1E-EA08-4DAE-8C4E-C4896843D89A}" sibTransId="{F669368F-B5EE-40C8-811D-F77CE8E94C1B}"/>
    <dgm:cxn modelId="{BB8C18E8-11D5-46AF-8273-72147F64AD00}" type="presOf" srcId="{07340708-F410-4A6C-B6CE-8060EE1D6543}" destId="{99AAF4E0-1A1C-4B90-834C-317883925396}" srcOrd="0" destOrd="0" presId="urn:microsoft.com/office/officeart/2005/8/layout/hierarchy1"/>
    <dgm:cxn modelId="{76770C91-1D3B-4CFD-BD0F-02F777F600A1}" type="presParOf" srcId="{ED9DA2F0-396C-46C6-9619-BA72B9CFFD81}" destId="{7E0A8443-DC55-4F78-9C1D-53890634BB6E}" srcOrd="0" destOrd="0" presId="urn:microsoft.com/office/officeart/2005/8/layout/hierarchy1"/>
    <dgm:cxn modelId="{1F4A0CC4-693A-4CA6-8884-A95B38B5A855}" type="presParOf" srcId="{7E0A8443-DC55-4F78-9C1D-53890634BB6E}" destId="{612BF882-26DF-431A-843A-4A4D0EF303DA}" srcOrd="0" destOrd="0" presId="urn:microsoft.com/office/officeart/2005/8/layout/hierarchy1"/>
    <dgm:cxn modelId="{4E5353DE-B4C1-494C-B849-023CBB6C81FF}" type="presParOf" srcId="{612BF882-26DF-431A-843A-4A4D0EF303DA}" destId="{64FC5220-DF5F-4D9C-84A1-A68251FEC186}" srcOrd="0" destOrd="0" presId="urn:microsoft.com/office/officeart/2005/8/layout/hierarchy1"/>
    <dgm:cxn modelId="{B5326B60-EF78-40FF-907B-18C0662313EA}" type="presParOf" srcId="{612BF882-26DF-431A-843A-4A4D0EF303DA}" destId="{2746EFB5-E2E7-4A35-A2B2-84D7B664B99F}" srcOrd="1" destOrd="0" presId="urn:microsoft.com/office/officeart/2005/8/layout/hierarchy1"/>
    <dgm:cxn modelId="{31BD68FC-A0AE-4F54-A409-B67E40F56103}" type="presParOf" srcId="{7E0A8443-DC55-4F78-9C1D-53890634BB6E}" destId="{16B423EA-A7C3-413D-A8DE-1EE8EEF161C1}" srcOrd="1" destOrd="0" presId="urn:microsoft.com/office/officeart/2005/8/layout/hierarchy1"/>
    <dgm:cxn modelId="{9E8A1ECD-B811-4879-AA20-26271264C91A}" type="presParOf" srcId="{ED9DA2F0-396C-46C6-9619-BA72B9CFFD81}" destId="{7E69C399-0E50-4771-BEF7-77A9C3CB79E8}" srcOrd="1" destOrd="0" presId="urn:microsoft.com/office/officeart/2005/8/layout/hierarchy1"/>
    <dgm:cxn modelId="{E47BD209-C84C-4B43-BE32-84CA96BA01EA}" type="presParOf" srcId="{7E69C399-0E50-4771-BEF7-77A9C3CB79E8}" destId="{8FE5CB8B-5B48-425F-867C-E3DBA4E70B7F}" srcOrd="0" destOrd="0" presId="urn:microsoft.com/office/officeart/2005/8/layout/hierarchy1"/>
    <dgm:cxn modelId="{959A6EC1-B4AC-422A-A720-5BF9F652F640}" type="presParOf" srcId="{8FE5CB8B-5B48-425F-867C-E3DBA4E70B7F}" destId="{2440BE36-ED4A-41E5-A44E-6286E232C2DA}" srcOrd="0" destOrd="0" presId="urn:microsoft.com/office/officeart/2005/8/layout/hierarchy1"/>
    <dgm:cxn modelId="{6CA7FC77-BC07-43B1-8359-9926FEC1CA0C}" type="presParOf" srcId="{8FE5CB8B-5B48-425F-867C-E3DBA4E70B7F}" destId="{99AAF4E0-1A1C-4B90-834C-317883925396}" srcOrd="1" destOrd="0" presId="urn:microsoft.com/office/officeart/2005/8/layout/hierarchy1"/>
    <dgm:cxn modelId="{A050081A-410E-4748-8DD6-77F318F92645}" type="presParOf" srcId="{7E69C399-0E50-4771-BEF7-77A9C3CB79E8}" destId="{625BD80B-D846-4942-8374-3EE5B1C44FC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FC5220-DF5F-4D9C-84A1-A68251FEC186}">
      <dsp:nvSpPr>
        <dsp:cNvPr id="0" name=""/>
        <dsp:cNvSpPr/>
      </dsp:nvSpPr>
      <dsp:spPr>
        <a:xfrm>
          <a:off x="1033" y="235783"/>
          <a:ext cx="3627680" cy="23035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46EFB5-E2E7-4A35-A2B2-84D7B664B99F}">
      <dsp:nvSpPr>
        <dsp:cNvPr id="0" name=""/>
        <dsp:cNvSpPr/>
      </dsp:nvSpPr>
      <dsp:spPr>
        <a:xfrm>
          <a:off x="404109" y="618705"/>
          <a:ext cx="3627680" cy="23035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C00000"/>
              </a:solidFill>
              <a:latin typeface="Arial Black" panose="020B0A04020102020204" pitchFamily="34" charset="0"/>
            </a:rPr>
            <a:t>Изображение метеорологии в виде графика функций может быть полезным для визуализации различных параметров атмосферных явлений. </a:t>
          </a:r>
          <a:endParaRPr lang="en-US" sz="1800" kern="1200" dirty="0">
            <a:solidFill>
              <a:srgbClr val="C00000"/>
            </a:solidFill>
            <a:latin typeface="Arial Black" panose="020B0A04020102020204" pitchFamily="34" charset="0"/>
          </a:endParaRPr>
        </a:p>
      </dsp:txBody>
      <dsp:txXfrm>
        <a:off x="471578" y="686174"/>
        <a:ext cx="3492742" cy="2168638"/>
      </dsp:txXfrm>
    </dsp:sp>
    <dsp:sp modelId="{2440BE36-ED4A-41E5-A44E-6286E232C2DA}">
      <dsp:nvSpPr>
        <dsp:cNvPr id="0" name=""/>
        <dsp:cNvSpPr/>
      </dsp:nvSpPr>
      <dsp:spPr>
        <a:xfrm>
          <a:off x="4434864" y="235783"/>
          <a:ext cx="3627680" cy="23035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AAF4E0-1A1C-4B90-834C-317883925396}">
      <dsp:nvSpPr>
        <dsp:cNvPr id="0" name=""/>
        <dsp:cNvSpPr/>
      </dsp:nvSpPr>
      <dsp:spPr>
        <a:xfrm>
          <a:off x="4837940" y="618705"/>
          <a:ext cx="3627680" cy="23035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C00000"/>
              </a:solidFill>
              <a:latin typeface="Arial Black" panose="020B0A04020102020204" pitchFamily="34" charset="0"/>
            </a:rPr>
            <a:t>Рассмотрим, как можно представить различные метеорологические данные через графики функций.</a:t>
          </a:r>
          <a:endParaRPr lang="en-US" sz="1800" kern="1200" dirty="0">
            <a:solidFill>
              <a:srgbClr val="C00000"/>
            </a:solidFill>
            <a:latin typeface="Arial Black" panose="020B0A04020102020204" pitchFamily="34" charset="0"/>
          </a:endParaRPr>
        </a:p>
      </dsp:txBody>
      <dsp:txXfrm>
        <a:off x="4905409" y="686174"/>
        <a:ext cx="3492742" cy="21686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9AF142-B5DC-4359-A1C0-F71E2A1A9F58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D6378E-C5F0-4C80-B677-EA3D0E5D3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298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55D449-B875-4B8D-8E66-224D27E54C9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442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55D449-B875-4B8D-8E66-224D27E54C9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293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E2EC59D-ADC1-4C85-B5B9-57E395555C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942ACF0-9327-49A8-BBFC-CEC4C964831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E09818B-E72D-4EF4-ACE6-68B8DEF5569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7323B-7B01-4E71-A43F-448C511CD4A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67564-EB0A-4B25-9242-31D770E82DB7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E560F-E084-43C8-880D-65D722BA7F57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67564-EB0A-4B25-9242-31D770E82DB7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E560F-E084-43C8-880D-65D722BA7F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67564-EB0A-4B25-9242-31D770E82DB7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E560F-E084-43C8-880D-65D722BA7F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447801"/>
            <a:ext cx="6619244" cy="3329581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4777380"/>
            <a:ext cx="6619244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19C58-90E4-4230-B1D0-E6296BBA1B3B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A808E-AE92-4E96-8D43-289CE673AC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1479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19C58-90E4-4230-B1D0-E6296BBA1B3B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A808E-AE92-4E96-8D43-289CE673AC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6502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2861734"/>
            <a:ext cx="6619243" cy="1915647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4777381"/>
            <a:ext cx="6619244" cy="860400"/>
          </a:xfrm>
        </p:spPr>
        <p:txBody>
          <a:bodyPr anchor="t"/>
          <a:lstStyle>
            <a:lvl1pPr marL="0" indent="0" algn="l">
              <a:buNone/>
              <a:defRPr sz="15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19C58-90E4-4230-B1D0-E6296BBA1B3B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A808E-AE92-4E96-8D43-289CE673AC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300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485" y="2060576"/>
            <a:ext cx="3297254" cy="4195763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0870" y="2056093"/>
            <a:ext cx="3297256" cy="4200245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19C58-90E4-4230-B1D0-E6296BBA1B3B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A808E-AE92-4E96-8D43-289CE673AC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6741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5" y="1905000"/>
            <a:ext cx="329725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485" y="2514600"/>
            <a:ext cx="3297254" cy="3741738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0872" y="1905000"/>
            <a:ext cx="329725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0872" y="2514600"/>
            <a:ext cx="3297254" cy="3741738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19C58-90E4-4230-B1D0-E6296BBA1B3B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A808E-AE92-4E96-8D43-289CE673AC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0003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19C58-90E4-4230-B1D0-E6296BBA1B3B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A808E-AE92-4E96-8D43-289CE673AC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2547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19C58-90E4-4230-B1D0-E6296BBA1B3B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A808E-AE92-4E96-8D43-289CE673AC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1608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5" y="1447800"/>
            <a:ext cx="2550798" cy="144780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8462" y="1447800"/>
            <a:ext cx="3896998" cy="4572000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5" y="3129281"/>
            <a:ext cx="2550797" cy="289559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19C58-90E4-4230-B1D0-E6296BBA1B3B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A808E-AE92-4E96-8D43-289CE673AC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127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67564-EB0A-4B25-9242-31D770E82DB7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E560F-E084-43C8-880D-65D722BA7F5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0" y="1854192"/>
            <a:ext cx="3819680" cy="1574808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2160" y="1143000"/>
            <a:ext cx="24003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657600"/>
            <a:ext cx="3813734" cy="13716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19C58-90E4-4230-B1D0-E6296BBA1B3B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A808E-AE92-4E96-8D43-289CE673AC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5844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4800587"/>
            <a:ext cx="6619243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685800"/>
            <a:ext cx="6619244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5367325"/>
            <a:ext cx="6619242" cy="493712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19C58-90E4-4230-B1D0-E6296BBA1B3B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A808E-AE92-4E96-8D43-289CE673AC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848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447800"/>
            <a:ext cx="6619244" cy="1981200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657600"/>
            <a:ext cx="6619244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19C58-90E4-4230-B1D0-E6296BBA1B3B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A808E-AE92-4E96-8D43-289CE673AC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3845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1" y="1447800"/>
            <a:ext cx="5999486" cy="232337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7800" y="3771174"/>
            <a:ext cx="5459737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05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4350657"/>
            <a:ext cx="6619244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19C58-90E4-4230-B1D0-E6296BBA1B3B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A808E-AE92-4E96-8D43-289CE673ACD4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73721" y="971254"/>
            <a:ext cx="601434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915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7868" y="2613788"/>
            <a:ext cx="601434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915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146807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3124201"/>
            <a:ext cx="6619245" cy="165318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4777381"/>
            <a:ext cx="6619244" cy="8604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19C58-90E4-4230-B1D0-E6296BBA1B3B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A808E-AE92-4E96-8D43-289CE673AC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9123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710" y="198120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347" y="266700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2745" y="1981200"/>
            <a:ext cx="220218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4829" y="266700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1981200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3525" y="266700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19C58-90E4-4230-B1D0-E6296BBA1B3B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A808E-AE92-4E96-8D43-289CE673AC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8954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347" y="4250949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347" y="2209800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347" y="4827212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032" y="4250949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031" y="2209800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016" y="4827211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4250949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3525" y="2209800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3432" y="4827209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4607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167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19C58-90E4-4230-B1D0-E6296BBA1B3B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A808E-AE92-4E96-8D43-289CE673AC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8598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19C58-90E4-4230-B1D0-E6296BBA1B3B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A808E-AE92-4E96-8D43-289CE673AC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780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8159" y="430214"/>
            <a:ext cx="131445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348" y="887414"/>
            <a:ext cx="5567362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19C58-90E4-4230-B1D0-E6296BBA1B3B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A808E-AE92-4E96-8D43-289CE673AC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1282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34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83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67564-EB0A-4B25-9242-31D770E82DB7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E560F-E084-43C8-880D-65D722BA7F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6861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00868"/>
            <a:ext cx="6447501" cy="1826581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8604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0770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2160589"/>
            <a:ext cx="3138026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2160590"/>
            <a:ext cx="3138026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4013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2160983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737246"/>
            <a:ext cx="31392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2160983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737246"/>
            <a:ext cx="313921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836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1618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4890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98604"/>
            <a:ext cx="2890896" cy="1278466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514925"/>
            <a:ext cx="3385156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777069"/>
            <a:ext cx="2890896" cy="2584449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2874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800600"/>
            <a:ext cx="644750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609600"/>
            <a:ext cx="6447501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5367338"/>
            <a:ext cx="6447500" cy="67402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0492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3403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4757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3632200"/>
            <a:ext cx="541839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3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0083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67564-EB0A-4B25-9242-31D770E82DB7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E560F-E084-43C8-880D-65D722BA7F5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931988"/>
            <a:ext cx="6447501" cy="2595460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677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818963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09600"/>
            <a:ext cx="6441152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136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2375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609600"/>
            <a:ext cx="978557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609600"/>
            <a:ext cx="5295113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0913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gradFill flip="none" rotWithShape="1">
          <a:gsLst>
            <a:gs pos="0">
              <a:srgbClr val="D9D9D9"/>
            </a:gs>
            <a:gs pos="100000">
              <a:schemeClr val="bg1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9669" y="1828800"/>
            <a:ext cx="3073631" cy="3177380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405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9669" y="5181600"/>
            <a:ext cx="3073631" cy="685800"/>
          </a:xfrm>
        </p:spPr>
        <p:txBody>
          <a:bodyPr rtlCol="0">
            <a:normAutofit/>
          </a:bodyPr>
          <a:lstStyle>
            <a:lvl1pPr marL="0" indent="0" algn="l">
              <a:buNone/>
              <a:defRPr sz="1500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pic>
        <p:nvPicPr>
          <p:cNvPr id="7" name="Рисунок 6" descr="Линия электрокардиограммы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1516" y="-1"/>
            <a:ext cx="525010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05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2242D3C-8192-478D-9985-D3160EF3F3C3}" type="datetime1">
              <a:rPr lang="ru-RU" smtClean="0"/>
              <a:t>18.02.2025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489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раздела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 descr="Прямоугольник"/>
          <p:cNvSpPr/>
          <p:nvPr/>
        </p:nvSpPr>
        <p:spPr>
          <a:xfrm>
            <a:off x="198834" y="228600"/>
            <a:ext cx="8743950" cy="6400800"/>
          </a:xfrm>
          <a:prstGeom prst="rect">
            <a:avLst/>
          </a:prstGeom>
          <a:noFill/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35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0100" y="1828800"/>
            <a:ext cx="5829300" cy="3177380"/>
          </a:xfrm>
        </p:spPr>
        <p:txBody>
          <a:bodyPr rtlCol="0" anchor="b">
            <a:normAutofit/>
          </a:bodyPr>
          <a:lstStyle>
            <a:lvl1pPr rtl="0">
              <a:lnSpc>
                <a:spcPct val="80000"/>
              </a:lnSpc>
              <a:defRPr sz="405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800100" y="5181600"/>
            <a:ext cx="5829300" cy="685800"/>
          </a:xfrm>
        </p:spPr>
        <p:txBody>
          <a:bodyPr rtlCol="0">
            <a:normAutofit/>
          </a:bodyPr>
          <a:lstStyle>
            <a:lvl1pPr marL="0" indent="0">
              <a:buNone/>
              <a:defRPr sz="1500" cap="all" baseline="0">
                <a:solidFill>
                  <a:schemeClr val="bg1"/>
                </a:solidFill>
              </a:defRPr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7632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00100" y="1825625"/>
            <a:ext cx="3600450" cy="4575175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43450" y="1825625"/>
            <a:ext cx="3600450" cy="4575175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A6D9427-7660-4399-80F6-CD7B8B8E5C35}" type="datetime1">
              <a:rPr lang="ru-RU" smtClean="0"/>
              <a:t>18.02.2025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716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0100" y="1828799"/>
            <a:ext cx="3600450" cy="762000"/>
          </a:xfrm>
        </p:spPr>
        <p:txBody>
          <a:bodyPr rtlCol="0" anchor="ctr">
            <a:noAutofit/>
          </a:bodyPr>
          <a:lstStyle>
            <a:lvl1pPr marL="0" indent="0">
              <a:buNone/>
              <a:defRPr sz="1800" b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00100" y="2590800"/>
            <a:ext cx="3600450" cy="3810033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43450" y="1828799"/>
            <a:ext cx="3600450" cy="762000"/>
          </a:xfrm>
        </p:spPr>
        <p:txBody>
          <a:bodyPr rtlCol="0" anchor="ctr">
            <a:noAutofit/>
          </a:bodyPr>
          <a:lstStyle>
            <a:lvl1pPr marL="0" indent="0">
              <a:buNone/>
              <a:defRPr sz="1800" b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43450" y="2590800"/>
            <a:ext cx="3600450" cy="3810033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1980393-315E-4AB9-9FE2-63E995E945C8}" type="datetime1">
              <a:rPr lang="ru-RU" smtClean="0"/>
              <a:t>18.02.2025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333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67564-EB0A-4B25-9242-31D770E82DB7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E560F-E084-43C8-880D-65D722BA7F57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9D32718-8B06-4985-8D7D-9E16F3F044C8}" type="datetime1">
              <a:rPr lang="ru-RU" smtClean="0"/>
              <a:t>18.02.2025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138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8115AB6-67B4-4D7E-9378-C270C29E4245}" type="datetime1">
              <a:rPr lang="ru-RU" smtClean="0"/>
              <a:t>18.02.2025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660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 descr="Прямоугольник"/>
          <p:cNvSpPr/>
          <p:nvPr/>
        </p:nvSpPr>
        <p:spPr>
          <a:xfrm>
            <a:off x="5256609" y="0"/>
            <a:ext cx="388501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350" dirty="0"/>
          </a:p>
        </p:txBody>
      </p:sp>
      <p:sp>
        <p:nvSpPr>
          <p:cNvPr id="9" name="Прямоугольник 8" descr="Прямоугольник"/>
          <p:cNvSpPr/>
          <p:nvPr/>
        </p:nvSpPr>
        <p:spPr>
          <a:xfrm>
            <a:off x="5441751" y="228600"/>
            <a:ext cx="3514725" cy="6400800"/>
          </a:xfrm>
          <a:prstGeom prst="rect">
            <a:avLst/>
          </a:prstGeom>
          <a:noFill/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35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4525" y="3200400"/>
            <a:ext cx="2949178" cy="1752600"/>
          </a:xfrm>
        </p:spPr>
        <p:txBody>
          <a:bodyPr rtlCol="0" anchor="b">
            <a:normAutofit/>
          </a:bodyPr>
          <a:lstStyle>
            <a:lvl1pPr rtl="0">
              <a:defRPr sz="27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57201"/>
            <a:ext cx="4457700" cy="594360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24525" y="5029200"/>
            <a:ext cx="2949178" cy="1371600"/>
          </a:xfrm>
        </p:spPr>
        <p:txBody>
          <a:bodyPr rtlCol="0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8535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 descr="Прямоугольник"/>
          <p:cNvSpPr/>
          <p:nvPr/>
        </p:nvSpPr>
        <p:spPr>
          <a:xfrm>
            <a:off x="5256609" y="0"/>
            <a:ext cx="388501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350" dirty="0"/>
          </a:p>
        </p:txBody>
      </p:sp>
      <p:sp>
        <p:nvSpPr>
          <p:cNvPr id="9" name="Прямоугольник 8" descr="Прямоугольник"/>
          <p:cNvSpPr/>
          <p:nvPr/>
        </p:nvSpPr>
        <p:spPr>
          <a:xfrm>
            <a:off x="5441751" y="228600"/>
            <a:ext cx="3514725" cy="6400800"/>
          </a:xfrm>
          <a:prstGeom prst="rect">
            <a:avLst/>
          </a:prstGeom>
          <a:noFill/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35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6430" y="3200400"/>
            <a:ext cx="2949178" cy="1752600"/>
          </a:xfrm>
        </p:spPr>
        <p:txBody>
          <a:bodyPr rtlCol="0" anchor="b">
            <a:normAutofit/>
          </a:bodyPr>
          <a:lstStyle>
            <a:lvl1pPr rtl="0">
              <a:defRPr sz="27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требуется добавить."/>
          <p:cNvSpPr>
            <a:spLocks noGrp="1"/>
          </p:cNvSpPr>
          <p:nvPr>
            <p:ph type="pic" idx="1"/>
          </p:nvPr>
        </p:nvSpPr>
        <p:spPr>
          <a:xfrm>
            <a:off x="1" y="1"/>
            <a:ext cx="5256608" cy="6857999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18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26430" y="5029200"/>
            <a:ext cx="2949178" cy="1374648"/>
          </a:xfrm>
        </p:spPr>
        <p:txBody>
          <a:bodyPr rtlCol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6522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EEFEAE4-C28C-4D92-9EE7-D62CEDC101DF}" type="datetime1">
              <a:rPr lang="ru-RU" smtClean="0"/>
              <a:t>18.02.2025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180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 descr="Прямоугольник"/>
          <p:cNvSpPr/>
          <p:nvPr/>
        </p:nvSpPr>
        <p:spPr>
          <a:xfrm>
            <a:off x="7486650" y="0"/>
            <a:ext cx="165735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350" dirty="0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43800" y="457201"/>
            <a:ext cx="1543051" cy="59436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1"/>
            <a:ext cx="6800850" cy="5943599"/>
          </a:xfrm>
        </p:spPr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5976BF-C51C-4515-9E22-BF2015252BD8}" type="datetime1">
              <a:rPr lang="ru-RU" smtClean="0"/>
              <a:t>18.02.2025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010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, слайд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3">
            <a:extLst>
              <a:ext uri="{FF2B5EF4-FFF2-40B4-BE49-F238E27FC236}">
                <a16:creationId xmlns:a16="http://schemas.microsoft.com/office/drawing/2014/main" id="{E54DAB7E-8E2D-48E2-A0D4-44E293333447}"/>
              </a:ext>
            </a:extLst>
          </p:cNvPr>
          <p:cNvSpPr/>
          <p:nvPr/>
        </p:nvSpPr>
        <p:spPr>
          <a:xfrm>
            <a:off x="0" y="0"/>
            <a:ext cx="2120240" cy="6858000"/>
          </a:xfrm>
          <a:prstGeom prst="rect">
            <a:avLst/>
          </a:prstGeom>
          <a:solidFill>
            <a:srgbClr val="125F3B">
              <a:alpha val="30000"/>
            </a:srgbClr>
          </a:solidFill>
          <a:ln cap="rnd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marL="0" marR="0" lvl="0" indent="0" algn="ctr" defTabSz="3429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350" b="0" i="0" u="none" strike="noStrike" kern="1200" cap="none" spc="0" baseline="0">
              <a:solidFill>
                <a:srgbClr val="FFFFFF"/>
              </a:solidFill>
              <a:uFillTx/>
              <a:latin typeface="Trebuchet MS"/>
            </a:endParaRPr>
          </a:p>
        </p:txBody>
      </p:sp>
      <p:sp>
        <p:nvSpPr>
          <p:cNvPr id="3" name="Полилиния 6">
            <a:extLst>
              <a:ext uri="{FF2B5EF4-FFF2-40B4-BE49-F238E27FC236}">
                <a16:creationId xmlns:a16="http://schemas.microsoft.com/office/drawing/2014/main" id="{F17BBA59-CDDC-4431-A305-F848B3EE25BB}"/>
              </a:ext>
            </a:extLst>
          </p:cNvPr>
          <p:cNvSpPr/>
          <p:nvPr/>
        </p:nvSpPr>
        <p:spPr>
          <a:xfrm>
            <a:off x="482467" y="1434922"/>
            <a:ext cx="1643842" cy="437526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91789"/>
              <a:gd name="f7" fmla="val 4375270"/>
              <a:gd name="f8" fmla="val 2187635"/>
              <a:gd name="f9" fmla="val 210"/>
              <a:gd name="f10" fmla="val 4375060"/>
              <a:gd name="f11" fmla="val 979438"/>
              <a:gd name="f12" fmla="val 3395832"/>
              <a:gd name="f13" fmla="+- 0 0 -90"/>
              <a:gd name="f14" fmla="*/ f3 1 2191789"/>
              <a:gd name="f15" fmla="*/ f4 1 4375270"/>
              <a:gd name="f16" fmla="val f5"/>
              <a:gd name="f17" fmla="val f6"/>
              <a:gd name="f18" fmla="val f7"/>
              <a:gd name="f19" fmla="*/ f13 f0 1"/>
              <a:gd name="f20" fmla="+- f18 0 f16"/>
              <a:gd name="f21" fmla="+- f17 0 f16"/>
              <a:gd name="f22" fmla="*/ f19 1 f2"/>
              <a:gd name="f23" fmla="*/ f21 1 2191789"/>
              <a:gd name="f24" fmla="*/ f20 1 4375270"/>
              <a:gd name="f25" fmla="*/ 2187635 f21 1"/>
              <a:gd name="f26" fmla="*/ 0 f20 1"/>
              <a:gd name="f27" fmla="*/ 2191789 f21 1"/>
              <a:gd name="f28" fmla="*/ 210 f20 1"/>
              <a:gd name="f29" fmla="*/ 4375060 f20 1"/>
              <a:gd name="f30" fmla="*/ 4375270 f20 1"/>
              <a:gd name="f31" fmla="*/ 0 f21 1"/>
              <a:gd name="f32" fmla="*/ 2187635 f20 1"/>
              <a:gd name="f33" fmla="+- f22 0 f1"/>
              <a:gd name="f34" fmla="*/ f25 1 2191789"/>
              <a:gd name="f35" fmla="*/ f26 1 4375270"/>
              <a:gd name="f36" fmla="*/ f27 1 2191789"/>
              <a:gd name="f37" fmla="*/ f28 1 4375270"/>
              <a:gd name="f38" fmla="*/ f29 1 4375270"/>
              <a:gd name="f39" fmla="*/ f30 1 4375270"/>
              <a:gd name="f40" fmla="*/ f31 1 2191789"/>
              <a:gd name="f41" fmla="*/ f32 1 4375270"/>
              <a:gd name="f42" fmla="*/ f16 1 f23"/>
              <a:gd name="f43" fmla="*/ f17 1 f23"/>
              <a:gd name="f44" fmla="*/ f16 1 f24"/>
              <a:gd name="f45" fmla="*/ f18 1 f24"/>
              <a:gd name="f46" fmla="*/ f34 1 f23"/>
              <a:gd name="f47" fmla="*/ f35 1 f24"/>
              <a:gd name="f48" fmla="*/ f36 1 f23"/>
              <a:gd name="f49" fmla="*/ f37 1 f24"/>
              <a:gd name="f50" fmla="*/ f38 1 f24"/>
              <a:gd name="f51" fmla="*/ f39 1 f24"/>
              <a:gd name="f52" fmla="*/ f40 1 f23"/>
              <a:gd name="f53" fmla="*/ f41 1 f24"/>
              <a:gd name="f54" fmla="*/ f42 f14 1"/>
              <a:gd name="f55" fmla="*/ f43 f14 1"/>
              <a:gd name="f56" fmla="*/ f45 f15 1"/>
              <a:gd name="f57" fmla="*/ f44 f15 1"/>
              <a:gd name="f58" fmla="*/ f46 f14 1"/>
              <a:gd name="f59" fmla="*/ f47 f15 1"/>
              <a:gd name="f60" fmla="*/ f48 f14 1"/>
              <a:gd name="f61" fmla="*/ f49 f15 1"/>
              <a:gd name="f62" fmla="*/ f50 f15 1"/>
              <a:gd name="f63" fmla="*/ f51 f15 1"/>
              <a:gd name="f64" fmla="*/ f52 f14 1"/>
              <a:gd name="f65" fmla="*/ f53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3">
                <a:pos x="f58" y="f59"/>
              </a:cxn>
              <a:cxn ang="f33">
                <a:pos x="f60" y="f61"/>
              </a:cxn>
              <a:cxn ang="f33">
                <a:pos x="f60" y="f62"/>
              </a:cxn>
              <a:cxn ang="f33">
                <a:pos x="f58" y="f63"/>
              </a:cxn>
              <a:cxn ang="f33">
                <a:pos x="f64" y="f65"/>
              </a:cxn>
              <a:cxn ang="f33">
                <a:pos x="f58" y="f59"/>
              </a:cxn>
            </a:cxnLst>
            <a:rect l="f54" t="f57" r="f55" b="f56"/>
            <a:pathLst>
              <a:path w="2191789" h="4375270">
                <a:moveTo>
                  <a:pt x="f8" y="f5"/>
                </a:moveTo>
                <a:lnTo>
                  <a:pt x="f6" y="f9"/>
                </a:lnTo>
                <a:lnTo>
                  <a:pt x="f6" y="f10"/>
                </a:lnTo>
                <a:lnTo>
                  <a:pt x="f8" y="f7"/>
                </a:lnTo>
                <a:cubicBezTo>
                  <a:pt x="f11" y="f7"/>
                  <a:pt x="f5" y="f12"/>
                  <a:pt x="f5" y="f8"/>
                </a:cubicBezTo>
                <a:cubicBezTo>
                  <a:pt x="f5" y="f11"/>
                  <a:pt x="f11" y="f5"/>
                  <a:pt x="f8" y="f5"/>
                </a:cubicBezTo>
                <a:close/>
              </a:path>
            </a:pathLst>
          </a:custGeom>
          <a:solidFill>
            <a:srgbClr val="125F3B">
              <a:alpha val="50000"/>
            </a:srgbClr>
          </a:solidFill>
          <a:ln cap="rnd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marL="0" marR="0" lvl="0" indent="0" algn="ctr" defTabSz="3429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350" b="0" i="0" u="none" strike="noStrike" kern="1200" cap="none" spc="0" baseline="0">
              <a:solidFill>
                <a:srgbClr val="FFFFFF"/>
              </a:solidFill>
              <a:uFillTx/>
              <a:latin typeface="Trebuchet MS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C6C5BF3-4A37-434B-9D62-2E4CA0C73C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24143" y="685801"/>
            <a:ext cx="4435151" cy="5438951"/>
          </a:xfrm>
        </p:spPr>
        <p:txBody>
          <a:bodyPr lIns="0" tIns="0" rIns="0" bIns="0" anchor="ctr">
            <a:noAutofit/>
          </a:bodyPr>
          <a:lstStyle>
            <a:lvl1pPr>
              <a:defRPr sz="4500"/>
            </a:lvl1pPr>
          </a:lstStyle>
          <a:p>
            <a:pPr lvl="0"/>
            <a:r>
              <a:rPr lang="ru-RU"/>
              <a:t>Заголовок слайда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E4E4EE-68FE-48AF-8D86-09E04346B17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Название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003926-4523-4765-B2BE-7CA1C0BC162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4CAF80A-D3C5-4232-905B-E54E918AE25F}" type="slidenum">
              <a:t>‹#›</a:t>
            </a:fld>
            <a:endParaRPr lang="ru-RU"/>
          </a:p>
        </p:txBody>
      </p:sp>
      <p:grpSp>
        <p:nvGrpSpPr>
          <p:cNvPr id="7" name="Группа 7">
            <a:extLst>
              <a:ext uri="{FF2B5EF4-FFF2-40B4-BE49-F238E27FC236}">
                <a16:creationId xmlns:a16="http://schemas.microsoft.com/office/drawing/2014/main" id="{CAE3EC9F-204F-4896-AB4F-B19DF73F18BF}"/>
              </a:ext>
            </a:extLst>
          </p:cNvPr>
          <p:cNvGrpSpPr/>
          <p:nvPr/>
        </p:nvGrpSpPr>
        <p:grpSpPr>
          <a:xfrm>
            <a:off x="1380269" y="2140492"/>
            <a:ext cx="2420277" cy="3774863"/>
            <a:chOff x="1840358" y="2140491"/>
            <a:chExt cx="3227036" cy="3774863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3EDBF143-6ECA-4F22-8242-F9B6412849F7}"/>
                </a:ext>
              </a:extLst>
            </p:cNvPr>
            <p:cNvSpPr/>
            <p:nvPr/>
          </p:nvSpPr>
          <p:spPr>
            <a:xfrm>
              <a:off x="2320262" y="4302846"/>
              <a:ext cx="1818092" cy="1337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54731"/>
                <a:gd name="f7" fmla="val 1070209"/>
                <a:gd name="f8" fmla="val 329838"/>
                <a:gd name="f9" fmla="val 24472"/>
                <a:gd name="f10" fmla="val 290454"/>
                <a:gd name="f11" fmla="val 78311"/>
                <a:gd name="f12" fmla="val 273224"/>
                <a:gd name="f13" fmla="val 141939"/>
                <a:gd name="f14" fmla="val 255993"/>
                <a:gd name="f15" fmla="val 205567"/>
                <a:gd name="f16" fmla="val 189534"/>
                <a:gd name="f17" fmla="val 457631"/>
                <a:gd name="f18" fmla="val 39384"/>
                <a:gd name="f19" fmla="val 925052"/>
                <a:gd name="f20" fmla="val 1042519"/>
                <a:gd name="f21" fmla="val 127997"/>
                <a:gd name="f22" fmla="val 1089016"/>
                <a:gd name="f23" fmla="val 1064544"/>
                <a:gd name="f24" fmla="val 396298"/>
                <a:gd name="f25" fmla="val 1057202"/>
                <a:gd name="f26" fmla="val 413528"/>
                <a:gd name="f27" fmla="val 969102"/>
                <a:gd name="f28" fmla="val 514448"/>
                <a:gd name="f29" fmla="val 557968"/>
                <a:gd name="f30" fmla="val 548909"/>
                <a:gd name="f31" fmla="val 438054"/>
                <a:gd name="f32" fmla="val 561216"/>
                <a:gd name="f33" fmla="val 391556"/>
                <a:gd name="f34" fmla="val 575985"/>
                <a:gd name="f35" fmla="val 342612"/>
                <a:gd name="f36" fmla="val 605523"/>
                <a:gd name="f37" fmla="val 305903"/>
                <a:gd name="f38" fmla="val 630138"/>
                <a:gd name="f39" fmla="val 276537"/>
                <a:gd name="f40" fmla="val 657214"/>
                <a:gd name="f41" fmla="val 261853"/>
                <a:gd name="f42" fmla="val 686752"/>
                <a:gd name="f43" fmla="val 256959"/>
                <a:gd name="f44" fmla="val 523707"/>
                <a:gd name="f45" fmla="val 681829"/>
                <a:gd name="f46" fmla="val 790454"/>
                <a:gd name="f47" fmla="val 696597"/>
                <a:gd name="f48" fmla="val 824594"/>
                <a:gd name="f49" fmla="val 1062096"/>
                <a:gd name="f50" fmla="val 886131"/>
                <a:gd name="f51" fmla="val 1014128"/>
                <a:gd name="f52" fmla="val 1052308"/>
                <a:gd name="f53" fmla="val 1016589"/>
                <a:gd name="f54" fmla="val 1023974"/>
                <a:gd name="f55" fmla="val 413581"/>
                <a:gd name="f56" fmla="val 1021512"/>
                <a:gd name="f57" fmla="val 357295"/>
                <a:gd name="f58" fmla="val 323034"/>
                <a:gd name="f59" fmla="val 1028897"/>
                <a:gd name="f60" fmla="val 286325"/>
                <a:gd name="f61" fmla="val 1055973"/>
                <a:gd name="f62" fmla="val 266748"/>
                <a:gd name="f63" fmla="val 1085511"/>
                <a:gd name="f64" fmla="val 247170"/>
                <a:gd name="f65" fmla="val 1127356"/>
                <a:gd name="f66" fmla="val 249617"/>
                <a:gd name="f67" fmla="val 1161817"/>
                <a:gd name="f68" fmla="val 252064"/>
                <a:gd name="f69" fmla="val 1203662"/>
                <a:gd name="f70" fmla="val 254512"/>
                <a:gd name="f71" fmla="val 1247968"/>
                <a:gd name="f72" fmla="val 1289813"/>
                <a:gd name="f73" fmla="val 242275"/>
                <a:gd name="f74" fmla="val 1339043"/>
                <a:gd name="f75" fmla="val 234934"/>
                <a:gd name="f76" fmla="val 1395657"/>
                <a:gd name="f77" fmla="val 200673"/>
                <a:gd name="f78" fmla="val 1427656"/>
                <a:gd name="f79" fmla="val 1449809"/>
                <a:gd name="f80" fmla="val 100336"/>
                <a:gd name="f81" fmla="val 1454732"/>
                <a:gd name="f82" fmla="val 53839"/>
                <a:gd name="f83" fmla="val 349530"/>
                <a:gd name="f84" fmla="val 344606"/>
                <a:gd name="f85" fmla="val 7342"/>
                <a:gd name="f86" fmla="val 337222"/>
                <a:gd name="f87" fmla="val 14683"/>
                <a:gd name="f88" fmla="+- 0 0 -90"/>
                <a:gd name="f89" fmla="*/ f3 1 1454731"/>
                <a:gd name="f90" fmla="*/ f4 1 1070209"/>
                <a:gd name="f91" fmla="val f5"/>
                <a:gd name="f92" fmla="val f6"/>
                <a:gd name="f93" fmla="val f7"/>
                <a:gd name="f94" fmla="*/ f88 f0 1"/>
                <a:gd name="f95" fmla="+- f93 0 f91"/>
                <a:gd name="f96" fmla="+- f92 0 f91"/>
                <a:gd name="f97" fmla="*/ f94 1 f2"/>
                <a:gd name="f98" fmla="*/ f96 1 1454731"/>
                <a:gd name="f99" fmla="*/ f95 1 1070209"/>
                <a:gd name="f100" fmla="*/ 329838 f96 1"/>
                <a:gd name="f101" fmla="*/ 24472 f95 1"/>
                <a:gd name="f102" fmla="*/ 255993 f96 1"/>
                <a:gd name="f103" fmla="*/ 205567 f95 1"/>
                <a:gd name="f104" fmla="*/ 0 f96 1"/>
                <a:gd name="f105" fmla="*/ 1042519 f95 1"/>
                <a:gd name="f106" fmla="*/ 396298 f96 1"/>
                <a:gd name="f107" fmla="*/ 1057202 f95 1"/>
                <a:gd name="f108" fmla="*/ 548909 f96 1"/>
                <a:gd name="f109" fmla="*/ 438054 f95 1"/>
                <a:gd name="f110" fmla="*/ 605523 f96 1"/>
                <a:gd name="f111" fmla="*/ 305903 f95 1"/>
                <a:gd name="f112" fmla="*/ 686752 f96 1"/>
                <a:gd name="f113" fmla="*/ 256959 f95 1"/>
                <a:gd name="f114" fmla="*/ 696597 f96 1"/>
                <a:gd name="f115" fmla="*/ 1014128 f96 1"/>
                <a:gd name="f116" fmla="*/ 1052308 f95 1"/>
                <a:gd name="f117" fmla="*/ 1021512 f96 1"/>
                <a:gd name="f118" fmla="*/ 357295 f95 1"/>
                <a:gd name="f119" fmla="*/ 1055973 f96 1"/>
                <a:gd name="f120" fmla="*/ 266748 f95 1"/>
                <a:gd name="f121" fmla="*/ 1161817 f96 1"/>
                <a:gd name="f122" fmla="*/ 252064 f95 1"/>
                <a:gd name="f123" fmla="*/ 1289813 f96 1"/>
                <a:gd name="f124" fmla="*/ 242275 f95 1"/>
                <a:gd name="f125" fmla="*/ 1427656 f96 1"/>
                <a:gd name="f126" fmla="*/ 141939 f95 1"/>
                <a:gd name="f127" fmla="*/ 1454732 f96 1"/>
                <a:gd name="f128" fmla="*/ 0 f95 1"/>
                <a:gd name="f129" fmla="*/ 349530 f96 1"/>
                <a:gd name="f130" fmla="+- f97 0 f1"/>
                <a:gd name="f131" fmla="*/ f100 1 1454731"/>
                <a:gd name="f132" fmla="*/ f101 1 1070209"/>
                <a:gd name="f133" fmla="*/ f102 1 1454731"/>
                <a:gd name="f134" fmla="*/ f103 1 1070209"/>
                <a:gd name="f135" fmla="*/ f104 1 1454731"/>
                <a:gd name="f136" fmla="*/ f105 1 1070209"/>
                <a:gd name="f137" fmla="*/ f106 1 1454731"/>
                <a:gd name="f138" fmla="*/ f107 1 1070209"/>
                <a:gd name="f139" fmla="*/ f108 1 1454731"/>
                <a:gd name="f140" fmla="*/ f109 1 1070209"/>
                <a:gd name="f141" fmla="*/ f110 1 1454731"/>
                <a:gd name="f142" fmla="*/ f111 1 1070209"/>
                <a:gd name="f143" fmla="*/ f112 1 1454731"/>
                <a:gd name="f144" fmla="*/ f113 1 1070209"/>
                <a:gd name="f145" fmla="*/ f114 1 1454731"/>
                <a:gd name="f146" fmla="*/ f115 1 1454731"/>
                <a:gd name="f147" fmla="*/ f116 1 1070209"/>
                <a:gd name="f148" fmla="*/ f117 1 1454731"/>
                <a:gd name="f149" fmla="*/ f118 1 1070209"/>
                <a:gd name="f150" fmla="*/ f119 1 1454731"/>
                <a:gd name="f151" fmla="*/ f120 1 1070209"/>
                <a:gd name="f152" fmla="*/ f121 1 1454731"/>
                <a:gd name="f153" fmla="*/ f122 1 1070209"/>
                <a:gd name="f154" fmla="*/ f123 1 1454731"/>
                <a:gd name="f155" fmla="*/ f124 1 1070209"/>
                <a:gd name="f156" fmla="*/ f125 1 1454731"/>
                <a:gd name="f157" fmla="*/ f126 1 1070209"/>
                <a:gd name="f158" fmla="*/ f127 1 1454731"/>
                <a:gd name="f159" fmla="*/ f128 1 1070209"/>
                <a:gd name="f160" fmla="*/ f129 1 1454731"/>
                <a:gd name="f161" fmla="*/ f91 1 f98"/>
                <a:gd name="f162" fmla="*/ f92 1 f98"/>
                <a:gd name="f163" fmla="*/ f91 1 f99"/>
                <a:gd name="f164" fmla="*/ f93 1 f99"/>
                <a:gd name="f165" fmla="*/ f131 1 f98"/>
                <a:gd name="f166" fmla="*/ f132 1 f99"/>
                <a:gd name="f167" fmla="*/ f133 1 f98"/>
                <a:gd name="f168" fmla="*/ f134 1 f99"/>
                <a:gd name="f169" fmla="*/ f135 1 f98"/>
                <a:gd name="f170" fmla="*/ f136 1 f99"/>
                <a:gd name="f171" fmla="*/ f137 1 f98"/>
                <a:gd name="f172" fmla="*/ f138 1 f99"/>
                <a:gd name="f173" fmla="*/ f139 1 f98"/>
                <a:gd name="f174" fmla="*/ f140 1 f99"/>
                <a:gd name="f175" fmla="*/ f141 1 f98"/>
                <a:gd name="f176" fmla="*/ f142 1 f99"/>
                <a:gd name="f177" fmla="*/ f143 1 f98"/>
                <a:gd name="f178" fmla="*/ f144 1 f99"/>
                <a:gd name="f179" fmla="*/ f145 1 f98"/>
                <a:gd name="f180" fmla="*/ f146 1 f98"/>
                <a:gd name="f181" fmla="*/ f147 1 f99"/>
                <a:gd name="f182" fmla="*/ f148 1 f98"/>
                <a:gd name="f183" fmla="*/ f149 1 f99"/>
                <a:gd name="f184" fmla="*/ f150 1 f98"/>
                <a:gd name="f185" fmla="*/ f151 1 f99"/>
                <a:gd name="f186" fmla="*/ f152 1 f98"/>
                <a:gd name="f187" fmla="*/ f153 1 f99"/>
                <a:gd name="f188" fmla="*/ f154 1 f98"/>
                <a:gd name="f189" fmla="*/ f155 1 f99"/>
                <a:gd name="f190" fmla="*/ f156 1 f98"/>
                <a:gd name="f191" fmla="*/ f157 1 f99"/>
                <a:gd name="f192" fmla="*/ f158 1 f98"/>
                <a:gd name="f193" fmla="*/ f159 1 f99"/>
                <a:gd name="f194" fmla="*/ f160 1 f98"/>
                <a:gd name="f195" fmla="*/ f161 f89 1"/>
                <a:gd name="f196" fmla="*/ f162 f89 1"/>
                <a:gd name="f197" fmla="*/ f164 f90 1"/>
                <a:gd name="f198" fmla="*/ f163 f90 1"/>
                <a:gd name="f199" fmla="*/ f165 f89 1"/>
                <a:gd name="f200" fmla="*/ f166 f90 1"/>
                <a:gd name="f201" fmla="*/ f167 f89 1"/>
                <a:gd name="f202" fmla="*/ f168 f90 1"/>
                <a:gd name="f203" fmla="*/ f169 f89 1"/>
                <a:gd name="f204" fmla="*/ f170 f90 1"/>
                <a:gd name="f205" fmla="*/ f171 f89 1"/>
                <a:gd name="f206" fmla="*/ f172 f90 1"/>
                <a:gd name="f207" fmla="*/ f173 f89 1"/>
                <a:gd name="f208" fmla="*/ f174 f90 1"/>
                <a:gd name="f209" fmla="*/ f175 f89 1"/>
                <a:gd name="f210" fmla="*/ f176 f90 1"/>
                <a:gd name="f211" fmla="*/ f177 f89 1"/>
                <a:gd name="f212" fmla="*/ f178 f90 1"/>
                <a:gd name="f213" fmla="*/ f179 f89 1"/>
                <a:gd name="f214" fmla="*/ f180 f89 1"/>
                <a:gd name="f215" fmla="*/ f181 f90 1"/>
                <a:gd name="f216" fmla="*/ f182 f89 1"/>
                <a:gd name="f217" fmla="*/ f183 f90 1"/>
                <a:gd name="f218" fmla="*/ f184 f89 1"/>
                <a:gd name="f219" fmla="*/ f185 f90 1"/>
                <a:gd name="f220" fmla="*/ f186 f89 1"/>
                <a:gd name="f221" fmla="*/ f187 f90 1"/>
                <a:gd name="f222" fmla="*/ f188 f89 1"/>
                <a:gd name="f223" fmla="*/ f189 f90 1"/>
                <a:gd name="f224" fmla="*/ f190 f89 1"/>
                <a:gd name="f225" fmla="*/ f191 f90 1"/>
                <a:gd name="f226" fmla="*/ f192 f89 1"/>
                <a:gd name="f227" fmla="*/ f193 f90 1"/>
                <a:gd name="f228" fmla="*/ f194 f8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30">
                  <a:pos x="f199" y="f200"/>
                </a:cxn>
                <a:cxn ang="f130">
                  <a:pos x="f201" y="f202"/>
                </a:cxn>
                <a:cxn ang="f130">
                  <a:pos x="f203" y="f204"/>
                </a:cxn>
                <a:cxn ang="f130">
                  <a:pos x="f205" y="f206"/>
                </a:cxn>
                <a:cxn ang="f130">
                  <a:pos x="f207" y="f208"/>
                </a:cxn>
                <a:cxn ang="f130">
                  <a:pos x="f209" y="f210"/>
                </a:cxn>
                <a:cxn ang="f130">
                  <a:pos x="f211" y="f212"/>
                </a:cxn>
                <a:cxn ang="f130">
                  <a:pos x="f213" y="f206"/>
                </a:cxn>
                <a:cxn ang="f130">
                  <a:pos x="f214" y="f215"/>
                </a:cxn>
                <a:cxn ang="f130">
                  <a:pos x="f216" y="f217"/>
                </a:cxn>
                <a:cxn ang="f130">
                  <a:pos x="f218" y="f219"/>
                </a:cxn>
                <a:cxn ang="f130">
                  <a:pos x="f220" y="f221"/>
                </a:cxn>
                <a:cxn ang="f130">
                  <a:pos x="f222" y="f223"/>
                </a:cxn>
                <a:cxn ang="f130">
                  <a:pos x="f224" y="f225"/>
                </a:cxn>
                <a:cxn ang="f130">
                  <a:pos x="f226" y="f227"/>
                </a:cxn>
                <a:cxn ang="f130">
                  <a:pos x="f228" y="f227"/>
                </a:cxn>
                <a:cxn ang="f130">
                  <a:pos x="f199" y="f200"/>
                </a:cxn>
              </a:cxnLst>
              <a:rect l="f195" t="f198" r="f196" b="f197"/>
              <a:pathLst>
                <a:path w="1454731" h="1070209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5" y="f20"/>
                  </a:cubicBezTo>
                  <a:cubicBezTo>
                    <a:pt x="f21" y="f22"/>
                    <a:pt x="f8" y="f23"/>
                    <a:pt x="f24" y="f25"/>
                  </a:cubicBezTo>
                  <a:cubicBezTo>
                    <a:pt x="f26" y="f27"/>
                    <a:pt x="f28" y="f29"/>
                    <a:pt x="f30" y="f31"/>
                  </a:cubicBezTo>
                  <a:cubicBezTo>
                    <a:pt x="f32" y="f33"/>
                    <a:pt x="f34" y="f35"/>
                    <a:pt x="f36" y="f37"/>
                  </a:cubicBezTo>
                  <a:cubicBezTo>
                    <a:pt x="f38" y="f39"/>
                    <a:pt x="f40" y="f41"/>
                    <a:pt x="f42" y="f43"/>
                  </a:cubicBezTo>
                  <a:cubicBezTo>
                    <a:pt x="f42" y="f44"/>
                    <a:pt x="f45" y="f46"/>
                    <a:pt x="f47" y="f25"/>
                  </a:cubicBezTo>
                  <a:cubicBezTo>
                    <a:pt x="f48" y="f49"/>
                    <a:pt x="f50" y="f49"/>
                    <a:pt x="f51" y="f52"/>
                  </a:cubicBezTo>
                  <a:cubicBezTo>
                    <a:pt x="f53" y="f52"/>
                    <a:pt x="f54" y="f55"/>
                    <a:pt x="f56" y="f57"/>
                  </a:cubicBezTo>
                  <a:cubicBezTo>
                    <a:pt x="f56" y="f58"/>
                    <a:pt x="f59" y="f60"/>
                    <a:pt x="f61" y="f62"/>
                  </a:cubicBezTo>
                  <a:cubicBezTo>
                    <a:pt x="f63" y="f64"/>
                    <a:pt x="f65" y="f66"/>
                    <a:pt x="f67" y="f68"/>
                  </a:cubicBezTo>
                  <a:cubicBezTo>
                    <a:pt x="f69" y="f70"/>
                    <a:pt x="f71" y="f66"/>
                    <a:pt x="f72" y="f73"/>
                  </a:cubicBezTo>
                  <a:cubicBezTo>
                    <a:pt x="f74" y="f75"/>
                    <a:pt x="f76" y="f77"/>
                    <a:pt x="f78" y="f13"/>
                  </a:cubicBezTo>
                  <a:cubicBezTo>
                    <a:pt x="f79" y="f80"/>
                    <a:pt x="f81" y="f82"/>
                    <a:pt x="f81" y="f5"/>
                  </a:cubicBezTo>
                  <a:lnTo>
                    <a:pt x="f83" y="f5"/>
                  </a:lnTo>
                  <a:cubicBezTo>
                    <a:pt x="f84" y="f85"/>
                    <a:pt x="f86" y="f87"/>
                    <a:pt x="f8" y="f9"/>
                  </a:cubicBezTo>
                  <a:close/>
                </a:path>
              </a:pathLst>
            </a:custGeom>
            <a:solidFill>
              <a:srgbClr val="0B3A24"/>
            </a:solidFill>
            <a:ln w="28575" cap="rnd">
              <a:solidFill>
                <a:srgbClr val="F2EEEC"/>
              </a:solidFill>
              <a:prstDash val="solid"/>
              <a:bevel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03E55CD4-8B99-4DC7-BD34-3E3DEA0B4135}"/>
                </a:ext>
              </a:extLst>
            </p:cNvPr>
            <p:cNvSpPr/>
            <p:nvPr/>
          </p:nvSpPr>
          <p:spPr>
            <a:xfrm>
              <a:off x="1840358" y="4257940"/>
              <a:ext cx="3177814" cy="571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825132"/>
                <a:gd name="f7" fmla="val 9788"/>
                <a:gd name="f8" fmla="val 2953771"/>
                <a:gd name="f9" fmla="val 4923"/>
                <a:gd name="f10" fmla="val 2461"/>
                <a:gd name="f11" fmla="val 2447"/>
                <a:gd name="f12" fmla="val 4894"/>
                <a:gd name="f13" fmla="val 7342"/>
                <a:gd name="f14" fmla="val 9789"/>
                <a:gd name="f15" fmla="val 2951309"/>
                <a:gd name="f16" fmla="val 3426374"/>
                <a:gd name="f17" fmla="val 3820210"/>
                <a:gd name="f18" fmla="val 3822671"/>
                <a:gd name="f19" fmla="val 3825133"/>
                <a:gd name="f20" fmla="+- 0 0 -90"/>
                <a:gd name="f21" fmla="*/ f3 1 3825132"/>
                <a:gd name="f22" fmla="*/ f4 1 9788"/>
                <a:gd name="f23" fmla="val f5"/>
                <a:gd name="f24" fmla="val f6"/>
                <a:gd name="f25" fmla="val f7"/>
                <a:gd name="f26" fmla="*/ f20 f0 1"/>
                <a:gd name="f27" fmla="+- f25 0 f23"/>
                <a:gd name="f28" fmla="+- f24 0 f23"/>
                <a:gd name="f29" fmla="*/ f26 1 f2"/>
                <a:gd name="f30" fmla="*/ f28 1 3825132"/>
                <a:gd name="f31" fmla="*/ f27 1 9788"/>
                <a:gd name="f32" fmla="*/ 2953771 f28 1"/>
                <a:gd name="f33" fmla="*/ 0 f27 1"/>
                <a:gd name="f34" fmla="*/ 4923 f28 1"/>
                <a:gd name="f35" fmla="*/ 0 f28 1"/>
                <a:gd name="f36" fmla="*/ 4894 f27 1"/>
                <a:gd name="f37" fmla="*/ 9789 f27 1"/>
                <a:gd name="f38" fmla="*/ 2951309 f28 1"/>
                <a:gd name="f39" fmla="*/ 3426374 f28 1"/>
                <a:gd name="f40" fmla="*/ 3820210 f28 1"/>
                <a:gd name="f41" fmla="*/ 3822671 f28 1"/>
                <a:gd name="f42" fmla="*/ 3825133 f28 1"/>
                <a:gd name="f43" fmla="+- f29 0 f1"/>
                <a:gd name="f44" fmla="*/ f32 1 3825132"/>
                <a:gd name="f45" fmla="*/ f33 1 9788"/>
                <a:gd name="f46" fmla="*/ f34 1 3825132"/>
                <a:gd name="f47" fmla="*/ f35 1 3825132"/>
                <a:gd name="f48" fmla="*/ f36 1 9788"/>
                <a:gd name="f49" fmla="*/ f37 1 9788"/>
                <a:gd name="f50" fmla="*/ f38 1 3825132"/>
                <a:gd name="f51" fmla="*/ f39 1 3825132"/>
                <a:gd name="f52" fmla="*/ f40 1 3825132"/>
                <a:gd name="f53" fmla="*/ f41 1 3825132"/>
                <a:gd name="f54" fmla="*/ f42 1 3825132"/>
                <a:gd name="f55" fmla="*/ f23 1 f30"/>
                <a:gd name="f56" fmla="*/ f24 1 f30"/>
                <a:gd name="f57" fmla="*/ f23 1 f31"/>
                <a:gd name="f58" fmla="*/ f25 1 f31"/>
                <a:gd name="f59" fmla="*/ f44 1 f30"/>
                <a:gd name="f60" fmla="*/ f45 1 f31"/>
                <a:gd name="f61" fmla="*/ f46 1 f30"/>
                <a:gd name="f62" fmla="*/ f47 1 f30"/>
                <a:gd name="f63" fmla="*/ f48 1 f31"/>
                <a:gd name="f64" fmla="*/ f49 1 f31"/>
                <a:gd name="f65" fmla="*/ f50 1 f30"/>
                <a:gd name="f66" fmla="*/ f51 1 f30"/>
                <a:gd name="f67" fmla="*/ f52 1 f30"/>
                <a:gd name="f68" fmla="*/ f53 1 f30"/>
                <a:gd name="f69" fmla="*/ f54 1 f30"/>
                <a:gd name="f70" fmla="*/ f55 f21 1"/>
                <a:gd name="f71" fmla="*/ f56 f21 1"/>
                <a:gd name="f72" fmla="*/ f58 f22 1"/>
                <a:gd name="f73" fmla="*/ f57 f22 1"/>
                <a:gd name="f74" fmla="*/ f59 f21 1"/>
                <a:gd name="f75" fmla="*/ f60 f22 1"/>
                <a:gd name="f76" fmla="*/ f61 f21 1"/>
                <a:gd name="f77" fmla="*/ f62 f21 1"/>
                <a:gd name="f78" fmla="*/ f63 f22 1"/>
                <a:gd name="f79" fmla="*/ f64 f22 1"/>
                <a:gd name="f80" fmla="*/ f65 f21 1"/>
                <a:gd name="f81" fmla="*/ f66 f21 1"/>
                <a:gd name="f82" fmla="*/ f67 f21 1"/>
                <a:gd name="f83" fmla="*/ f68 f21 1"/>
                <a:gd name="f84" fmla="*/ f69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74" y="f75"/>
                </a:cxn>
                <a:cxn ang="f43">
                  <a:pos x="f76" y="f75"/>
                </a:cxn>
                <a:cxn ang="f43">
                  <a:pos x="f76" y="f75"/>
                </a:cxn>
                <a:cxn ang="f43">
                  <a:pos x="f77" y="f78"/>
                </a:cxn>
                <a:cxn ang="f43">
                  <a:pos x="f76" y="f79"/>
                </a:cxn>
                <a:cxn ang="f43">
                  <a:pos x="f80" y="f79"/>
                </a:cxn>
                <a:cxn ang="f43">
                  <a:pos x="f81" y="f79"/>
                </a:cxn>
                <a:cxn ang="f43">
                  <a:pos x="f82" y="f79"/>
                </a:cxn>
                <a:cxn ang="f43">
                  <a:pos x="f83" y="f78"/>
                </a:cxn>
                <a:cxn ang="f43">
                  <a:pos x="f84" y="f75"/>
                </a:cxn>
                <a:cxn ang="f43">
                  <a:pos x="f74" y="f75"/>
                </a:cxn>
              </a:cxnLst>
              <a:rect l="f70" t="f73" r="f71" b="f72"/>
              <a:pathLst>
                <a:path w="3825132" h="9788">
                  <a:moveTo>
                    <a:pt x="f8" y="f5"/>
                  </a:moveTo>
                  <a:lnTo>
                    <a:pt x="f9" y="f5"/>
                  </a:lnTo>
                  <a:lnTo>
                    <a:pt x="f9" y="f5"/>
                  </a:lnTo>
                  <a:cubicBezTo>
                    <a:pt x="f10" y="f5"/>
                    <a:pt x="f5" y="f11"/>
                    <a:pt x="f5" y="f12"/>
                  </a:cubicBezTo>
                  <a:cubicBezTo>
                    <a:pt x="f5" y="f13"/>
                    <a:pt x="f10" y="f14"/>
                    <a:pt x="f9" y="f14"/>
                  </a:cubicBezTo>
                  <a:lnTo>
                    <a:pt x="f15" y="f14"/>
                  </a:lnTo>
                  <a:lnTo>
                    <a:pt x="f16" y="f14"/>
                  </a:lnTo>
                  <a:lnTo>
                    <a:pt x="f17" y="f14"/>
                  </a:lnTo>
                  <a:cubicBezTo>
                    <a:pt x="f17" y="f13"/>
                    <a:pt x="f18" y="f12"/>
                    <a:pt x="f18" y="f12"/>
                  </a:cubicBezTo>
                  <a:cubicBezTo>
                    <a:pt x="f18" y="f11"/>
                    <a:pt x="f19" y="f5"/>
                    <a:pt x="f19" y="f5"/>
                  </a:cubicBezTo>
                  <a:lnTo>
                    <a:pt x="f8" y="f5"/>
                  </a:lnTo>
                  <a:close/>
                </a:path>
              </a:pathLst>
            </a:custGeom>
            <a:solidFill>
              <a:srgbClr val="DEF44F"/>
            </a:solidFill>
            <a:ln cap="rnd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sp>
          <p:nvSpPr>
            <p:cNvPr id="10" name="Rectangle 10">
              <a:extLst>
                <a:ext uri="{FF2B5EF4-FFF2-40B4-BE49-F238E27FC236}">
                  <a16:creationId xmlns:a16="http://schemas.microsoft.com/office/drawing/2014/main" id="{5BEBB322-1156-4DA5-91CA-C03AD4F67741}"/>
                </a:ext>
              </a:extLst>
            </p:cNvPr>
            <p:cNvSpPr/>
            <p:nvPr/>
          </p:nvSpPr>
          <p:spPr>
            <a:xfrm>
              <a:off x="1861590" y="2140491"/>
              <a:ext cx="1348401" cy="1841217"/>
            </a:xfrm>
            <a:prstGeom prst="rect">
              <a:avLst/>
            </a:prstGeom>
            <a:solidFill>
              <a:srgbClr val="0B3A24"/>
            </a:solidFill>
            <a:ln w="28575" cap="rnd">
              <a:solidFill>
                <a:srgbClr val="DEF44F"/>
              </a:solidFill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0">
                <a:solidFill>
                  <a:srgbClr val="FFFFFF"/>
                </a:solidFill>
                <a:uFillTx/>
                <a:latin typeface="Trebuchet MS"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65F2C13E-5FB6-4B23-90CE-30C8E860B813}"/>
                </a:ext>
              </a:extLst>
            </p:cNvPr>
            <p:cNvSpPr/>
            <p:nvPr/>
          </p:nvSpPr>
          <p:spPr>
            <a:xfrm>
              <a:off x="2154134" y="3336362"/>
              <a:ext cx="196879" cy="46183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57534"/>
                <a:gd name="f7" fmla="val 369531"/>
                <a:gd name="f8" fmla="+- 0 0 -90"/>
                <a:gd name="f9" fmla="*/ f3 1 157534"/>
                <a:gd name="f10" fmla="*/ f4 1 369531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157534"/>
                <a:gd name="f19" fmla="*/ f15 1 369531"/>
                <a:gd name="f20" fmla="*/ 0 f16 1"/>
                <a:gd name="f21" fmla="*/ 0 f15 1"/>
                <a:gd name="f22" fmla="*/ 157534 f16 1"/>
                <a:gd name="f23" fmla="*/ 369531 f15 1"/>
                <a:gd name="f24" fmla="+- f17 0 f1"/>
                <a:gd name="f25" fmla="*/ f20 1 157534"/>
                <a:gd name="f26" fmla="*/ f21 1 369531"/>
                <a:gd name="f27" fmla="*/ f22 1 157534"/>
                <a:gd name="f28" fmla="*/ f23 1 369531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</a:cxnLst>
              <a:rect l="f37" t="f40" r="f38" b="f39"/>
              <a:pathLst>
                <a:path w="157534" h="369531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close/>
                </a:path>
              </a:pathLst>
            </a:custGeom>
            <a:solidFill>
              <a:srgbClr val="1D975E"/>
            </a:solidFill>
            <a:ln cap="rnd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48145285-04B7-435C-BE34-6EF02345B79E}"/>
                </a:ext>
              </a:extLst>
            </p:cNvPr>
            <p:cNvSpPr/>
            <p:nvPr/>
          </p:nvSpPr>
          <p:spPr>
            <a:xfrm>
              <a:off x="2431005" y="3186501"/>
              <a:ext cx="196879" cy="60864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57534"/>
                <a:gd name="f7" fmla="val 486998"/>
                <a:gd name="f8" fmla="+- 0 0 -90"/>
                <a:gd name="f9" fmla="*/ f3 1 157534"/>
                <a:gd name="f10" fmla="*/ f4 1 486998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157534"/>
                <a:gd name="f19" fmla="*/ f15 1 486998"/>
                <a:gd name="f20" fmla="*/ 0 f16 1"/>
                <a:gd name="f21" fmla="*/ 0 f15 1"/>
                <a:gd name="f22" fmla="*/ 157534 f16 1"/>
                <a:gd name="f23" fmla="*/ 486998 f15 1"/>
                <a:gd name="f24" fmla="+- f17 0 f1"/>
                <a:gd name="f25" fmla="*/ f20 1 157534"/>
                <a:gd name="f26" fmla="*/ f21 1 486998"/>
                <a:gd name="f27" fmla="*/ f22 1 157534"/>
                <a:gd name="f28" fmla="*/ f23 1 486998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</a:cxnLst>
              <a:rect l="f37" t="f40" r="f38" b="f39"/>
              <a:pathLst>
                <a:path w="157534" h="486998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close/>
                </a:path>
              </a:pathLst>
            </a:custGeom>
            <a:solidFill>
              <a:srgbClr val="DEF44F"/>
            </a:solidFill>
            <a:ln cap="rnd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A687B52D-5EDB-4DA8-9958-7572D80E1919}"/>
                </a:ext>
              </a:extLst>
            </p:cNvPr>
            <p:cNvSpPr/>
            <p:nvPr/>
          </p:nvSpPr>
          <p:spPr>
            <a:xfrm>
              <a:off x="2021857" y="2279727"/>
              <a:ext cx="1045991" cy="98535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91054"/>
                <a:gd name="f7" fmla="val 839398"/>
                <a:gd name="f8" fmla="val 4923"/>
                <a:gd name="f9" fmla="val 839399"/>
                <a:gd name="f10" fmla="val 7385"/>
                <a:gd name="f11" fmla="val 12307"/>
                <a:gd name="f12" fmla="val 836952"/>
                <a:gd name="f13" fmla="val 834504"/>
                <a:gd name="f14" fmla="val 14769"/>
                <a:gd name="f15" fmla="val 761087"/>
                <a:gd name="f16" fmla="val 63999"/>
                <a:gd name="f17" fmla="val 690118"/>
                <a:gd name="f18" fmla="val 132920"/>
                <a:gd name="f19" fmla="val 660751"/>
                <a:gd name="f20" fmla="val 159996"/>
                <a:gd name="f21" fmla="val 648515"/>
                <a:gd name="f22" fmla="val 191995"/>
                <a:gd name="f23" fmla="val 643621"/>
                <a:gd name="f24" fmla="val 221533"/>
                <a:gd name="f25" fmla="val 638726"/>
                <a:gd name="f26" fmla="val 268301"/>
                <a:gd name="f27" fmla="val 631384"/>
                <a:gd name="f28" fmla="val 317530"/>
                <a:gd name="f29" fmla="val 621596"/>
                <a:gd name="f30" fmla="val 354453"/>
                <a:gd name="f31" fmla="val 589782"/>
                <a:gd name="f32" fmla="val 381529"/>
                <a:gd name="f33" fmla="val 567757"/>
                <a:gd name="f34" fmla="val 398759"/>
                <a:gd name="f35" fmla="val 535943"/>
                <a:gd name="f36" fmla="val 415990"/>
                <a:gd name="f37" fmla="val 504129"/>
                <a:gd name="f38" fmla="val 428297"/>
                <a:gd name="f39" fmla="val 479656"/>
                <a:gd name="f40" fmla="val 443066"/>
                <a:gd name="f41" fmla="val 455184"/>
                <a:gd name="f42" fmla="val 460296"/>
                <a:gd name="f43" fmla="val 435606"/>
                <a:gd name="f44" fmla="val 487372"/>
                <a:gd name="f45" fmla="val 406240"/>
                <a:gd name="f46" fmla="val 521833"/>
                <a:gd name="f47" fmla="val 389109"/>
                <a:gd name="f48" fmla="val 558755"/>
                <a:gd name="f49" fmla="val 369531"/>
                <a:gd name="f50" fmla="val 578447"/>
                <a:gd name="f51" fmla="val 359742"/>
                <a:gd name="f52" fmla="val 598139"/>
                <a:gd name="f53" fmla="val 349953"/>
                <a:gd name="f54" fmla="val 617831"/>
                <a:gd name="f55" fmla="val 337717"/>
                <a:gd name="f56" fmla="val 681829"/>
                <a:gd name="f57" fmla="val 296114"/>
                <a:gd name="f58" fmla="val 718751"/>
                <a:gd name="f59" fmla="val 232487"/>
                <a:gd name="f60" fmla="val 755673"/>
                <a:gd name="f61" fmla="val 171306"/>
                <a:gd name="f62" fmla="val 792595"/>
                <a:gd name="f63" fmla="val 110125"/>
                <a:gd name="f64" fmla="val 827056"/>
                <a:gd name="f65" fmla="val 53839"/>
                <a:gd name="f66" fmla="val 888593"/>
                <a:gd name="f67" fmla="val 12236"/>
                <a:gd name="f68" fmla="val 9789"/>
                <a:gd name="f69" fmla="val 7342"/>
                <a:gd name="f70" fmla="val 2447"/>
                <a:gd name="f71" fmla="val 886131"/>
                <a:gd name="f72" fmla="val 881208"/>
                <a:gd name="f73" fmla="val 817210"/>
                <a:gd name="f74" fmla="val 41603"/>
                <a:gd name="f75" fmla="val 780288"/>
                <a:gd name="f76" fmla="val 102784"/>
                <a:gd name="f77" fmla="val 745827"/>
                <a:gd name="f78" fmla="val 161517"/>
                <a:gd name="f79" fmla="val 711367"/>
                <a:gd name="f80" fmla="val 220250"/>
                <a:gd name="f81" fmla="val 674445"/>
                <a:gd name="f82" fmla="val 281431"/>
                <a:gd name="f83" fmla="val 610446"/>
                <a:gd name="f84" fmla="val 323034"/>
                <a:gd name="f85" fmla="val 593216"/>
                <a:gd name="f86" fmla="val 335270"/>
                <a:gd name="f87" fmla="val 573524"/>
                <a:gd name="f88" fmla="val 345059"/>
                <a:gd name="f89" fmla="val 553832"/>
                <a:gd name="f90" fmla="val 354848"/>
                <a:gd name="f91" fmla="val 516910"/>
                <a:gd name="f92" fmla="val 374426"/>
                <a:gd name="f93" fmla="val 479988"/>
                <a:gd name="f94" fmla="val 391556"/>
                <a:gd name="f95" fmla="val 452912"/>
                <a:gd name="f96" fmla="val 423370"/>
                <a:gd name="f97" fmla="val 433220"/>
                <a:gd name="f98" fmla="val 445395"/>
                <a:gd name="f99" fmla="val 420912"/>
                <a:gd name="f100" fmla="val 469868"/>
                <a:gd name="f101" fmla="val 406143"/>
                <a:gd name="f102" fmla="val 494340"/>
                <a:gd name="f103" fmla="val 388913"/>
                <a:gd name="f104" fmla="val 526154"/>
                <a:gd name="f105" fmla="val 374144"/>
                <a:gd name="f106" fmla="val 555520"/>
                <a:gd name="f107" fmla="val 347068"/>
                <a:gd name="f108" fmla="val 575098"/>
                <a:gd name="f109" fmla="val 312608"/>
                <a:gd name="f110" fmla="val 604465"/>
                <a:gd name="f111" fmla="val 611807"/>
                <a:gd name="f112" fmla="val 619148"/>
                <a:gd name="f113" fmla="val 189534"/>
                <a:gd name="f114" fmla="val 624043"/>
                <a:gd name="f115" fmla="val 157534"/>
                <a:gd name="f116" fmla="val 127997"/>
                <a:gd name="f117" fmla="val 54153"/>
                <a:gd name="f118" fmla="val 675435"/>
                <a:gd name="f119" fmla="val 2462"/>
                <a:gd name="f120" fmla="val 748851"/>
                <a:gd name="f121" fmla="val 829610"/>
                <a:gd name="f122" fmla="+- 0 0 -90"/>
                <a:gd name="f123" fmla="*/ f3 1 891054"/>
                <a:gd name="f124" fmla="*/ f4 1 839398"/>
                <a:gd name="f125" fmla="val f5"/>
                <a:gd name="f126" fmla="val f6"/>
                <a:gd name="f127" fmla="val f7"/>
                <a:gd name="f128" fmla="*/ f122 f0 1"/>
                <a:gd name="f129" fmla="+- f127 0 f125"/>
                <a:gd name="f130" fmla="+- f126 0 f125"/>
                <a:gd name="f131" fmla="*/ f128 1 f2"/>
                <a:gd name="f132" fmla="*/ f130 1 891054"/>
                <a:gd name="f133" fmla="*/ f129 1 839398"/>
                <a:gd name="f134" fmla="*/ 4923 f130 1"/>
                <a:gd name="f135" fmla="*/ 839399 f129 1"/>
                <a:gd name="f136" fmla="*/ 12307 f130 1"/>
                <a:gd name="f137" fmla="*/ 834504 f129 1"/>
                <a:gd name="f138" fmla="*/ 132920 f130 1"/>
                <a:gd name="f139" fmla="*/ 660751 f129 1"/>
                <a:gd name="f140" fmla="*/ 221533 f130 1"/>
                <a:gd name="f141" fmla="*/ 638726 f129 1"/>
                <a:gd name="f142" fmla="*/ 354453 f130 1"/>
                <a:gd name="f143" fmla="*/ 589782 f129 1"/>
                <a:gd name="f144" fmla="*/ 415990 f130 1"/>
                <a:gd name="f145" fmla="*/ 504129 f129 1"/>
                <a:gd name="f146" fmla="*/ 460296 f130 1"/>
                <a:gd name="f147" fmla="*/ 435606 f129 1"/>
                <a:gd name="f148" fmla="*/ 558755 f130 1"/>
                <a:gd name="f149" fmla="*/ 369531 f129 1"/>
                <a:gd name="f150" fmla="*/ 617831 f130 1"/>
                <a:gd name="f151" fmla="*/ 337717 f129 1"/>
                <a:gd name="f152" fmla="*/ 755673 f130 1"/>
                <a:gd name="f153" fmla="*/ 171306 f129 1"/>
                <a:gd name="f154" fmla="*/ 888593 f130 1"/>
                <a:gd name="f155" fmla="*/ 12236 f129 1"/>
                <a:gd name="f156" fmla="*/ 891054 f130 1"/>
                <a:gd name="f157" fmla="*/ 2447 f129 1"/>
                <a:gd name="f158" fmla="*/ 881208 f130 1"/>
                <a:gd name="f159" fmla="*/ 0 f129 1"/>
                <a:gd name="f160" fmla="*/ 745827 f130 1"/>
                <a:gd name="f161" fmla="*/ 161517 f129 1"/>
                <a:gd name="f162" fmla="*/ 610446 f130 1"/>
                <a:gd name="f163" fmla="*/ 323034 f129 1"/>
                <a:gd name="f164" fmla="*/ 553832 f130 1"/>
                <a:gd name="f165" fmla="*/ 354848 f129 1"/>
                <a:gd name="f166" fmla="*/ 452912 f130 1"/>
                <a:gd name="f167" fmla="*/ 423370 f129 1"/>
                <a:gd name="f168" fmla="*/ 406143 f130 1"/>
                <a:gd name="f169" fmla="*/ 494340 f129 1"/>
                <a:gd name="f170" fmla="*/ 347068 f130 1"/>
                <a:gd name="f171" fmla="*/ 575098 f129 1"/>
                <a:gd name="f172" fmla="*/ 619148 f129 1"/>
                <a:gd name="f173" fmla="*/ 127997 f130 1"/>
                <a:gd name="f174" fmla="*/ 643621 f129 1"/>
                <a:gd name="f175" fmla="*/ 0 f130 1"/>
                <a:gd name="f176" fmla="*/ 829610 f129 1"/>
                <a:gd name="f177" fmla="+- f131 0 f1"/>
                <a:gd name="f178" fmla="*/ f134 1 891054"/>
                <a:gd name="f179" fmla="*/ f135 1 839398"/>
                <a:gd name="f180" fmla="*/ f136 1 891054"/>
                <a:gd name="f181" fmla="*/ f137 1 839398"/>
                <a:gd name="f182" fmla="*/ f138 1 891054"/>
                <a:gd name="f183" fmla="*/ f139 1 839398"/>
                <a:gd name="f184" fmla="*/ f140 1 891054"/>
                <a:gd name="f185" fmla="*/ f141 1 839398"/>
                <a:gd name="f186" fmla="*/ f142 1 891054"/>
                <a:gd name="f187" fmla="*/ f143 1 839398"/>
                <a:gd name="f188" fmla="*/ f144 1 891054"/>
                <a:gd name="f189" fmla="*/ f145 1 839398"/>
                <a:gd name="f190" fmla="*/ f146 1 891054"/>
                <a:gd name="f191" fmla="*/ f147 1 839398"/>
                <a:gd name="f192" fmla="*/ f148 1 891054"/>
                <a:gd name="f193" fmla="*/ f149 1 839398"/>
                <a:gd name="f194" fmla="*/ f150 1 891054"/>
                <a:gd name="f195" fmla="*/ f151 1 839398"/>
                <a:gd name="f196" fmla="*/ f152 1 891054"/>
                <a:gd name="f197" fmla="*/ f153 1 839398"/>
                <a:gd name="f198" fmla="*/ f154 1 891054"/>
                <a:gd name="f199" fmla="*/ f155 1 839398"/>
                <a:gd name="f200" fmla="*/ f156 1 891054"/>
                <a:gd name="f201" fmla="*/ f157 1 839398"/>
                <a:gd name="f202" fmla="*/ f158 1 891054"/>
                <a:gd name="f203" fmla="*/ f159 1 839398"/>
                <a:gd name="f204" fmla="*/ f160 1 891054"/>
                <a:gd name="f205" fmla="*/ f161 1 839398"/>
                <a:gd name="f206" fmla="*/ f162 1 891054"/>
                <a:gd name="f207" fmla="*/ f163 1 839398"/>
                <a:gd name="f208" fmla="*/ f164 1 891054"/>
                <a:gd name="f209" fmla="*/ f165 1 839398"/>
                <a:gd name="f210" fmla="*/ f166 1 891054"/>
                <a:gd name="f211" fmla="*/ f167 1 839398"/>
                <a:gd name="f212" fmla="*/ f168 1 891054"/>
                <a:gd name="f213" fmla="*/ f169 1 839398"/>
                <a:gd name="f214" fmla="*/ f170 1 891054"/>
                <a:gd name="f215" fmla="*/ f171 1 839398"/>
                <a:gd name="f216" fmla="*/ f172 1 839398"/>
                <a:gd name="f217" fmla="*/ f173 1 891054"/>
                <a:gd name="f218" fmla="*/ f174 1 839398"/>
                <a:gd name="f219" fmla="*/ f175 1 891054"/>
                <a:gd name="f220" fmla="*/ f176 1 839398"/>
                <a:gd name="f221" fmla="*/ f125 1 f132"/>
                <a:gd name="f222" fmla="*/ f126 1 f132"/>
                <a:gd name="f223" fmla="*/ f125 1 f133"/>
                <a:gd name="f224" fmla="*/ f127 1 f133"/>
                <a:gd name="f225" fmla="*/ f178 1 f132"/>
                <a:gd name="f226" fmla="*/ f179 1 f133"/>
                <a:gd name="f227" fmla="*/ f180 1 f132"/>
                <a:gd name="f228" fmla="*/ f181 1 f133"/>
                <a:gd name="f229" fmla="*/ f182 1 f132"/>
                <a:gd name="f230" fmla="*/ f183 1 f133"/>
                <a:gd name="f231" fmla="*/ f184 1 f132"/>
                <a:gd name="f232" fmla="*/ f185 1 f133"/>
                <a:gd name="f233" fmla="*/ f186 1 f132"/>
                <a:gd name="f234" fmla="*/ f187 1 f133"/>
                <a:gd name="f235" fmla="*/ f188 1 f132"/>
                <a:gd name="f236" fmla="*/ f189 1 f133"/>
                <a:gd name="f237" fmla="*/ f190 1 f132"/>
                <a:gd name="f238" fmla="*/ f191 1 f133"/>
                <a:gd name="f239" fmla="*/ f192 1 f132"/>
                <a:gd name="f240" fmla="*/ f193 1 f133"/>
                <a:gd name="f241" fmla="*/ f194 1 f132"/>
                <a:gd name="f242" fmla="*/ f195 1 f133"/>
                <a:gd name="f243" fmla="*/ f196 1 f132"/>
                <a:gd name="f244" fmla="*/ f197 1 f133"/>
                <a:gd name="f245" fmla="*/ f198 1 f132"/>
                <a:gd name="f246" fmla="*/ f199 1 f133"/>
                <a:gd name="f247" fmla="*/ f200 1 f132"/>
                <a:gd name="f248" fmla="*/ f201 1 f133"/>
                <a:gd name="f249" fmla="*/ f202 1 f132"/>
                <a:gd name="f250" fmla="*/ f203 1 f133"/>
                <a:gd name="f251" fmla="*/ f204 1 f132"/>
                <a:gd name="f252" fmla="*/ f205 1 f133"/>
                <a:gd name="f253" fmla="*/ f206 1 f132"/>
                <a:gd name="f254" fmla="*/ f207 1 f133"/>
                <a:gd name="f255" fmla="*/ f208 1 f132"/>
                <a:gd name="f256" fmla="*/ f209 1 f133"/>
                <a:gd name="f257" fmla="*/ f210 1 f132"/>
                <a:gd name="f258" fmla="*/ f211 1 f133"/>
                <a:gd name="f259" fmla="*/ f212 1 f132"/>
                <a:gd name="f260" fmla="*/ f213 1 f133"/>
                <a:gd name="f261" fmla="*/ f214 1 f132"/>
                <a:gd name="f262" fmla="*/ f215 1 f133"/>
                <a:gd name="f263" fmla="*/ f216 1 f133"/>
                <a:gd name="f264" fmla="*/ f217 1 f132"/>
                <a:gd name="f265" fmla="*/ f218 1 f133"/>
                <a:gd name="f266" fmla="*/ f219 1 f132"/>
                <a:gd name="f267" fmla="*/ f220 1 f133"/>
                <a:gd name="f268" fmla="*/ f221 f123 1"/>
                <a:gd name="f269" fmla="*/ f222 f123 1"/>
                <a:gd name="f270" fmla="*/ f224 f124 1"/>
                <a:gd name="f271" fmla="*/ f223 f124 1"/>
                <a:gd name="f272" fmla="*/ f225 f123 1"/>
                <a:gd name="f273" fmla="*/ f226 f124 1"/>
                <a:gd name="f274" fmla="*/ f227 f123 1"/>
                <a:gd name="f275" fmla="*/ f228 f124 1"/>
                <a:gd name="f276" fmla="*/ f229 f123 1"/>
                <a:gd name="f277" fmla="*/ f230 f124 1"/>
                <a:gd name="f278" fmla="*/ f231 f123 1"/>
                <a:gd name="f279" fmla="*/ f232 f124 1"/>
                <a:gd name="f280" fmla="*/ f233 f123 1"/>
                <a:gd name="f281" fmla="*/ f234 f124 1"/>
                <a:gd name="f282" fmla="*/ f235 f123 1"/>
                <a:gd name="f283" fmla="*/ f236 f124 1"/>
                <a:gd name="f284" fmla="*/ f237 f123 1"/>
                <a:gd name="f285" fmla="*/ f238 f124 1"/>
                <a:gd name="f286" fmla="*/ f239 f123 1"/>
                <a:gd name="f287" fmla="*/ f240 f124 1"/>
                <a:gd name="f288" fmla="*/ f241 f123 1"/>
                <a:gd name="f289" fmla="*/ f242 f124 1"/>
                <a:gd name="f290" fmla="*/ f243 f123 1"/>
                <a:gd name="f291" fmla="*/ f244 f124 1"/>
                <a:gd name="f292" fmla="*/ f245 f123 1"/>
                <a:gd name="f293" fmla="*/ f246 f124 1"/>
                <a:gd name="f294" fmla="*/ f247 f123 1"/>
                <a:gd name="f295" fmla="*/ f248 f124 1"/>
                <a:gd name="f296" fmla="*/ f249 f123 1"/>
                <a:gd name="f297" fmla="*/ f250 f124 1"/>
                <a:gd name="f298" fmla="*/ f251 f123 1"/>
                <a:gd name="f299" fmla="*/ f252 f124 1"/>
                <a:gd name="f300" fmla="*/ f253 f123 1"/>
                <a:gd name="f301" fmla="*/ f254 f124 1"/>
                <a:gd name="f302" fmla="*/ f255 f123 1"/>
                <a:gd name="f303" fmla="*/ f256 f124 1"/>
                <a:gd name="f304" fmla="*/ f257 f123 1"/>
                <a:gd name="f305" fmla="*/ f258 f124 1"/>
                <a:gd name="f306" fmla="*/ f259 f123 1"/>
                <a:gd name="f307" fmla="*/ f260 f124 1"/>
                <a:gd name="f308" fmla="*/ f261 f123 1"/>
                <a:gd name="f309" fmla="*/ f262 f124 1"/>
                <a:gd name="f310" fmla="*/ f263 f124 1"/>
                <a:gd name="f311" fmla="*/ f264 f123 1"/>
                <a:gd name="f312" fmla="*/ f265 f124 1"/>
                <a:gd name="f313" fmla="*/ f266 f123 1"/>
                <a:gd name="f314" fmla="*/ f267 f1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77">
                  <a:pos x="f272" y="f273"/>
                </a:cxn>
                <a:cxn ang="f177">
                  <a:pos x="f272" y="f273"/>
                </a:cxn>
                <a:cxn ang="f177">
                  <a:pos x="f274" y="f275"/>
                </a:cxn>
                <a:cxn ang="f177">
                  <a:pos x="f276" y="f277"/>
                </a:cxn>
                <a:cxn ang="f177">
                  <a:pos x="f278" y="f279"/>
                </a:cxn>
                <a:cxn ang="f177">
                  <a:pos x="f280" y="f281"/>
                </a:cxn>
                <a:cxn ang="f177">
                  <a:pos x="f282" y="f283"/>
                </a:cxn>
                <a:cxn ang="f177">
                  <a:pos x="f284" y="f285"/>
                </a:cxn>
                <a:cxn ang="f177">
                  <a:pos x="f286" y="f287"/>
                </a:cxn>
                <a:cxn ang="f177">
                  <a:pos x="f288" y="f289"/>
                </a:cxn>
                <a:cxn ang="f177">
                  <a:pos x="f290" y="f291"/>
                </a:cxn>
                <a:cxn ang="f177">
                  <a:pos x="f292" y="f293"/>
                </a:cxn>
                <a:cxn ang="f177">
                  <a:pos x="f294" y="f295"/>
                </a:cxn>
                <a:cxn ang="f177">
                  <a:pos x="f296" y="f297"/>
                </a:cxn>
                <a:cxn ang="f177">
                  <a:pos x="f298" y="f299"/>
                </a:cxn>
                <a:cxn ang="f177">
                  <a:pos x="f300" y="f301"/>
                </a:cxn>
                <a:cxn ang="f177">
                  <a:pos x="f302" y="f303"/>
                </a:cxn>
                <a:cxn ang="f177">
                  <a:pos x="f304" y="f305"/>
                </a:cxn>
                <a:cxn ang="f177">
                  <a:pos x="f306" y="f307"/>
                </a:cxn>
                <a:cxn ang="f177">
                  <a:pos x="f308" y="f309"/>
                </a:cxn>
                <a:cxn ang="f177">
                  <a:pos x="f278" y="f310"/>
                </a:cxn>
                <a:cxn ang="f177">
                  <a:pos x="f311" y="f312"/>
                </a:cxn>
                <a:cxn ang="f177">
                  <a:pos x="f313" y="f314"/>
                </a:cxn>
                <a:cxn ang="f177">
                  <a:pos x="f272" y="f273"/>
                </a:cxn>
              </a:cxnLst>
              <a:rect l="f268" t="f271" r="f269" b="f270"/>
              <a:pathLst>
                <a:path w="891054" h="839398">
                  <a:moveTo>
                    <a:pt x="f8" y="f9"/>
                  </a:moveTo>
                  <a:cubicBezTo>
                    <a:pt x="f8" y="f9"/>
                    <a:pt x="f8" y="f9"/>
                    <a:pt x="f8" y="f9"/>
                  </a:cubicBezTo>
                  <a:cubicBezTo>
                    <a:pt x="f10" y="f9"/>
                    <a:pt x="f11" y="f12"/>
                    <a:pt x="f11" y="f13"/>
                  </a:cubicBezTo>
                  <a:cubicBezTo>
                    <a:pt x="f14" y="f15"/>
                    <a:pt x="f16" y="f17"/>
                    <a:pt x="f18" y="f19"/>
                  </a:cubicBez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31"/>
                  </a:cubicBezTo>
                  <a:cubicBezTo>
                    <a:pt x="f32" y="f33"/>
                    <a:pt x="f34" y="f35"/>
                    <a:pt x="f36" y="f37"/>
                  </a:cubicBezTo>
                  <a:cubicBezTo>
                    <a:pt x="f38" y="f39"/>
                    <a:pt x="f40" y="f41"/>
                    <a:pt x="f42" y="f43"/>
                  </a:cubicBezTo>
                  <a:cubicBezTo>
                    <a:pt x="f44" y="f45"/>
                    <a:pt x="f46" y="f47"/>
                    <a:pt x="f48" y="f49"/>
                  </a:cubicBezTo>
                  <a:cubicBezTo>
                    <a:pt x="f50" y="f51"/>
                    <a:pt x="f52" y="f53"/>
                    <a:pt x="f54" y="f55"/>
                  </a:cubicBezTo>
                  <a:cubicBezTo>
                    <a:pt x="f56" y="f57"/>
                    <a:pt x="f58" y="f59"/>
                    <a:pt x="f60" y="f61"/>
                  </a:cubicBezTo>
                  <a:cubicBezTo>
                    <a:pt x="f62" y="f63"/>
                    <a:pt x="f64" y="f65"/>
                    <a:pt x="f66" y="f67"/>
                  </a:cubicBezTo>
                  <a:cubicBezTo>
                    <a:pt x="f6" y="f68"/>
                    <a:pt x="f6" y="f69"/>
                    <a:pt x="f6" y="f70"/>
                  </a:cubicBezTo>
                  <a:cubicBezTo>
                    <a:pt x="f66" y="f5"/>
                    <a:pt x="f71" y="f5"/>
                    <a:pt x="f72" y="f5"/>
                  </a:cubicBezTo>
                  <a:cubicBezTo>
                    <a:pt x="f73" y="f74"/>
                    <a:pt x="f75" y="f76"/>
                    <a:pt x="f77" y="f78"/>
                  </a:cubicBezTo>
                  <a:cubicBezTo>
                    <a:pt x="f79" y="f80"/>
                    <a:pt x="f81" y="f82"/>
                    <a:pt x="f83" y="f84"/>
                  </a:cubicBezTo>
                  <a:cubicBezTo>
                    <a:pt x="f85" y="f86"/>
                    <a:pt x="f87" y="f88"/>
                    <a:pt x="f89" y="f90"/>
                  </a:cubicBezTo>
                  <a:cubicBezTo>
                    <a:pt x="f91" y="f92"/>
                    <a:pt x="f93" y="f94"/>
                    <a:pt x="f95" y="f96"/>
                  </a:cubicBezTo>
                  <a:cubicBezTo>
                    <a:pt x="f97" y="f98"/>
                    <a:pt x="f99" y="f100"/>
                    <a:pt x="f101" y="f102"/>
                  </a:cubicBezTo>
                  <a:cubicBezTo>
                    <a:pt x="f103" y="f104"/>
                    <a:pt x="f105" y="f106"/>
                    <a:pt x="f107" y="f108"/>
                  </a:cubicBezTo>
                  <a:cubicBezTo>
                    <a:pt x="f109" y="f110"/>
                    <a:pt x="f26" y="f111"/>
                    <a:pt x="f24" y="f112"/>
                  </a:cubicBezTo>
                  <a:cubicBezTo>
                    <a:pt x="f113" y="f114"/>
                    <a:pt x="f115" y="f27"/>
                    <a:pt x="f116" y="f23"/>
                  </a:cubicBezTo>
                  <a:cubicBezTo>
                    <a:pt x="f117" y="f118"/>
                    <a:pt x="f119" y="f120"/>
                    <a:pt x="f5" y="f121"/>
                  </a:cubicBezTo>
                  <a:cubicBezTo>
                    <a:pt x="f5" y="f12"/>
                    <a:pt x="f119" y="f9"/>
                    <a:pt x="f8" y="f9"/>
                  </a:cubicBezTo>
                  <a:close/>
                </a:path>
              </a:pathLst>
            </a:custGeom>
            <a:solidFill>
              <a:srgbClr val="F52960"/>
            </a:solidFill>
            <a:ln w="8970" cap="flat">
              <a:solidFill>
                <a:srgbClr val="F5296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3769028E-A54E-4A1B-80B0-307AC35CE30B}"/>
                </a:ext>
              </a:extLst>
            </p:cNvPr>
            <p:cNvSpPr/>
            <p:nvPr/>
          </p:nvSpPr>
          <p:spPr>
            <a:xfrm>
              <a:off x="3640025" y="2853878"/>
              <a:ext cx="306223" cy="21639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45022"/>
                <a:gd name="f7" fmla="val 173145"/>
                <a:gd name="f8" fmla="val 150124"/>
                <a:gd name="f9" fmla="val 94834"/>
                <a:gd name="f10" fmla="val 155047"/>
                <a:gd name="f11" fmla="val 109517"/>
                <a:gd name="f12" fmla="val 191969"/>
                <a:gd name="f13" fmla="val 168251"/>
                <a:gd name="f14" fmla="val 241199"/>
                <a:gd name="f15" fmla="val 253506"/>
                <a:gd name="f16" fmla="val 116859"/>
                <a:gd name="f17" fmla="val 236275"/>
                <a:gd name="f18" fmla="val 48337"/>
                <a:gd name="f19" fmla="val 187046"/>
                <a:gd name="f20" fmla="val 18970"/>
                <a:gd name="f21" fmla="val 127971"/>
                <a:gd name="f22" fmla="val -17738"/>
                <a:gd name="f23" fmla="val 19666"/>
                <a:gd name="f24" fmla="val -608"/>
                <a:gd name="f25" fmla="val 2435"/>
                <a:gd name="f26" fmla="val 65467"/>
                <a:gd name="f27" fmla="val -19718"/>
                <a:gd name="f28" fmla="val 141331"/>
                <a:gd name="f29" fmla="val 115663"/>
                <a:gd name="f30" fmla="val 119306"/>
                <a:gd name="f31" fmla="+- 0 0 -90"/>
                <a:gd name="f32" fmla="*/ f3 1 245022"/>
                <a:gd name="f33" fmla="*/ f4 1 173145"/>
                <a:gd name="f34" fmla="val f5"/>
                <a:gd name="f35" fmla="val f6"/>
                <a:gd name="f36" fmla="val f7"/>
                <a:gd name="f37" fmla="*/ f31 f0 1"/>
                <a:gd name="f38" fmla="+- f36 0 f34"/>
                <a:gd name="f39" fmla="+- f35 0 f34"/>
                <a:gd name="f40" fmla="*/ f37 1 f2"/>
                <a:gd name="f41" fmla="*/ f39 1 245022"/>
                <a:gd name="f42" fmla="*/ f38 1 173145"/>
                <a:gd name="f43" fmla="*/ 150124 f39 1"/>
                <a:gd name="f44" fmla="*/ 94834 f38 1"/>
                <a:gd name="f45" fmla="*/ 241199 f39 1"/>
                <a:gd name="f46" fmla="*/ 173145 f38 1"/>
                <a:gd name="f47" fmla="*/ 187046 f39 1"/>
                <a:gd name="f48" fmla="*/ 18970 f38 1"/>
                <a:gd name="f49" fmla="*/ 2435 f39 1"/>
                <a:gd name="f50" fmla="*/ 65467 f38 1"/>
                <a:gd name="f51" fmla="+- f40 0 f1"/>
                <a:gd name="f52" fmla="*/ f43 1 245022"/>
                <a:gd name="f53" fmla="*/ f44 1 173145"/>
                <a:gd name="f54" fmla="*/ f45 1 245022"/>
                <a:gd name="f55" fmla="*/ f46 1 173145"/>
                <a:gd name="f56" fmla="*/ f47 1 245022"/>
                <a:gd name="f57" fmla="*/ f48 1 173145"/>
                <a:gd name="f58" fmla="*/ f49 1 245022"/>
                <a:gd name="f59" fmla="*/ f50 1 173145"/>
                <a:gd name="f60" fmla="*/ f34 1 f41"/>
                <a:gd name="f61" fmla="*/ f35 1 f41"/>
                <a:gd name="f62" fmla="*/ f34 1 f42"/>
                <a:gd name="f63" fmla="*/ f36 1 f42"/>
                <a:gd name="f64" fmla="*/ f52 1 f41"/>
                <a:gd name="f65" fmla="*/ f53 1 f42"/>
                <a:gd name="f66" fmla="*/ f54 1 f41"/>
                <a:gd name="f67" fmla="*/ f55 1 f42"/>
                <a:gd name="f68" fmla="*/ f56 1 f41"/>
                <a:gd name="f69" fmla="*/ f57 1 f42"/>
                <a:gd name="f70" fmla="*/ f58 1 f41"/>
                <a:gd name="f71" fmla="*/ f59 1 f42"/>
                <a:gd name="f72" fmla="*/ f60 f32 1"/>
                <a:gd name="f73" fmla="*/ f61 f32 1"/>
                <a:gd name="f74" fmla="*/ f63 f33 1"/>
                <a:gd name="f75" fmla="*/ f62 f33 1"/>
                <a:gd name="f76" fmla="*/ f64 f32 1"/>
                <a:gd name="f77" fmla="*/ f65 f33 1"/>
                <a:gd name="f78" fmla="*/ f66 f32 1"/>
                <a:gd name="f79" fmla="*/ f67 f33 1"/>
                <a:gd name="f80" fmla="*/ f68 f32 1"/>
                <a:gd name="f81" fmla="*/ f69 f33 1"/>
                <a:gd name="f82" fmla="*/ f70 f32 1"/>
                <a:gd name="f83" fmla="*/ f71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1">
                  <a:pos x="f76" y="f77"/>
                </a:cxn>
                <a:cxn ang="f51">
                  <a:pos x="f78" y="f79"/>
                </a:cxn>
                <a:cxn ang="f51">
                  <a:pos x="f80" y="f81"/>
                </a:cxn>
                <a:cxn ang="f51">
                  <a:pos x="f82" y="f83"/>
                </a:cxn>
                <a:cxn ang="f51">
                  <a:pos x="f76" y="f77"/>
                </a:cxn>
              </a:cxnLst>
              <a:rect l="f72" t="f75" r="f73" b="f74"/>
              <a:pathLst>
                <a:path w="245022" h="173145">
                  <a:moveTo>
                    <a:pt x="f8" y="f9"/>
                  </a:moveTo>
                  <a:cubicBezTo>
                    <a:pt x="f10" y="f11"/>
                    <a:pt x="f12" y="f13"/>
                    <a:pt x="f14" y="f7"/>
                  </a:cubicBezTo>
                  <a:cubicBezTo>
                    <a:pt x="f15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30"/>
                    <a:pt x="f8" y="f9"/>
                  </a:cubicBezTo>
                  <a:close/>
                </a:path>
              </a:pathLst>
            </a:custGeom>
            <a:solidFill>
              <a:srgbClr val="F2EEEC"/>
            </a:solidFill>
            <a:ln w="17931" cap="rnd">
              <a:solidFill>
                <a:srgbClr val="F2EEEC"/>
              </a:solidFill>
              <a:prstDash val="solid"/>
              <a:bevel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98BC9120-5858-4D24-9260-2E4D97E7E5F0}"/>
                </a:ext>
              </a:extLst>
            </p:cNvPr>
            <p:cNvSpPr/>
            <p:nvPr/>
          </p:nvSpPr>
          <p:spPr>
            <a:xfrm>
              <a:off x="3642384" y="2972403"/>
              <a:ext cx="280629" cy="22326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24543"/>
                <a:gd name="f7" fmla="val 178647"/>
                <a:gd name="f8" fmla="val 148238"/>
                <a:gd name="f9" fmla="val 123623"/>
                <a:gd name="f10" fmla="val 17131"/>
                <a:gd name="f11" fmla="val 47317"/>
                <a:gd name="f12" fmla="val 34261"/>
                <a:gd name="f13" fmla="val 12856"/>
                <a:gd name="f14" fmla="val 12236"/>
                <a:gd name="f15" fmla="val -19142"/>
                <a:gd name="f16" fmla="val 80758"/>
                <a:gd name="f17" fmla="val 7934"/>
                <a:gd name="f18" fmla="val 176200"/>
                <a:gd name="f19" fmla="val 101470"/>
                <a:gd name="f20" fmla="val 178648"/>
                <a:gd name="f21" fmla="val 133469"/>
                <a:gd name="f22" fmla="val 163007"/>
                <a:gd name="f23" fmla="val 166411"/>
                <a:gd name="f24" fmla="val 187621"/>
                <a:gd name="f25" fmla="val 146834"/>
                <a:gd name="f26" fmla="val 209774"/>
                <a:gd name="f27" fmla="val 127256"/>
                <a:gd name="f28" fmla="val 222082"/>
                <a:gd name="f29" fmla="val 100336"/>
                <a:gd name="f30" fmla="val 75864"/>
                <a:gd name="f31" fmla="val 182698"/>
                <a:gd name="f32" fmla="val 63628"/>
                <a:gd name="f33" fmla="val 153161"/>
                <a:gd name="f34" fmla="+- 0 0 -90"/>
                <a:gd name="f35" fmla="*/ f3 1 224543"/>
                <a:gd name="f36" fmla="*/ f4 1 178647"/>
                <a:gd name="f37" fmla="val f5"/>
                <a:gd name="f38" fmla="val f6"/>
                <a:gd name="f39" fmla="val f7"/>
                <a:gd name="f40" fmla="*/ f34 f0 1"/>
                <a:gd name="f41" fmla="+- f39 0 f37"/>
                <a:gd name="f42" fmla="+- f38 0 f37"/>
                <a:gd name="f43" fmla="*/ f40 1 f2"/>
                <a:gd name="f44" fmla="*/ f42 1 224543"/>
                <a:gd name="f45" fmla="*/ f41 1 178647"/>
                <a:gd name="f46" fmla="*/ 148238 f42 1"/>
                <a:gd name="f47" fmla="*/ 0 f41 1"/>
                <a:gd name="f48" fmla="*/ 12856 f42 1"/>
                <a:gd name="f49" fmla="*/ 12236 f41 1"/>
                <a:gd name="f50" fmla="*/ 101470 f42 1"/>
                <a:gd name="f51" fmla="*/ 178648 f41 1"/>
                <a:gd name="f52" fmla="*/ 187621 f42 1"/>
                <a:gd name="f53" fmla="*/ 146834 f41 1"/>
                <a:gd name="f54" fmla="*/ 224543 f42 1"/>
                <a:gd name="f55" fmla="*/ 75864 f41 1"/>
                <a:gd name="f56" fmla="+- f43 0 f1"/>
                <a:gd name="f57" fmla="*/ f46 1 224543"/>
                <a:gd name="f58" fmla="*/ f47 1 178647"/>
                <a:gd name="f59" fmla="*/ f48 1 224543"/>
                <a:gd name="f60" fmla="*/ f49 1 178647"/>
                <a:gd name="f61" fmla="*/ f50 1 224543"/>
                <a:gd name="f62" fmla="*/ f51 1 178647"/>
                <a:gd name="f63" fmla="*/ f52 1 224543"/>
                <a:gd name="f64" fmla="*/ f53 1 178647"/>
                <a:gd name="f65" fmla="*/ f54 1 224543"/>
                <a:gd name="f66" fmla="*/ f55 1 178647"/>
                <a:gd name="f67" fmla="*/ f37 1 f44"/>
                <a:gd name="f68" fmla="*/ f38 1 f44"/>
                <a:gd name="f69" fmla="*/ f37 1 f45"/>
                <a:gd name="f70" fmla="*/ f39 1 f45"/>
                <a:gd name="f71" fmla="*/ f57 1 f44"/>
                <a:gd name="f72" fmla="*/ f58 1 f45"/>
                <a:gd name="f73" fmla="*/ f59 1 f44"/>
                <a:gd name="f74" fmla="*/ f60 1 f45"/>
                <a:gd name="f75" fmla="*/ f61 1 f44"/>
                <a:gd name="f76" fmla="*/ f62 1 f45"/>
                <a:gd name="f77" fmla="*/ f63 1 f44"/>
                <a:gd name="f78" fmla="*/ f64 1 f45"/>
                <a:gd name="f79" fmla="*/ f65 1 f44"/>
                <a:gd name="f80" fmla="*/ f66 1 f45"/>
                <a:gd name="f81" fmla="*/ f67 f35 1"/>
                <a:gd name="f82" fmla="*/ f68 f35 1"/>
                <a:gd name="f83" fmla="*/ f70 f36 1"/>
                <a:gd name="f84" fmla="*/ f69 f36 1"/>
                <a:gd name="f85" fmla="*/ f71 f35 1"/>
                <a:gd name="f86" fmla="*/ f72 f36 1"/>
                <a:gd name="f87" fmla="*/ f73 f35 1"/>
                <a:gd name="f88" fmla="*/ f74 f36 1"/>
                <a:gd name="f89" fmla="*/ f75 f35 1"/>
                <a:gd name="f90" fmla="*/ f76 f36 1"/>
                <a:gd name="f91" fmla="*/ f77 f35 1"/>
                <a:gd name="f92" fmla="*/ f78 f36 1"/>
                <a:gd name="f93" fmla="*/ f79 f35 1"/>
                <a:gd name="f94" fmla="*/ f80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6">
                  <a:pos x="f85" y="f86"/>
                </a:cxn>
                <a:cxn ang="f56">
                  <a:pos x="f87" y="f88"/>
                </a:cxn>
                <a:cxn ang="f56">
                  <a:pos x="f89" y="f90"/>
                </a:cxn>
                <a:cxn ang="f56">
                  <a:pos x="f91" y="f92"/>
                </a:cxn>
                <a:cxn ang="f56">
                  <a:pos x="f93" y="f94"/>
                </a:cxn>
                <a:cxn ang="f56">
                  <a:pos x="f85" y="f86"/>
                </a:cxn>
              </a:cxnLst>
              <a:rect l="f81" t="f84" r="f82" b="f83"/>
              <a:pathLst>
                <a:path w="224543" h="178647">
                  <a:moveTo>
                    <a:pt x="f8" y="f5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9" y="f20"/>
                  </a:cubicBezTo>
                  <a:cubicBezTo>
                    <a:pt x="f21" y="f20"/>
                    <a:pt x="f22" y="f23"/>
                    <a:pt x="f24" y="f25"/>
                  </a:cubicBezTo>
                  <a:cubicBezTo>
                    <a:pt x="f26" y="f27"/>
                    <a:pt x="f28" y="f29"/>
                    <a:pt x="f6" y="f30"/>
                  </a:cubicBezTo>
                  <a:cubicBezTo>
                    <a:pt x="f31" y="f32"/>
                    <a:pt x="f33" y="f14"/>
                    <a:pt x="f8" y="f5"/>
                  </a:cubicBezTo>
                  <a:close/>
                </a:path>
              </a:pathLst>
            </a:custGeom>
            <a:solidFill>
              <a:srgbClr val="0B3A24"/>
            </a:solidFill>
            <a:ln w="28575" cap="rnd">
              <a:solidFill>
                <a:srgbClr val="F2EEEC"/>
              </a:solidFill>
              <a:prstDash val="solid"/>
              <a:bevel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CDFE1091-41C6-4AD0-B3F9-85903D1ECAE6}"/>
                </a:ext>
              </a:extLst>
            </p:cNvPr>
            <p:cNvSpPr/>
            <p:nvPr/>
          </p:nvSpPr>
          <p:spPr>
            <a:xfrm>
              <a:off x="2710949" y="2947934"/>
              <a:ext cx="193807" cy="85025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55072"/>
                <a:gd name="f7" fmla="val 680328"/>
                <a:gd name="f8" fmla="val 66460"/>
                <a:gd name="f9" fmla="val 509023"/>
                <a:gd name="f10" fmla="val 155073"/>
                <a:gd name="f11" fmla="val 680329"/>
                <a:gd name="f12" fmla="+- 0 0 -90"/>
                <a:gd name="f13" fmla="*/ f3 1 155072"/>
                <a:gd name="f14" fmla="*/ f4 1 680328"/>
                <a:gd name="f15" fmla="val f5"/>
                <a:gd name="f16" fmla="val f6"/>
                <a:gd name="f17" fmla="val f7"/>
                <a:gd name="f18" fmla="*/ f12 f0 1"/>
                <a:gd name="f19" fmla="+- f17 0 f15"/>
                <a:gd name="f20" fmla="+- f16 0 f15"/>
                <a:gd name="f21" fmla="*/ f18 1 f2"/>
                <a:gd name="f22" fmla="*/ f20 1 155072"/>
                <a:gd name="f23" fmla="*/ f19 1 680328"/>
                <a:gd name="f24" fmla="*/ 66460 f20 1"/>
                <a:gd name="f25" fmla="*/ 509023 f19 1"/>
                <a:gd name="f26" fmla="*/ 155073 f20 1"/>
                <a:gd name="f27" fmla="*/ 0 f19 1"/>
                <a:gd name="f28" fmla="*/ 0 f20 1"/>
                <a:gd name="f29" fmla="*/ 680329 f19 1"/>
                <a:gd name="f30" fmla="+- f21 0 f1"/>
                <a:gd name="f31" fmla="*/ f24 1 155072"/>
                <a:gd name="f32" fmla="*/ f25 1 680328"/>
                <a:gd name="f33" fmla="*/ f26 1 155072"/>
                <a:gd name="f34" fmla="*/ f27 1 680328"/>
                <a:gd name="f35" fmla="*/ f28 1 155072"/>
                <a:gd name="f36" fmla="*/ f29 1 680328"/>
                <a:gd name="f37" fmla="*/ f15 1 f22"/>
                <a:gd name="f38" fmla="*/ f16 1 f22"/>
                <a:gd name="f39" fmla="*/ f15 1 f23"/>
                <a:gd name="f40" fmla="*/ f17 1 f23"/>
                <a:gd name="f41" fmla="*/ f31 1 f22"/>
                <a:gd name="f42" fmla="*/ f32 1 f23"/>
                <a:gd name="f43" fmla="*/ f33 1 f22"/>
                <a:gd name="f44" fmla="*/ f34 1 f23"/>
                <a:gd name="f45" fmla="*/ f35 1 f22"/>
                <a:gd name="f46" fmla="*/ f36 1 f23"/>
                <a:gd name="f47" fmla="*/ f37 f13 1"/>
                <a:gd name="f48" fmla="*/ f38 f13 1"/>
                <a:gd name="f49" fmla="*/ f40 f14 1"/>
                <a:gd name="f50" fmla="*/ f39 f14 1"/>
                <a:gd name="f51" fmla="*/ f41 f13 1"/>
                <a:gd name="f52" fmla="*/ f42 f14 1"/>
                <a:gd name="f53" fmla="*/ f43 f13 1"/>
                <a:gd name="f54" fmla="*/ f44 f14 1"/>
                <a:gd name="f55" fmla="*/ f45 f13 1"/>
                <a:gd name="f56" fmla="*/ f46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1" y="f52"/>
                </a:cxn>
                <a:cxn ang="f30">
                  <a:pos x="f51" y="f52"/>
                </a:cxn>
                <a:cxn ang="f30">
                  <a:pos x="f53" y="f52"/>
                </a:cxn>
                <a:cxn ang="f30">
                  <a:pos x="f53" y="f54"/>
                </a:cxn>
                <a:cxn ang="f30">
                  <a:pos x="f55" y="f54"/>
                </a:cxn>
                <a:cxn ang="f30">
                  <a:pos x="f55" y="f56"/>
                </a:cxn>
                <a:cxn ang="f30">
                  <a:pos x="f51" y="f56"/>
                </a:cxn>
              </a:cxnLst>
              <a:rect l="f47" t="f50" r="f48" b="f49"/>
              <a:pathLst>
                <a:path w="155072" h="680328">
                  <a:moveTo>
                    <a:pt x="f8" y="f9"/>
                  </a:moveTo>
                  <a:lnTo>
                    <a:pt x="f8" y="f9"/>
                  </a:lnTo>
                  <a:lnTo>
                    <a:pt x="f10" y="f9"/>
                  </a:lnTo>
                  <a:lnTo>
                    <a:pt x="f10" y="f5"/>
                  </a:lnTo>
                  <a:lnTo>
                    <a:pt x="f5" y="f5"/>
                  </a:lnTo>
                  <a:lnTo>
                    <a:pt x="f5" y="f11"/>
                  </a:lnTo>
                  <a:lnTo>
                    <a:pt x="f8" y="f11"/>
                  </a:lnTo>
                  <a:close/>
                </a:path>
              </a:pathLst>
            </a:custGeom>
            <a:solidFill>
              <a:srgbClr val="859809"/>
            </a:solidFill>
            <a:ln cap="rnd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grpSp>
          <p:nvGrpSpPr>
            <p:cNvPr id="17" name="Графический объект 58">
              <a:extLst>
                <a:ext uri="{FF2B5EF4-FFF2-40B4-BE49-F238E27FC236}">
                  <a16:creationId xmlns:a16="http://schemas.microsoft.com/office/drawing/2014/main" id="{8C9E5246-6CDF-476C-BDA7-C9F20F4EB90C}"/>
                </a:ext>
              </a:extLst>
            </p:cNvPr>
            <p:cNvGrpSpPr/>
            <p:nvPr/>
          </p:nvGrpSpPr>
          <p:grpSpPr>
            <a:xfrm>
              <a:off x="3600001" y="3400589"/>
              <a:ext cx="756081" cy="2189878"/>
              <a:chOff x="3600001" y="3400589"/>
              <a:chExt cx="756081" cy="2189878"/>
            </a:xfrm>
          </p:grpSpPr>
          <p:sp>
            <p:nvSpPr>
              <p:cNvPr id="18" name="Freeform 28">
                <a:extLst>
                  <a:ext uri="{FF2B5EF4-FFF2-40B4-BE49-F238E27FC236}">
                    <a16:creationId xmlns:a16="http://schemas.microsoft.com/office/drawing/2014/main" id="{1200EB22-C3A5-4EA4-B84C-DD1249E23A3D}"/>
                  </a:ext>
                </a:extLst>
              </p:cNvPr>
              <p:cNvSpPr/>
              <p:nvPr/>
            </p:nvSpPr>
            <p:spPr>
              <a:xfrm>
                <a:off x="3600001" y="4315081"/>
                <a:ext cx="722924" cy="1275386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578446"/>
                  <a:gd name="f7" fmla="val 1020493"/>
                  <a:gd name="f8" fmla="val 406143"/>
                  <a:gd name="f9" fmla="val 132150"/>
                  <a:gd name="f10" fmla="val 374144"/>
                  <a:gd name="f11" fmla="val 193331"/>
                  <a:gd name="f12" fmla="val 317530"/>
                  <a:gd name="f13" fmla="val 225145"/>
                  <a:gd name="f14" fmla="val 268301"/>
                  <a:gd name="f15" fmla="val 232487"/>
                  <a:gd name="f16" fmla="val 226456"/>
                  <a:gd name="f17" fmla="val 239828"/>
                  <a:gd name="f18" fmla="val 182149"/>
                  <a:gd name="f19" fmla="val 244723"/>
                  <a:gd name="f20" fmla="val 140304"/>
                  <a:gd name="f21" fmla="val 242275"/>
                  <a:gd name="f22" fmla="val 105844"/>
                  <a:gd name="f23" fmla="val 63999"/>
                  <a:gd name="f24" fmla="val 237381"/>
                  <a:gd name="f25" fmla="val 34461"/>
                  <a:gd name="f26" fmla="val 256959"/>
                  <a:gd name="f27" fmla="val 9846"/>
                  <a:gd name="f28" fmla="val 274089"/>
                  <a:gd name="f29" fmla="val 305903"/>
                  <a:gd name="f30" fmla="val 335270"/>
                  <a:gd name="f31" fmla="val 342612"/>
                  <a:gd name="f32" fmla="val 71383"/>
                  <a:gd name="f33" fmla="val 345059"/>
                  <a:gd name="f34" fmla="val 491893"/>
                  <a:gd name="f35" fmla="val 103382"/>
                  <a:gd name="f36" fmla="val 834504"/>
                  <a:gd name="f37" fmla="val 1020494"/>
                  <a:gd name="f38" fmla="val 127997"/>
                  <a:gd name="f39" fmla="val 1005810"/>
                  <a:gd name="f40" fmla="val 150150"/>
                  <a:gd name="f41" fmla="val 993574"/>
                  <a:gd name="f42" fmla="val 172303"/>
                  <a:gd name="f43" fmla="val 978890"/>
                  <a:gd name="f44" fmla="val 792901"/>
                  <a:gd name="f45" fmla="val 482104"/>
                  <a:gd name="f46" fmla="val 201841"/>
                  <a:gd name="f47" fmla="val 231379"/>
                  <a:gd name="f48" fmla="val 340165"/>
                  <a:gd name="f49" fmla="val 258455"/>
                  <a:gd name="f50" fmla="val 467680"/>
                  <a:gd name="f51" fmla="val 303456"/>
                  <a:gd name="f52" fmla="val 541525"/>
                  <a:gd name="f53" fmla="val 173753"/>
                  <a:gd name="f54" fmla="val 578447"/>
                  <a:gd name="f55" fmla="val 433220"/>
                  <a:gd name="f56" fmla="val 430758"/>
                  <a:gd name="f57" fmla="val 51392"/>
                  <a:gd name="f58" fmla="val 425835"/>
                  <a:gd name="f59" fmla="val 92995"/>
                  <a:gd name="f60" fmla="+- 0 0 -90"/>
                  <a:gd name="f61" fmla="*/ f3 1 578446"/>
                  <a:gd name="f62" fmla="*/ f4 1 1020493"/>
                  <a:gd name="f63" fmla="val f5"/>
                  <a:gd name="f64" fmla="val f6"/>
                  <a:gd name="f65" fmla="val f7"/>
                  <a:gd name="f66" fmla="*/ f60 f0 1"/>
                  <a:gd name="f67" fmla="+- f65 0 f63"/>
                  <a:gd name="f68" fmla="+- f64 0 f63"/>
                  <a:gd name="f69" fmla="*/ f66 1 f2"/>
                  <a:gd name="f70" fmla="*/ f68 1 578446"/>
                  <a:gd name="f71" fmla="*/ f67 1 1020493"/>
                  <a:gd name="f72" fmla="*/ 406143 f68 1"/>
                  <a:gd name="f73" fmla="*/ 132150 f67 1"/>
                  <a:gd name="f74" fmla="*/ 268301 f68 1"/>
                  <a:gd name="f75" fmla="*/ 232487 f67 1"/>
                  <a:gd name="f76" fmla="*/ 140304 f68 1"/>
                  <a:gd name="f77" fmla="*/ 242275 f67 1"/>
                  <a:gd name="f78" fmla="*/ 34461 f68 1"/>
                  <a:gd name="f79" fmla="*/ 256959 f67 1"/>
                  <a:gd name="f80" fmla="*/ 0 f68 1"/>
                  <a:gd name="f81" fmla="*/ 335270 f67 1"/>
                  <a:gd name="f82" fmla="*/ 105844 f68 1"/>
                  <a:gd name="f83" fmla="*/ 345059 f67 1"/>
                  <a:gd name="f84" fmla="*/ 1020494 f67 1"/>
                  <a:gd name="f85" fmla="*/ 172303 f68 1"/>
                  <a:gd name="f86" fmla="*/ 978890 f67 1"/>
                  <a:gd name="f87" fmla="*/ 258455 f68 1"/>
                  <a:gd name="f88" fmla="*/ 578447 f68 1"/>
                  <a:gd name="f89" fmla="*/ 0 f67 1"/>
                  <a:gd name="f90" fmla="*/ 433220 f68 1"/>
                  <a:gd name="f91" fmla="+- f69 0 f1"/>
                  <a:gd name="f92" fmla="*/ f72 1 578446"/>
                  <a:gd name="f93" fmla="*/ f73 1 1020493"/>
                  <a:gd name="f94" fmla="*/ f74 1 578446"/>
                  <a:gd name="f95" fmla="*/ f75 1 1020493"/>
                  <a:gd name="f96" fmla="*/ f76 1 578446"/>
                  <a:gd name="f97" fmla="*/ f77 1 1020493"/>
                  <a:gd name="f98" fmla="*/ f78 1 578446"/>
                  <a:gd name="f99" fmla="*/ f79 1 1020493"/>
                  <a:gd name="f100" fmla="*/ f80 1 578446"/>
                  <a:gd name="f101" fmla="*/ f81 1 1020493"/>
                  <a:gd name="f102" fmla="*/ f82 1 578446"/>
                  <a:gd name="f103" fmla="*/ f83 1 1020493"/>
                  <a:gd name="f104" fmla="*/ f84 1 1020493"/>
                  <a:gd name="f105" fmla="*/ f85 1 578446"/>
                  <a:gd name="f106" fmla="*/ f86 1 1020493"/>
                  <a:gd name="f107" fmla="*/ f87 1 578446"/>
                  <a:gd name="f108" fmla="*/ f88 1 578446"/>
                  <a:gd name="f109" fmla="*/ f89 1 1020493"/>
                  <a:gd name="f110" fmla="*/ f90 1 578446"/>
                  <a:gd name="f111" fmla="*/ f63 1 f70"/>
                  <a:gd name="f112" fmla="*/ f64 1 f70"/>
                  <a:gd name="f113" fmla="*/ f63 1 f71"/>
                  <a:gd name="f114" fmla="*/ f65 1 f71"/>
                  <a:gd name="f115" fmla="*/ f92 1 f70"/>
                  <a:gd name="f116" fmla="*/ f93 1 f71"/>
                  <a:gd name="f117" fmla="*/ f94 1 f70"/>
                  <a:gd name="f118" fmla="*/ f95 1 f71"/>
                  <a:gd name="f119" fmla="*/ f96 1 f70"/>
                  <a:gd name="f120" fmla="*/ f97 1 f71"/>
                  <a:gd name="f121" fmla="*/ f98 1 f70"/>
                  <a:gd name="f122" fmla="*/ f99 1 f71"/>
                  <a:gd name="f123" fmla="*/ f100 1 f70"/>
                  <a:gd name="f124" fmla="*/ f101 1 f71"/>
                  <a:gd name="f125" fmla="*/ f102 1 f70"/>
                  <a:gd name="f126" fmla="*/ f103 1 f71"/>
                  <a:gd name="f127" fmla="*/ f104 1 f71"/>
                  <a:gd name="f128" fmla="*/ f105 1 f70"/>
                  <a:gd name="f129" fmla="*/ f106 1 f71"/>
                  <a:gd name="f130" fmla="*/ f107 1 f70"/>
                  <a:gd name="f131" fmla="*/ f108 1 f70"/>
                  <a:gd name="f132" fmla="*/ f109 1 f71"/>
                  <a:gd name="f133" fmla="*/ f110 1 f70"/>
                  <a:gd name="f134" fmla="*/ f111 f61 1"/>
                  <a:gd name="f135" fmla="*/ f112 f61 1"/>
                  <a:gd name="f136" fmla="*/ f114 f62 1"/>
                  <a:gd name="f137" fmla="*/ f113 f62 1"/>
                  <a:gd name="f138" fmla="*/ f115 f61 1"/>
                  <a:gd name="f139" fmla="*/ f116 f62 1"/>
                  <a:gd name="f140" fmla="*/ f117 f61 1"/>
                  <a:gd name="f141" fmla="*/ f118 f62 1"/>
                  <a:gd name="f142" fmla="*/ f119 f61 1"/>
                  <a:gd name="f143" fmla="*/ f120 f62 1"/>
                  <a:gd name="f144" fmla="*/ f121 f61 1"/>
                  <a:gd name="f145" fmla="*/ f122 f62 1"/>
                  <a:gd name="f146" fmla="*/ f123 f61 1"/>
                  <a:gd name="f147" fmla="*/ f124 f62 1"/>
                  <a:gd name="f148" fmla="*/ f125 f61 1"/>
                  <a:gd name="f149" fmla="*/ f126 f62 1"/>
                  <a:gd name="f150" fmla="*/ f127 f62 1"/>
                  <a:gd name="f151" fmla="*/ f128 f61 1"/>
                  <a:gd name="f152" fmla="*/ f129 f62 1"/>
                  <a:gd name="f153" fmla="*/ f130 f61 1"/>
                  <a:gd name="f154" fmla="*/ f131 f61 1"/>
                  <a:gd name="f155" fmla="*/ f132 f62 1"/>
                  <a:gd name="f156" fmla="*/ f133 f6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91">
                    <a:pos x="f138" y="f139"/>
                  </a:cxn>
                  <a:cxn ang="f91">
                    <a:pos x="f140" y="f141"/>
                  </a:cxn>
                  <a:cxn ang="f91">
                    <a:pos x="f142" y="f143"/>
                  </a:cxn>
                  <a:cxn ang="f91">
                    <a:pos x="f144" y="f145"/>
                  </a:cxn>
                  <a:cxn ang="f91">
                    <a:pos x="f146" y="f147"/>
                  </a:cxn>
                  <a:cxn ang="f91">
                    <a:pos x="f148" y="f149"/>
                  </a:cxn>
                  <a:cxn ang="f91">
                    <a:pos x="f148" y="f150"/>
                  </a:cxn>
                  <a:cxn ang="f91">
                    <a:pos x="f151" y="f152"/>
                  </a:cxn>
                  <a:cxn ang="f91">
                    <a:pos x="f151" y="f149"/>
                  </a:cxn>
                  <a:cxn ang="f91">
                    <a:pos x="f153" y="f147"/>
                  </a:cxn>
                  <a:cxn ang="f91">
                    <a:pos x="f154" y="f155"/>
                  </a:cxn>
                  <a:cxn ang="f91">
                    <a:pos x="f156" y="f155"/>
                  </a:cxn>
                  <a:cxn ang="f91">
                    <a:pos x="f138" y="f139"/>
                  </a:cxn>
                </a:cxnLst>
                <a:rect l="f134" t="f137" r="f135" b="f136"/>
                <a:pathLst>
                  <a:path w="578446" h="1020493">
                    <a:moveTo>
                      <a:pt x="f8" y="f9"/>
                    </a:moveTo>
                    <a:cubicBezTo>
                      <a:pt x="f10" y="f11"/>
                      <a:pt x="f12" y="f13"/>
                      <a:pt x="f14" y="f15"/>
                    </a:cubicBezTo>
                    <a:cubicBezTo>
                      <a:pt x="f16" y="f17"/>
                      <a:pt x="f18" y="f19"/>
                      <a:pt x="f20" y="f21"/>
                    </a:cubicBezTo>
                    <a:cubicBezTo>
                      <a:pt x="f22" y="f17"/>
                      <a:pt x="f23" y="f24"/>
                      <a:pt x="f25" y="f26"/>
                    </a:cubicBezTo>
                    <a:cubicBezTo>
                      <a:pt x="f27" y="f28"/>
                      <a:pt x="f5" y="f29"/>
                      <a:pt x="f5" y="f30"/>
                    </a:cubicBezTo>
                    <a:cubicBezTo>
                      <a:pt x="f25" y="f31"/>
                      <a:pt x="f32" y="f33"/>
                      <a:pt x="f22" y="f33"/>
                    </a:cubicBezTo>
                    <a:cubicBezTo>
                      <a:pt x="f22" y="f34"/>
                      <a:pt x="f35" y="f36"/>
                      <a:pt x="f22" y="f37"/>
                    </a:cubicBezTo>
                    <a:cubicBezTo>
                      <a:pt x="f38" y="f39"/>
                      <a:pt x="f40" y="f41"/>
                      <a:pt x="f42" y="f43"/>
                    </a:cubicBezTo>
                    <a:cubicBezTo>
                      <a:pt x="f42" y="f44"/>
                      <a:pt x="f42" y="f45"/>
                      <a:pt x="f42" y="f33"/>
                    </a:cubicBezTo>
                    <a:cubicBezTo>
                      <a:pt x="f46" y="f31"/>
                      <a:pt x="f47" y="f48"/>
                      <a:pt x="f49" y="f30"/>
                    </a:cubicBezTo>
                    <a:cubicBezTo>
                      <a:pt x="f50" y="f51"/>
                      <a:pt x="f52" y="f53"/>
                      <a:pt x="f54" y="f5"/>
                    </a:cubicBezTo>
                    <a:lnTo>
                      <a:pt x="f55" y="f5"/>
                    </a:lnTo>
                    <a:cubicBezTo>
                      <a:pt x="f56" y="f57"/>
                      <a:pt x="f58" y="f59"/>
                      <a:pt x="f8" y="f9"/>
                    </a:cubicBezTo>
                    <a:close/>
                  </a:path>
                </a:pathLst>
              </a:custGeom>
              <a:solidFill>
                <a:srgbClr val="0B3A24"/>
              </a:solidFill>
              <a:ln w="28575" cap="rnd">
                <a:solidFill>
                  <a:srgbClr val="F2EEEC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3429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1350" b="0" i="0" u="none" strike="noStrike" kern="1200" cap="none" spc="0" baseline="0">
                  <a:solidFill>
                    <a:srgbClr val="000000"/>
                  </a:solidFill>
                  <a:uFillTx/>
                  <a:latin typeface="Trebuchet MS"/>
                </a:endParaRPr>
              </a:p>
            </p:txBody>
          </p:sp>
          <p:sp>
            <p:nvSpPr>
              <p:cNvPr id="19" name="Freeform 29">
                <a:extLst>
                  <a:ext uri="{FF2B5EF4-FFF2-40B4-BE49-F238E27FC236}">
                    <a16:creationId xmlns:a16="http://schemas.microsoft.com/office/drawing/2014/main" id="{3129C605-292C-423F-9526-8D72F2554865}"/>
                  </a:ext>
                </a:extLst>
              </p:cNvPr>
              <p:cNvSpPr/>
              <p:nvPr/>
            </p:nvSpPr>
            <p:spPr>
              <a:xfrm>
                <a:off x="4018376" y="3400589"/>
                <a:ext cx="337706" cy="795207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70212"/>
                  <a:gd name="f7" fmla="val 636278"/>
                  <a:gd name="f8" fmla="val 255993"/>
                  <a:gd name="f9" fmla="val 198225"/>
                  <a:gd name="f10" fmla="val 248609"/>
                  <a:gd name="f11" fmla="val 141939"/>
                  <a:gd name="f12" fmla="val 238763"/>
                  <a:gd name="f13" fmla="val 80759"/>
                  <a:gd name="f14" fmla="val 199379"/>
                  <a:gd name="f15" fmla="val 39156"/>
                  <a:gd name="f16" fmla="val 184611"/>
                  <a:gd name="f17" fmla="val 22025"/>
                  <a:gd name="f18" fmla="val 167380"/>
                  <a:gd name="f19" fmla="val 9789"/>
                  <a:gd name="f20" fmla="val 150150"/>
                  <a:gd name="f21" fmla="val 155073"/>
                  <a:gd name="f22" fmla="val 7342"/>
                  <a:gd name="f23" fmla="val 157534"/>
                  <a:gd name="f24" fmla="val 14683"/>
                  <a:gd name="f25" fmla="val 159996"/>
                  <a:gd name="f26" fmla="val 19578"/>
                  <a:gd name="f27" fmla="val 179687"/>
                  <a:gd name="f28" fmla="val 63628"/>
                  <a:gd name="f29" fmla="val 191995"/>
                  <a:gd name="f30" fmla="val 115020"/>
                  <a:gd name="f31" fmla="val 201841"/>
                  <a:gd name="f32" fmla="val 161517"/>
                  <a:gd name="f33" fmla="val 228917"/>
                  <a:gd name="f34" fmla="val 286325"/>
                  <a:gd name="f35" fmla="val 518812"/>
                  <a:gd name="f36" fmla="val 123074"/>
                  <a:gd name="f37" fmla="val 589782"/>
                  <a:gd name="f38" fmla="val 83690"/>
                  <a:gd name="f39" fmla="val 611807"/>
                  <a:gd name="f40" fmla="val 41845"/>
                  <a:gd name="f41" fmla="val 626490"/>
                  <a:gd name="f42" fmla="val 636279"/>
                  <a:gd name="f43" fmla="val 258455"/>
                  <a:gd name="f44" fmla="val 275685"/>
                  <a:gd name="f45" fmla="val 491893"/>
                  <a:gd name="f46" fmla="val 273224"/>
                  <a:gd name="f47" fmla="val 342612"/>
                  <a:gd name="f48" fmla="+- 0 0 -90"/>
                  <a:gd name="f49" fmla="*/ f3 1 270212"/>
                  <a:gd name="f50" fmla="*/ f4 1 636278"/>
                  <a:gd name="f51" fmla="val f5"/>
                  <a:gd name="f52" fmla="val f6"/>
                  <a:gd name="f53" fmla="val f7"/>
                  <a:gd name="f54" fmla="*/ f48 f0 1"/>
                  <a:gd name="f55" fmla="+- f53 0 f51"/>
                  <a:gd name="f56" fmla="+- f52 0 f51"/>
                  <a:gd name="f57" fmla="*/ f54 1 f2"/>
                  <a:gd name="f58" fmla="*/ f56 1 270212"/>
                  <a:gd name="f59" fmla="*/ f55 1 636278"/>
                  <a:gd name="f60" fmla="*/ 255993 f56 1"/>
                  <a:gd name="f61" fmla="*/ 198225 f55 1"/>
                  <a:gd name="f62" fmla="*/ 199379 f56 1"/>
                  <a:gd name="f63" fmla="*/ 39156 f55 1"/>
                  <a:gd name="f64" fmla="*/ 150150 f56 1"/>
                  <a:gd name="f65" fmla="*/ 0 f55 1"/>
                  <a:gd name="f66" fmla="*/ 159996 f56 1"/>
                  <a:gd name="f67" fmla="*/ 19578 f55 1"/>
                  <a:gd name="f68" fmla="*/ 201841 f56 1"/>
                  <a:gd name="f69" fmla="*/ 161517 f55 1"/>
                  <a:gd name="f70" fmla="*/ 123074 f56 1"/>
                  <a:gd name="f71" fmla="*/ 589782 f55 1"/>
                  <a:gd name="f72" fmla="*/ 0 f56 1"/>
                  <a:gd name="f73" fmla="*/ 636279 f55 1"/>
                  <a:gd name="f74" fmla="*/ 258455 f56 1"/>
                  <a:gd name="f75" fmla="+- f57 0 f1"/>
                  <a:gd name="f76" fmla="*/ f60 1 270212"/>
                  <a:gd name="f77" fmla="*/ f61 1 636278"/>
                  <a:gd name="f78" fmla="*/ f62 1 270212"/>
                  <a:gd name="f79" fmla="*/ f63 1 636278"/>
                  <a:gd name="f80" fmla="*/ f64 1 270212"/>
                  <a:gd name="f81" fmla="*/ f65 1 636278"/>
                  <a:gd name="f82" fmla="*/ f66 1 270212"/>
                  <a:gd name="f83" fmla="*/ f67 1 636278"/>
                  <a:gd name="f84" fmla="*/ f68 1 270212"/>
                  <a:gd name="f85" fmla="*/ f69 1 636278"/>
                  <a:gd name="f86" fmla="*/ f70 1 270212"/>
                  <a:gd name="f87" fmla="*/ f71 1 636278"/>
                  <a:gd name="f88" fmla="*/ f72 1 270212"/>
                  <a:gd name="f89" fmla="*/ f73 1 636278"/>
                  <a:gd name="f90" fmla="*/ f74 1 270212"/>
                  <a:gd name="f91" fmla="*/ f51 1 f58"/>
                  <a:gd name="f92" fmla="*/ f52 1 f58"/>
                  <a:gd name="f93" fmla="*/ f51 1 f59"/>
                  <a:gd name="f94" fmla="*/ f53 1 f59"/>
                  <a:gd name="f95" fmla="*/ f76 1 f58"/>
                  <a:gd name="f96" fmla="*/ f77 1 f59"/>
                  <a:gd name="f97" fmla="*/ f78 1 f58"/>
                  <a:gd name="f98" fmla="*/ f79 1 f59"/>
                  <a:gd name="f99" fmla="*/ f80 1 f58"/>
                  <a:gd name="f100" fmla="*/ f81 1 f59"/>
                  <a:gd name="f101" fmla="*/ f82 1 f58"/>
                  <a:gd name="f102" fmla="*/ f83 1 f59"/>
                  <a:gd name="f103" fmla="*/ f84 1 f58"/>
                  <a:gd name="f104" fmla="*/ f85 1 f59"/>
                  <a:gd name="f105" fmla="*/ f86 1 f58"/>
                  <a:gd name="f106" fmla="*/ f87 1 f59"/>
                  <a:gd name="f107" fmla="*/ f88 1 f58"/>
                  <a:gd name="f108" fmla="*/ f89 1 f59"/>
                  <a:gd name="f109" fmla="*/ f90 1 f58"/>
                  <a:gd name="f110" fmla="*/ f91 f49 1"/>
                  <a:gd name="f111" fmla="*/ f92 f49 1"/>
                  <a:gd name="f112" fmla="*/ f94 f50 1"/>
                  <a:gd name="f113" fmla="*/ f93 f50 1"/>
                  <a:gd name="f114" fmla="*/ f95 f49 1"/>
                  <a:gd name="f115" fmla="*/ f96 f50 1"/>
                  <a:gd name="f116" fmla="*/ f97 f49 1"/>
                  <a:gd name="f117" fmla="*/ f98 f50 1"/>
                  <a:gd name="f118" fmla="*/ f99 f49 1"/>
                  <a:gd name="f119" fmla="*/ f100 f50 1"/>
                  <a:gd name="f120" fmla="*/ f101 f49 1"/>
                  <a:gd name="f121" fmla="*/ f102 f50 1"/>
                  <a:gd name="f122" fmla="*/ f103 f49 1"/>
                  <a:gd name="f123" fmla="*/ f104 f50 1"/>
                  <a:gd name="f124" fmla="*/ f105 f49 1"/>
                  <a:gd name="f125" fmla="*/ f106 f50 1"/>
                  <a:gd name="f126" fmla="*/ f107 f49 1"/>
                  <a:gd name="f127" fmla="*/ f108 f50 1"/>
                  <a:gd name="f128" fmla="*/ f109 f4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75">
                    <a:pos x="f114" y="f115"/>
                  </a:cxn>
                  <a:cxn ang="f75">
                    <a:pos x="f116" y="f117"/>
                  </a:cxn>
                  <a:cxn ang="f75">
                    <a:pos x="f118" y="f119"/>
                  </a:cxn>
                  <a:cxn ang="f75">
                    <a:pos x="f120" y="f121"/>
                  </a:cxn>
                  <a:cxn ang="f75">
                    <a:pos x="f122" y="f123"/>
                  </a:cxn>
                  <a:cxn ang="f75">
                    <a:pos x="f124" y="f125"/>
                  </a:cxn>
                  <a:cxn ang="f75">
                    <a:pos x="f126" y="f127"/>
                  </a:cxn>
                  <a:cxn ang="f75">
                    <a:pos x="f128" y="f127"/>
                  </a:cxn>
                  <a:cxn ang="f75">
                    <a:pos x="f114" y="f115"/>
                  </a:cxn>
                </a:cxnLst>
                <a:rect l="f110" t="f113" r="f111" b="f112"/>
                <a:pathLst>
                  <a:path w="270212" h="636278">
                    <a:moveTo>
                      <a:pt x="f8" y="f9"/>
                    </a:moveTo>
                    <a:cubicBezTo>
                      <a:pt x="f10" y="f11"/>
                      <a:pt x="f12" y="f13"/>
                      <a:pt x="f14" y="f15"/>
                    </a:cubicBezTo>
                    <a:cubicBezTo>
                      <a:pt x="f16" y="f17"/>
                      <a:pt x="f18" y="f19"/>
                      <a:pt x="f20" y="f5"/>
                    </a:cubicBez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30"/>
                      <a:pt x="f31" y="f32"/>
                    </a:cubicBezTo>
                    <a:cubicBezTo>
                      <a:pt x="f33" y="f34"/>
                      <a:pt x="f8" y="f35"/>
                      <a:pt x="f36" y="f37"/>
                    </a:cubicBezTo>
                    <a:cubicBezTo>
                      <a:pt x="f38" y="f39"/>
                      <a:pt x="f40" y="f41"/>
                      <a:pt x="f5" y="f42"/>
                    </a:cubicBezTo>
                    <a:lnTo>
                      <a:pt x="f43" y="f42"/>
                    </a:lnTo>
                    <a:cubicBezTo>
                      <a:pt x="f44" y="f45"/>
                      <a:pt x="f46" y="f47"/>
                      <a:pt x="f8" y="f9"/>
                    </a:cubicBezTo>
                    <a:close/>
                  </a:path>
                </a:pathLst>
              </a:custGeom>
              <a:solidFill>
                <a:srgbClr val="0B3A24"/>
              </a:solidFill>
              <a:ln w="28575" cap="rnd">
                <a:solidFill>
                  <a:srgbClr val="F2EEEC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3429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1350" b="0" i="0" u="none" strike="noStrike" kern="1200" cap="none" spc="0" baseline="0">
                  <a:solidFill>
                    <a:srgbClr val="000000"/>
                  </a:solidFill>
                  <a:uFillTx/>
                  <a:latin typeface="Trebuchet MS"/>
                </a:endParaRPr>
              </a:p>
            </p:txBody>
          </p:sp>
        </p:grpSp>
        <p:grpSp>
          <p:nvGrpSpPr>
            <p:cNvPr id="20" name="Графический объект 58">
              <a:extLst>
                <a:ext uri="{FF2B5EF4-FFF2-40B4-BE49-F238E27FC236}">
                  <a16:creationId xmlns:a16="http://schemas.microsoft.com/office/drawing/2014/main" id="{16EF6AF2-2886-4506-AB39-8ACC36E6E5D7}"/>
                </a:ext>
              </a:extLst>
            </p:cNvPr>
            <p:cNvGrpSpPr/>
            <p:nvPr/>
          </p:nvGrpSpPr>
          <p:grpSpPr>
            <a:xfrm>
              <a:off x="2018784" y="5621054"/>
              <a:ext cx="1615735" cy="294300"/>
              <a:chOff x="2018784" y="5621054"/>
              <a:chExt cx="1615735" cy="294300"/>
            </a:xfrm>
          </p:grpSpPr>
          <p:sp>
            <p:nvSpPr>
              <p:cNvPr id="21" name="Freeform 26">
                <a:extLst>
                  <a:ext uri="{FF2B5EF4-FFF2-40B4-BE49-F238E27FC236}">
                    <a16:creationId xmlns:a16="http://schemas.microsoft.com/office/drawing/2014/main" id="{880F597E-1A2E-45BA-B7E8-E411C7FB21FC}"/>
                  </a:ext>
                </a:extLst>
              </p:cNvPr>
              <p:cNvSpPr/>
              <p:nvPr/>
            </p:nvSpPr>
            <p:spPr>
              <a:xfrm>
                <a:off x="2018784" y="5630235"/>
                <a:ext cx="723811" cy="285119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579154"/>
                  <a:gd name="f7" fmla="val 228136"/>
                  <a:gd name="f8" fmla="val 573524"/>
                  <a:gd name="f9" fmla="val 2447"/>
                  <a:gd name="f10" fmla="val 504603"/>
                  <a:gd name="f11" fmla="val 7342"/>
                  <a:gd name="f12" fmla="val 403682"/>
                  <a:gd name="f13" fmla="val 14684"/>
                  <a:gd name="f14" fmla="val 317530"/>
                  <a:gd name="f15" fmla="val 310146"/>
                  <a:gd name="f16" fmla="val 12236"/>
                  <a:gd name="f17" fmla="val 302762"/>
                  <a:gd name="f18" fmla="val 24472"/>
                  <a:gd name="f19" fmla="val 292916"/>
                  <a:gd name="f20" fmla="val 29367"/>
                  <a:gd name="f21" fmla="val 280608"/>
                  <a:gd name="f22" fmla="val 36708"/>
                  <a:gd name="f23" fmla="val 270762"/>
                  <a:gd name="f24" fmla="val 44050"/>
                  <a:gd name="f25" fmla="val 258455"/>
                  <a:gd name="f26" fmla="val 51392"/>
                  <a:gd name="f27" fmla="val 211687"/>
                  <a:gd name="f28" fmla="val 75864"/>
                  <a:gd name="f29" fmla="val 147689"/>
                  <a:gd name="f30" fmla="val 88100"/>
                  <a:gd name="f31" fmla="val 95998"/>
                  <a:gd name="f32" fmla="val 100336"/>
                  <a:gd name="f33" fmla="val 73844"/>
                  <a:gd name="f34" fmla="val 105231"/>
                  <a:gd name="f35" fmla="val 54153"/>
                  <a:gd name="f36" fmla="val 110125"/>
                  <a:gd name="f37" fmla="val 34461"/>
                  <a:gd name="f38" fmla="val 119914"/>
                  <a:gd name="f39" fmla="val 14769"/>
                  <a:gd name="f40" fmla="val 129703"/>
                  <a:gd name="f41" fmla="val 151728"/>
                  <a:gd name="f42" fmla="val 173753"/>
                  <a:gd name="f43" fmla="val 242276"/>
                  <a:gd name="f44" fmla="val 152612"/>
                  <a:gd name="f45" fmla="val 227592"/>
                  <a:gd name="f46" fmla="val 201841"/>
                  <a:gd name="f47" fmla="val 225145"/>
                  <a:gd name="f48" fmla="val 275685"/>
                  <a:gd name="f49" fmla="val 222698"/>
                  <a:gd name="f50" fmla="val 477526"/>
                  <a:gd name="f51" fmla="val 217803"/>
                  <a:gd name="f52" fmla="val 546448"/>
                  <a:gd name="f53" fmla="val 210462"/>
                  <a:gd name="f54" fmla="val 578447"/>
                  <a:gd name="f55" fmla="val 208014"/>
                  <a:gd name="f56" fmla="val 580908"/>
                  <a:gd name="f57" fmla="val 97889"/>
                  <a:gd name="f58" fmla="val 31814"/>
                  <a:gd name="f59" fmla="val 22025"/>
                  <a:gd name="f60" fmla="+- 0 0 -90"/>
                  <a:gd name="f61" fmla="*/ f3 1 579154"/>
                  <a:gd name="f62" fmla="*/ f4 1 228136"/>
                  <a:gd name="f63" fmla="val f5"/>
                  <a:gd name="f64" fmla="val f6"/>
                  <a:gd name="f65" fmla="val f7"/>
                  <a:gd name="f66" fmla="*/ f60 f0 1"/>
                  <a:gd name="f67" fmla="+- f65 0 f63"/>
                  <a:gd name="f68" fmla="+- f64 0 f63"/>
                  <a:gd name="f69" fmla="*/ f66 1 f2"/>
                  <a:gd name="f70" fmla="*/ f68 1 579154"/>
                  <a:gd name="f71" fmla="*/ f67 1 228136"/>
                  <a:gd name="f72" fmla="*/ 573524 f68 1"/>
                  <a:gd name="f73" fmla="*/ 2447 f67 1"/>
                  <a:gd name="f74" fmla="*/ 317530 f68 1"/>
                  <a:gd name="f75" fmla="*/ 0 f67 1"/>
                  <a:gd name="f76" fmla="*/ 292916 f68 1"/>
                  <a:gd name="f77" fmla="*/ 29367 f67 1"/>
                  <a:gd name="f78" fmla="*/ 258455 f68 1"/>
                  <a:gd name="f79" fmla="*/ 51392 f67 1"/>
                  <a:gd name="f80" fmla="*/ 95998 f68 1"/>
                  <a:gd name="f81" fmla="*/ 100336 f67 1"/>
                  <a:gd name="f82" fmla="*/ 34461 f68 1"/>
                  <a:gd name="f83" fmla="*/ 119914 f67 1"/>
                  <a:gd name="f84" fmla="*/ 0 f68 1"/>
                  <a:gd name="f85" fmla="*/ 173753 f67 1"/>
                  <a:gd name="f86" fmla="*/ 201841 f68 1"/>
                  <a:gd name="f87" fmla="*/ 225145 f67 1"/>
                  <a:gd name="f88" fmla="*/ 546448 f68 1"/>
                  <a:gd name="f89" fmla="*/ 210462 f67 1"/>
                  <a:gd name="f90" fmla="*/ 578447 f68 1"/>
                  <a:gd name="f91" fmla="*/ 31814 f67 1"/>
                  <a:gd name="f92" fmla="+- f69 0 f1"/>
                  <a:gd name="f93" fmla="*/ f72 1 579154"/>
                  <a:gd name="f94" fmla="*/ f73 1 228136"/>
                  <a:gd name="f95" fmla="*/ f74 1 579154"/>
                  <a:gd name="f96" fmla="*/ f75 1 228136"/>
                  <a:gd name="f97" fmla="*/ f76 1 579154"/>
                  <a:gd name="f98" fmla="*/ f77 1 228136"/>
                  <a:gd name="f99" fmla="*/ f78 1 579154"/>
                  <a:gd name="f100" fmla="*/ f79 1 228136"/>
                  <a:gd name="f101" fmla="*/ f80 1 579154"/>
                  <a:gd name="f102" fmla="*/ f81 1 228136"/>
                  <a:gd name="f103" fmla="*/ f82 1 579154"/>
                  <a:gd name="f104" fmla="*/ f83 1 228136"/>
                  <a:gd name="f105" fmla="*/ f84 1 579154"/>
                  <a:gd name="f106" fmla="*/ f85 1 228136"/>
                  <a:gd name="f107" fmla="*/ f86 1 579154"/>
                  <a:gd name="f108" fmla="*/ f87 1 228136"/>
                  <a:gd name="f109" fmla="*/ f88 1 579154"/>
                  <a:gd name="f110" fmla="*/ f89 1 228136"/>
                  <a:gd name="f111" fmla="*/ f90 1 579154"/>
                  <a:gd name="f112" fmla="*/ f91 1 228136"/>
                  <a:gd name="f113" fmla="*/ f63 1 f70"/>
                  <a:gd name="f114" fmla="*/ f64 1 f70"/>
                  <a:gd name="f115" fmla="*/ f63 1 f71"/>
                  <a:gd name="f116" fmla="*/ f65 1 f71"/>
                  <a:gd name="f117" fmla="*/ f93 1 f70"/>
                  <a:gd name="f118" fmla="*/ f94 1 f71"/>
                  <a:gd name="f119" fmla="*/ f95 1 f70"/>
                  <a:gd name="f120" fmla="*/ f96 1 f71"/>
                  <a:gd name="f121" fmla="*/ f97 1 f70"/>
                  <a:gd name="f122" fmla="*/ f98 1 f71"/>
                  <a:gd name="f123" fmla="*/ f99 1 f70"/>
                  <a:gd name="f124" fmla="*/ f100 1 f71"/>
                  <a:gd name="f125" fmla="*/ f101 1 f70"/>
                  <a:gd name="f126" fmla="*/ f102 1 f71"/>
                  <a:gd name="f127" fmla="*/ f103 1 f70"/>
                  <a:gd name="f128" fmla="*/ f104 1 f71"/>
                  <a:gd name="f129" fmla="*/ f105 1 f70"/>
                  <a:gd name="f130" fmla="*/ f106 1 f71"/>
                  <a:gd name="f131" fmla="*/ f107 1 f70"/>
                  <a:gd name="f132" fmla="*/ f108 1 f71"/>
                  <a:gd name="f133" fmla="*/ f109 1 f70"/>
                  <a:gd name="f134" fmla="*/ f110 1 f71"/>
                  <a:gd name="f135" fmla="*/ f111 1 f70"/>
                  <a:gd name="f136" fmla="*/ f112 1 f71"/>
                  <a:gd name="f137" fmla="*/ f113 f61 1"/>
                  <a:gd name="f138" fmla="*/ f114 f61 1"/>
                  <a:gd name="f139" fmla="*/ f116 f62 1"/>
                  <a:gd name="f140" fmla="*/ f115 f62 1"/>
                  <a:gd name="f141" fmla="*/ f117 f61 1"/>
                  <a:gd name="f142" fmla="*/ f118 f62 1"/>
                  <a:gd name="f143" fmla="*/ f119 f61 1"/>
                  <a:gd name="f144" fmla="*/ f120 f62 1"/>
                  <a:gd name="f145" fmla="*/ f121 f61 1"/>
                  <a:gd name="f146" fmla="*/ f122 f62 1"/>
                  <a:gd name="f147" fmla="*/ f123 f61 1"/>
                  <a:gd name="f148" fmla="*/ f124 f62 1"/>
                  <a:gd name="f149" fmla="*/ f125 f61 1"/>
                  <a:gd name="f150" fmla="*/ f126 f62 1"/>
                  <a:gd name="f151" fmla="*/ f127 f61 1"/>
                  <a:gd name="f152" fmla="*/ f128 f62 1"/>
                  <a:gd name="f153" fmla="*/ f129 f61 1"/>
                  <a:gd name="f154" fmla="*/ f130 f62 1"/>
                  <a:gd name="f155" fmla="*/ f131 f61 1"/>
                  <a:gd name="f156" fmla="*/ f132 f62 1"/>
                  <a:gd name="f157" fmla="*/ f133 f61 1"/>
                  <a:gd name="f158" fmla="*/ f134 f62 1"/>
                  <a:gd name="f159" fmla="*/ f135 f61 1"/>
                  <a:gd name="f160" fmla="*/ f136 f6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92">
                    <a:pos x="f141" y="f142"/>
                  </a:cxn>
                  <a:cxn ang="f92">
                    <a:pos x="f143" y="f144"/>
                  </a:cxn>
                  <a:cxn ang="f92">
                    <a:pos x="f145" y="f146"/>
                  </a:cxn>
                  <a:cxn ang="f92">
                    <a:pos x="f147" y="f148"/>
                  </a:cxn>
                  <a:cxn ang="f92">
                    <a:pos x="f149" y="f150"/>
                  </a:cxn>
                  <a:cxn ang="f92">
                    <a:pos x="f151" y="f152"/>
                  </a:cxn>
                  <a:cxn ang="f92">
                    <a:pos x="f153" y="f154"/>
                  </a:cxn>
                  <a:cxn ang="f92">
                    <a:pos x="f155" y="f156"/>
                  </a:cxn>
                  <a:cxn ang="f92">
                    <a:pos x="f157" y="f158"/>
                  </a:cxn>
                  <a:cxn ang="f92">
                    <a:pos x="f159" y="f160"/>
                  </a:cxn>
                  <a:cxn ang="f92">
                    <a:pos x="f141" y="f142"/>
                  </a:cxn>
                </a:cxnLst>
                <a:rect l="f137" t="f140" r="f138" b="f139"/>
                <a:pathLst>
                  <a:path w="579154" h="228136">
                    <a:moveTo>
                      <a:pt x="f8" y="f9"/>
                    </a:moveTo>
                    <a:cubicBezTo>
                      <a:pt x="f10" y="f11"/>
                      <a:pt x="f12" y="f13"/>
                      <a:pt x="f14" y="f5"/>
                    </a:cubicBezTo>
                    <a:cubicBezTo>
                      <a:pt x="f15" y="f16"/>
                      <a:pt x="f17" y="f18"/>
                      <a:pt x="f19" y="f20"/>
                    </a:cubicBez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30"/>
                      <a:pt x="f31" y="f32"/>
                    </a:cubicBezTo>
                    <a:cubicBezTo>
                      <a:pt x="f33" y="f34"/>
                      <a:pt x="f35" y="f36"/>
                      <a:pt x="f37" y="f38"/>
                    </a:cubicBezTo>
                    <a:cubicBezTo>
                      <a:pt x="f39" y="f40"/>
                      <a:pt x="f5" y="f41"/>
                      <a:pt x="f5" y="f42"/>
                    </a:cubicBezTo>
                    <a:cubicBezTo>
                      <a:pt x="f5" y="f43"/>
                      <a:pt x="f44" y="f45"/>
                      <a:pt x="f46" y="f47"/>
                    </a:cubicBezTo>
                    <a:cubicBezTo>
                      <a:pt x="f48" y="f49"/>
                      <a:pt x="f50" y="f51"/>
                      <a:pt x="f52" y="f53"/>
                    </a:cubicBezTo>
                    <a:cubicBezTo>
                      <a:pt x="f54" y="f55"/>
                      <a:pt x="f56" y="f57"/>
                      <a:pt x="f54" y="f58"/>
                    </a:cubicBezTo>
                    <a:cubicBezTo>
                      <a:pt x="f8" y="f59"/>
                      <a:pt x="f8" y="f16"/>
                      <a:pt x="f8" y="f9"/>
                    </a:cubicBezTo>
                    <a:close/>
                  </a:path>
                </a:pathLst>
              </a:custGeom>
              <a:solidFill>
                <a:srgbClr val="0B3A24"/>
              </a:solidFill>
              <a:ln w="28575" cap="rnd">
                <a:solidFill>
                  <a:srgbClr val="F2EEEC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3429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1350" b="0" i="0" u="none" strike="noStrike" kern="1200" cap="none" spc="0" baseline="0">
                  <a:solidFill>
                    <a:srgbClr val="000000"/>
                  </a:solidFill>
                  <a:uFillTx/>
                  <a:latin typeface="Trebuchet MS"/>
                </a:endParaRPr>
              </a:p>
            </p:txBody>
          </p:sp>
          <p:sp>
            <p:nvSpPr>
              <p:cNvPr id="22" name="Freeform 27">
                <a:extLst>
                  <a:ext uri="{FF2B5EF4-FFF2-40B4-BE49-F238E27FC236}">
                    <a16:creationId xmlns:a16="http://schemas.microsoft.com/office/drawing/2014/main" id="{39F4A5B4-AA5D-49B9-B605-6578AC0F6E1B}"/>
                  </a:ext>
                </a:extLst>
              </p:cNvPr>
              <p:cNvSpPr/>
              <p:nvPr/>
            </p:nvSpPr>
            <p:spPr>
              <a:xfrm>
                <a:off x="3100510" y="5621054"/>
                <a:ext cx="534009" cy="269144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427283"/>
                  <a:gd name="f7" fmla="val 215355"/>
                  <a:gd name="f8" fmla="val 343044"/>
                  <a:gd name="f9" fmla="val 41603"/>
                  <a:gd name="f10" fmla="val 29367"/>
                  <a:gd name="f11" fmla="val 14683"/>
                  <a:gd name="f12" fmla="val 256892"/>
                  <a:gd name="f13" fmla="val 4894"/>
                  <a:gd name="f14" fmla="val 197817"/>
                  <a:gd name="f15" fmla="val 109204"/>
                  <a:gd name="f16" fmla="val 2447"/>
                  <a:gd name="f17" fmla="val 24472"/>
                  <a:gd name="f18" fmla="val 34261"/>
                  <a:gd name="f19" fmla="val 106743"/>
                  <a:gd name="f20" fmla="val 44050"/>
                  <a:gd name="f21" fmla="val 101819"/>
                  <a:gd name="f22" fmla="val 53839"/>
                  <a:gd name="f23" fmla="val 91974"/>
                  <a:gd name="f24" fmla="val 70969"/>
                  <a:gd name="f25" fmla="val 72282"/>
                  <a:gd name="f26" fmla="val 83206"/>
                  <a:gd name="f27" fmla="val 55051"/>
                  <a:gd name="f28" fmla="val 92994"/>
                  <a:gd name="f29" fmla="val -11408"/>
                  <a:gd name="f30" fmla="val 127256"/>
                  <a:gd name="f31" fmla="val 899"/>
                  <a:gd name="f32" fmla="val 215356"/>
                  <a:gd name="f33" fmla="val 426734"/>
                  <a:gd name="f34" fmla="val 434118"/>
                  <a:gd name="f35" fmla="val 151728"/>
                  <a:gd name="f36" fmla="val 394735"/>
                  <a:gd name="f37" fmla="val 110125"/>
                  <a:gd name="f38" fmla="val 370120"/>
                  <a:gd name="f39" fmla="val 85653"/>
                  <a:gd name="f40" fmla="val 78311"/>
                  <a:gd name="f41" fmla="+- 0 0 -90"/>
                  <a:gd name="f42" fmla="*/ f3 1 427283"/>
                  <a:gd name="f43" fmla="*/ f4 1 215355"/>
                  <a:gd name="f44" fmla="val f5"/>
                  <a:gd name="f45" fmla="val f6"/>
                  <a:gd name="f46" fmla="val f7"/>
                  <a:gd name="f47" fmla="*/ f41 f0 1"/>
                  <a:gd name="f48" fmla="+- f46 0 f44"/>
                  <a:gd name="f49" fmla="+- f45 0 f44"/>
                  <a:gd name="f50" fmla="*/ f47 1 f2"/>
                  <a:gd name="f51" fmla="*/ f49 1 427283"/>
                  <a:gd name="f52" fmla="*/ f48 1 215355"/>
                  <a:gd name="f53" fmla="*/ 343044 f49 1"/>
                  <a:gd name="f54" fmla="*/ 41603 f48 1"/>
                  <a:gd name="f55" fmla="*/ 0 f48 1"/>
                  <a:gd name="f56" fmla="*/ 109204 f49 1"/>
                  <a:gd name="f57" fmla="*/ 2447 f48 1"/>
                  <a:gd name="f58" fmla="*/ 24472 f48 1"/>
                  <a:gd name="f59" fmla="*/ 101819 f49 1"/>
                  <a:gd name="f60" fmla="*/ 53839 f48 1"/>
                  <a:gd name="f61" fmla="*/ 55051 f49 1"/>
                  <a:gd name="f62" fmla="*/ 92994 f48 1"/>
                  <a:gd name="f63" fmla="*/ 899 f49 1"/>
                  <a:gd name="f64" fmla="*/ 215356 f48 1"/>
                  <a:gd name="f65" fmla="*/ 426734 f49 1"/>
                  <a:gd name="f66" fmla="*/ 394735 f49 1"/>
                  <a:gd name="f67" fmla="*/ 110125 f48 1"/>
                  <a:gd name="f68" fmla="+- f50 0 f1"/>
                  <a:gd name="f69" fmla="*/ f53 1 427283"/>
                  <a:gd name="f70" fmla="*/ f54 1 215355"/>
                  <a:gd name="f71" fmla="*/ f55 1 215355"/>
                  <a:gd name="f72" fmla="*/ f56 1 427283"/>
                  <a:gd name="f73" fmla="*/ f57 1 215355"/>
                  <a:gd name="f74" fmla="*/ f58 1 215355"/>
                  <a:gd name="f75" fmla="*/ f59 1 427283"/>
                  <a:gd name="f76" fmla="*/ f60 1 215355"/>
                  <a:gd name="f77" fmla="*/ f61 1 427283"/>
                  <a:gd name="f78" fmla="*/ f62 1 215355"/>
                  <a:gd name="f79" fmla="*/ f63 1 427283"/>
                  <a:gd name="f80" fmla="*/ f64 1 215355"/>
                  <a:gd name="f81" fmla="*/ f65 1 427283"/>
                  <a:gd name="f82" fmla="*/ f66 1 427283"/>
                  <a:gd name="f83" fmla="*/ f67 1 215355"/>
                  <a:gd name="f84" fmla="*/ f44 1 f51"/>
                  <a:gd name="f85" fmla="*/ f45 1 f51"/>
                  <a:gd name="f86" fmla="*/ f44 1 f52"/>
                  <a:gd name="f87" fmla="*/ f46 1 f52"/>
                  <a:gd name="f88" fmla="*/ f69 1 f51"/>
                  <a:gd name="f89" fmla="*/ f70 1 f52"/>
                  <a:gd name="f90" fmla="*/ f71 1 f52"/>
                  <a:gd name="f91" fmla="*/ f72 1 f51"/>
                  <a:gd name="f92" fmla="*/ f73 1 f52"/>
                  <a:gd name="f93" fmla="*/ f74 1 f52"/>
                  <a:gd name="f94" fmla="*/ f75 1 f51"/>
                  <a:gd name="f95" fmla="*/ f76 1 f52"/>
                  <a:gd name="f96" fmla="*/ f77 1 f51"/>
                  <a:gd name="f97" fmla="*/ f78 1 f52"/>
                  <a:gd name="f98" fmla="*/ f79 1 f51"/>
                  <a:gd name="f99" fmla="*/ f80 1 f52"/>
                  <a:gd name="f100" fmla="*/ f81 1 f51"/>
                  <a:gd name="f101" fmla="*/ f82 1 f51"/>
                  <a:gd name="f102" fmla="*/ f83 1 f52"/>
                  <a:gd name="f103" fmla="*/ f84 f42 1"/>
                  <a:gd name="f104" fmla="*/ f85 f42 1"/>
                  <a:gd name="f105" fmla="*/ f87 f43 1"/>
                  <a:gd name="f106" fmla="*/ f86 f43 1"/>
                  <a:gd name="f107" fmla="*/ f88 f42 1"/>
                  <a:gd name="f108" fmla="*/ f89 f43 1"/>
                  <a:gd name="f109" fmla="*/ f90 f43 1"/>
                  <a:gd name="f110" fmla="*/ f91 f42 1"/>
                  <a:gd name="f111" fmla="*/ f92 f43 1"/>
                  <a:gd name="f112" fmla="*/ f93 f43 1"/>
                  <a:gd name="f113" fmla="*/ f94 f42 1"/>
                  <a:gd name="f114" fmla="*/ f95 f43 1"/>
                  <a:gd name="f115" fmla="*/ f96 f42 1"/>
                  <a:gd name="f116" fmla="*/ f97 f43 1"/>
                  <a:gd name="f117" fmla="*/ f98 f42 1"/>
                  <a:gd name="f118" fmla="*/ f99 f43 1"/>
                  <a:gd name="f119" fmla="*/ f100 f42 1"/>
                  <a:gd name="f120" fmla="*/ f101 f42 1"/>
                  <a:gd name="f121" fmla="*/ f102 f4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68">
                    <a:pos x="f107" y="f108"/>
                  </a:cxn>
                  <a:cxn ang="f68">
                    <a:pos x="f107" y="f109"/>
                  </a:cxn>
                  <a:cxn ang="f68">
                    <a:pos x="f110" y="f111"/>
                  </a:cxn>
                  <a:cxn ang="f68">
                    <a:pos x="f110" y="f112"/>
                  </a:cxn>
                  <a:cxn ang="f68">
                    <a:pos x="f113" y="f114"/>
                  </a:cxn>
                  <a:cxn ang="f68">
                    <a:pos x="f115" y="f116"/>
                  </a:cxn>
                  <a:cxn ang="f68">
                    <a:pos x="f117" y="f118"/>
                  </a:cxn>
                  <a:cxn ang="f68">
                    <a:pos x="f119" y="f118"/>
                  </a:cxn>
                  <a:cxn ang="f68">
                    <a:pos x="f120" y="f121"/>
                  </a:cxn>
                  <a:cxn ang="f68">
                    <a:pos x="f107" y="f108"/>
                  </a:cxn>
                </a:cxnLst>
                <a:rect l="f103" t="f106" r="f104" b="f105"/>
                <a:pathLst>
                  <a:path w="427283" h="215355">
                    <a:moveTo>
                      <a:pt x="f8" y="f9"/>
                    </a:moveTo>
                    <a:cubicBezTo>
                      <a:pt x="f8" y="f10"/>
                      <a:pt x="f8" y="f11"/>
                      <a:pt x="f8" y="f5"/>
                    </a:cubicBezTo>
                    <a:cubicBezTo>
                      <a:pt x="f12" y="f13"/>
                      <a:pt x="f14" y="f13"/>
                      <a:pt x="f15" y="f16"/>
                    </a:cubicBezTo>
                    <a:cubicBezTo>
                      <a:pt x="f15" y="f11"/>
                      <a:pt x="f15" y="f17"/>
                      <a:pt x="f15" y="f17"/>
                    </a:cubicBezTo>
                    <a:cubicBezTo>
                      <a:pt x="f15" y="f18"/>
                      <a:pt x="f19" y="f20"/>
                      <a:pt x="f21" y="f22"/>
                    </a:cubicBezTo>
                    <a:cubicBezTo>
                      <a:pt x="f23" y="f24"/>
                      <a:pt x="f25" y="f26"/>
                      <a:pt x="f27" y="f28"/>
                    </a:cubicBezTo>
                    <a:cubicBezTo>
                      <a:pt x="f29" y="f30"/>
                      <a:pt x="f31" y="f32"/>
                      <a:pt x="f31" y="f32"/>
                    </a:cubicBezTo>
                    <a:lnTo>
                      <a:pt x="f33" y="f32"/>
                    </a:lnTo>
                    <a:cubicBezTo>
                      <a:pt x="f33" y="f32"/>
                      <a:pt x="f34" y="f35"/>
                      <a:pt x="f36" y="f37"/>
                    </a:cubicBezTo>
                    <a:cubicBezTo>
                      <a:pt x="f38" y="f39"/>
                      <a:pt x="f8" y="f40"/>
                      <a:pt x="f8" y="f9"/>
                    </a:cubicBezTo>
                    <a:close/>
                  </a:path>
                </a:pathLst>
              </a:custGeom>
              <a:solidFill>
                <a:srgbClr val="0B3A24"/>
              </a:solidFill>
              <a:ln w="28575" cap="rnd">
                <a:solidFill>
                  <a:srgbClr val="F2EEEC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3429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1350" b="0" i="0" u="none" strike="noStrike" kern="1200" cap="none" spc="0" baseline="0">
                  <a:solidFill>
                    <a:srgbClr val="000000"/>
                  </a:solidFill>
                  <a:uFillTx/>
                  <a:latin typeface="Trebuchet MS"/>
                </a:endParaRPr>
              </a:p>
            </p:txBody>
          </p:sp>
        </p:grp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3981635D-C6F6-47ED-8F6A-2DE1B1E90654}"/>
                </a:ext>
              </a:extLst>
            </p:cNvPr>
            <p:cNvSpPr/>
            <p:nvPr/>
          </p:nvSpPr>
          <p:spPr>
            <a:xfrm>
              <a:off x="3283134" y="3262213"/>
              <a:ext cx="1015770" cy="93358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12761"/>
                <a:gd name="f7" fmla="val 746997"/>
                <a:gd name="f8" fmla="val 790134"/>
                <a:gd name="f9" fmla="val 272236"/>
                <a:gd name="f10" fmla="val 780288"/>
                <a:gd name="f11" fmla="val 225739"/>
                <a:gd name="f12" fmla="val 767980"/>
                <a:gd name="f13" fmla="val 174347"/>
                <a:gd name="f14" fmla="val 748289"/>
                <a:gd name="f15" fmla="val 130297"/>
                <a:gd name="f16" fmla="val 721212"/>
                <a:gd name="f17" fmla="val 71563"/>
                <a:gd name="f18" fmla="val 679367"/>
                <a:gd name="f19" fmla="val 25066"/>
                <a:gd name="f20" fmla="val 607984"/>
                <a:gd name="f21" fmla="val 10383"/>
                <a:gd name="f22" fmla="val 575985"/>
                <a:gd name="f23" fmla="val 3041"/>
                <a:gd name="f24" fmla="val 519371"/>
                <a:gd name="f25" fmla="val -4301"/>
                <a:gd name="f26" fmla="val 475065"/>
                <a:gd name="f27" fmla="val 472603"/>
                <a:gd name="f28" fmla="val 467680"/>
                <a:gd name="f29" fmla="val 465219"/>
                <a:gd name="f30" fmla="val 12830"/>
                <a:gd name="f31" fmla="val 460296"/>
                <a:gd name="f32" fmla="val 51986"/>
                <a:gd name="f33" fmla="val 425835"/>
                <a:gd name="f34" fmla="val 81352"/>
                <a:gd name="f35" fmla="val 403682"/>
                <a:gd name="f36" fmla="val 100930"/>
                <a:gd name="f37" fmla="val 354453"/>
                <a:gd name="f38" fmla="val 120508"/>
                <a:gd name="f39" fmla="val 322453"/>
                <a:gd name="f40" fmla="val 96036"/>
                <a:gd name="f41" fmla="val 297839"/>
                <a:gd name="f42" fmla="val 76458"/>
                <a:gd name="f43" fmla="val 287993"/>
                <a:gd name="f44" fmla="val 39749"/>
                <a:gd name="f45" fmla="val 302762"/>
                <a:gd name="f46" fmla="val 260917"/>
                <a:gd name="f47" fmla="val 174765"/>
                <a:gd name="f48" fmla="val 100921"/>
                <a:gd name="f49" fmla="val 69116"/>
                <a:gd name="f50" fmla="val 36922"/>
                <a:gd name="f51" fmla="val 118061"/>
                <a:gd name="f52" fmla="val 12307"/>
                <a:gd name="f53" fmla="val 189030"/>
                <a:gd name="f54" fmla="val 260000"/>
                <a:gd name="f55" fmla="val 430758"/>
                <a:gd name="f56" fmla="val 710290"/>
                <a:gd name="f57" fmla="val 746998"/>
                <a:gd name="f58" fmla="val 590754"/>
                <a:gd name="f59" fmla="val 635061"/>
                <a:gd name="f60" fmla="val 737209"/>
                <a:gd name="f61" fmla="val 676906"/>
                <a:gd name="f62" fmla="val 722526"/>
                <a:gd name="f63" fmla="val 716290"/>
                <a:gd name="f64" fmla="val 700501"/>
                <a:gd name="f65" fmla="val 844286"/>
                <a:gd name="f66" fmla="val 629531"/>
                <a:gd name="f67" fmla="val 817210"/>
                <a:gd name="f68" fmla="val 394597"/>
                <a:gd name="f69" fmla="+- 0 0 -90"/>
                <a:gd name="f70" fmla="*/ f3 1 812761"/>
                <a:gd name="f71" fmla="*/ f4 1 746997"/>
                <a:gd name="f72" fmla="val f5"/>
                <a:gd name="f73" fmla="val f6"/>
                <a:gd name="f74" fmla="val f7"/>
                <a:gd name="f75" fmla="*/ f69 f0 1"/>
                <a:gd name="f76" fmla="+- f74 0 f72"/>
                <a:gd name="f77" fmla="+- f73 0 f72"/>
                <a:gd name="f78" fmla="*/ f75 1 f2"/>
                <a:gd name="f79" fmla="*/ f77 1 812761"/>
                <a:gd name="f80" fmla="*/ f76 1 746997"/>
                <a:gd name="f81" fmla="*/ 790134 f77 1"/>
                <a:gd name="f82" fmla="*/ 272236 f76 1"/>
                <a:gd name="f83" fmla="*/ 748289 f77 1"/>
                <a:gd name="f84" fmla="*/ 130297 f76 1"/>
                <a:gd name="f85" fmla="*/ 607984 f77 1"/>
                <a:gd name="f86" fmla="*/ 10383 f76 1"/>
                <a:gd name="f87" fmla="*/ 475065 f77 1"/>
                <a:gd name="f88" fmla="*/ 3041 f76 1"/>
                <a:gd name="f89" fmla="*/ 465219 f77 1"/>
                <a:gd name="f90" fmla="*/ 425835 f77 1"/>
                <a:gd name="f91" fmla="*/ 81352 f76 1"/>
                <a:gd name="f92" fmla="*/ 322453 f77 1"/>
                <a:gd name="f93" fmla="*/ 96036 f76 1"/>
                <a:gd name="f94" fmla="*/ 302762 f77 1"/>
                <a:gd name="f95" fmla="*/ 100921 f77 1"/>
                <a:gd name="f96" fmla="*/ 69116 f76 1"/>
                <a:gd name="f97" fmla="*/ 0 f77 1"/>
                <a:gd name="f98" fmla="*/ 260000 f76 1"/>
                <a:gd name="f99" fmla="*/ 430758 f77 1"/>
                <a:gd name="f100" fmla="*/ 710290 f76 1"/>
                <a:gd name="f101" fmla="*/ 746998 f76 1"/>
                <a:gd name="f102" fmla="*/ 590754 f77 1"/>
                <a:gd name="f103" fmla="*/ 716290 f77 1"/>
                <a:gd name="f104" fmla="*/ 700501 f76 1"/>
                <a:gd name="f105" fmla="+- f78 0 f1"/>
                <a:gd name="f106" fmla="*/ f81 1 812761"/>
                <a:gd name="f107" fmla="*/ f82 1 746997"/>
                <a:gd name="f108" fmla="*/ f83 1 812761"/>
                <a:gd name="f109" fmla="*/ f84 1 746997"/>
                <a:gd name="f110" fmla="*/ f85 1 812761"/>
                <a:gd name="f111" fmla="*/ f86 1 746997"/>
                <a:gd name="f112" fmla="*/ f87 1 812761"/>
                <a:gd name="f113" fmla="*/ f88 1 746997"/>
                <a:gd name="f114" fmla="*/ f89 1 812761"/>
                <a:gd name="f115" fmla="*/ f90 1 812761"/>
                <a:gd name="f116" fmla="*/ f91 1 746997"/>
                <a:gd name="f117" fmla="*/ f92 1 812761"/>
                <a:gd name="f118" fmla="*/ f93 1 746997"/>
                <a:gd name="f119" fmla="*/ f94 1 812761"/>
                <a:gd name="f120" fmla="*/ f95 1 812761"/>
                <a:gd name="f121" fmla="*/ f96 1 746997"/>
                <a:gd name="f122" fmla="*/ f97 1 812761"/>
                <a:gd name="f123" fmla="*/ f98 1 746997"/>
                <a:gd name="f124" fmla="*/ f99 1 812761"/>
                <a:gd name="f125" fmla="*/ f100 1 746997"/>
                <a:gd name="f126" fmla="*/ f101 1 746997"/>
                <a:gd name="f127" fmla="*/ f102 1 812761"/>
                <a:gd name="f128" fmla="*/ f103 1 812761"/>
                <a:gd name="f129" fmla="*/ f104 1 746997"/>
                <a:gd name="f130" fmla="*/ f72 1 f79"/>
                <a:gd name="f131" fmla="*/ f73 1 f79"/>
                <a:gd name="f132" fmla="*/ f72 1 f80"/>
                <a:gd name="f133" fmla="*/ f74 1 f80"/>
                <a:gd name="f134" fmla="*/ f106 1 f79"/>
                <a:gd name="f135" fmla="*/ f107 1 f80"/>
                <a:gd name="f136" fmla="*/ f108 1 f79"/>
                <a:gd name="f137" fmla="*/ f109 1 f80"/>
                <a:gd name="f138" fmla="*/ f110 1 f79"/>
                <a:gd name="f139" fmla="*/ f111 1 f80"/>
                <a:gd name="f140" fmla="*/ f112 1 f79"/>
                <a:gd name="f141" fmla="*/ f113 1 f80"/>
                <a:gd name="f142" fmla="*/ f114 1 f79"/>
                <a:gd name="f143" fmla="*/ f115 1 f79"/>
                <a:gd name="f144" fmla="*/ f116 1 f80"/>
                <a:gd name="f145" fmla="*/ f117 1 f79"/>
                <a:gd name="f146" fmla="*/ f118 1 f80"/>
                <a:gd name="f147" fmla="*/ f119 1 f79"/>
                <a:gd name="f148" fmla="*/ f120 1 f79"/>
                <a:gd name="f149" fmla="*/ f121 1 f80"/>
                <a:gd name="f150" fmla="*/ f122 1 f79"/>
                <a:gd name="f151" fmla="*/ f123 1 f80"/>
                <a:gd name="f152" fmla="*/ f124 1 f79"/>
                <a:gd name="f153" fmla="*/ f125 1 f80"/>
                <a:gd name="f154" fmla="*/ f126 1 f80"/>
                <a:gd name="f155" fmla="*/ f127 1 f79"/>
                <a:gd name="f156" fmla="*/ f128 1 f79"/>
                <a:gd name="f157" fmla="*/ f129 1 f80"/>
                <a:gd name="f158" fmla="*/ f130 f70 1"/>
                <a:gd name="f159" fmla="*/ f131 f70 1"/>
                <a:gd name="f160" fmla="*/ f133 f71 1"/>
                <a:gd name="f161" fmla="*/ f132 f71 1"/>
                <a:gd name="f162" fmla="*/ f134 f70 1"/>
                <a:gd name="f163" fmla="*/ f135 f71 1"/>
                <a:gd name="f164" fmla="*/ f136 f70 1"/>
                <a:gd name="f165" fmla="*/ f137 f71 1"/>
                <a:gd name="f166" fmla="*/ f138 f70 1"/>
                <a:gd name="f167" fmla="*/ f139 f71 1"/>
                <a:gd name="f168" fmla="*/ f140 f70 1"/>
                <a:gd name="f169" fmla="*/ f141 f71 1"/>
                <a:gd name="f170" fmla="*/ f142 f70 1"/>
                <a:gd name="f171" fmla="*/ f143 f70 1"/>
                <a:gd name="f172" fmla="*/ f144 f71 1"/>
                <a:gd name="f173" fmla="*/ f145 f70 1"/>
                <a:gd name="f174" fmla="*/ f146 f71 1"/>
                <a:gd name="f175" fmla="*/ f147 f70 1"/>
                <a:gd name="f176" fmla="*/ f148 f70 1"/>
                <a:gd name="f177" fmla="*/ f149 f71 1"/>
                <a:gd name="f178" fmla="*/ f150 f70 1"/>
                <a:gd name="f179" fmla="*/ f151 f71 1"/>
                <a:gd name="f180" fmla="*/ f152 f70 1"/>
                <a:gd name="f181" fmla="*/ f153 f71 1"/>
                <a:gd name="f182" fmla="*/ f154 f71 1"/>
                <a:gd name="f183" fmla="*/ f155 f70 1"/>
                <a:gd name="f184" fmla="*/ f156 f70 1"/>
                <a:gd name="f185" fmla="*/ f157 f7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05">
                  <a:pos x="f162" y="f163"/>
                </a:cxn>
                <a:cxn ang="f105">
                  <a:pos x="f164" y="f165"/>
                </a:cxn>
                <a:cxn ang="f105">
                  <a:pos x="f166" y="f167"/>
                </a:cxn>
                <a:cxn ang="f105">
                  <a:pos x="f168" y="f169"/>
                </a:cxn>
                <a:cxn ang="f105">
                  <a:pos x="f170" y="f169"/>
                </a:cxn>
                <a:cxn ang="f105">
                  <a:pos x="f171" y="f172"/>
                </a:cxn>
                <a:cxn ang="f105">
                  <a:pos x="f173" y="f174"/>
                </a:cxn>
                <a:cxn ang="f105">
                  <a:pos x="f175" y="f169"/>
                </a:cxn>
                <a:cxn ang="f105">
                  <a:pos x="f176" y="f177"/>
                </a:cxn>
                <a:cxn ang="f105">
                  <a:pos x="f178" y="f179"/>
                </a:cxn>
                <a:cxn ang="f105">
                  <a:pos x="f180" y="f179"/>
                </a:cxn>
                <a:cxn ang="f105">
                  <a:pos x="f180" y="f179"/>
                </a:cxn>
                <a:cxn ang="f105">
                  <a:pos x="f180" y="f181"/>
                </a:cxn>
                <a:cxn ang="f105">
                  <a:pos x="f180" y="f182"/>
                </a:cxn>
                <a:cxn ang="f105">
                  <a:pos x="f183" y="f182"/>
                </a:cxn>
                <a:cxn ang="f105">
                  <a:pos x="f184" y="f185"/>
                </a:cxn>
                <a:cxn ang="f105">
                  <a:pos x="f162" y="f163"/>
                </a:cxn>
              </a:cxnLst>
              <a:rect l="f158" t="f161" r="f159" b="f160"/>
              <a:pathLst>
                <a:path w="812761" h="746997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23"/>
                  </a:cubicBezTo>
                  <a:cubicBezTo>
                    <a:pt x="f27" y="f23"/>
                    <a:pt x="f28" y="f23"/>
                    <a:pt x="f29" y="f23"/>
                  </a:cubicBezTo>
                  <a:cubicBezTo>
                    <a:pt x="f29" y="f30"/>
                    <a:pt x="f31" y="f32"/>
                    <a:pt x="f33" y="f34"/>
                  </a:cubicBezTo>
                  <a:cubicBezTo>
                    <a:pt x="f35" y="f36"/>
                    <a:pt x="f37" y="f38"/>
                    <a:pt x="f39" y="f40"/>
                  </a:cubicBezTo>
                  <a:cubicBezTo>
                    <a:pt x="f41" y="f42"/>
                    <a:pt x="f43" y="f44"/>
                    <a:pt x="f45" y="f23"/>
                  </a:cubicBezTo>
                  <a:cubicBezTo>
                    <a:pt x="f46" y="f23"/>
                    <a:pt x="f47" y="f21"/>
                    <a:pt x="f48" y="f49"/>
                  </a:cubicBezTo>
                  <a:cubicBezTo>
                    <a:pt x="f50" y="f51"/>
                    <a:pt x="f52" y="f53"/>
                    <a:pt x="f5" y="f54"/>
                  </a:cubicBezTo>
                  <a:lnTo>
                    <a:pt x="f55" y="f54"/>
                  </a:lnTo>
                  <a:lnTo>
                    <a:pt x="f55" y="f54"/>
                  </a:lnTo>
                  <a:lnTo>
                    <a:pt x="f55" y="f56"/>
                  </a:lnTo>
                  <a:lnTo>
                    <a:pt x="f55" y="f57"/>
                  </a:lnTo>
                  <a:lnTo>
                    <a:pt x="f58" y="f57"/>
                  </a:lnTo>
                  <a:cubicBezTo>
                    <a:pt x="f59" y="f60"/>
                    <a:pt x="f61" y="f62"/>
                    <a:pt x="f63" y="f64"/>
                  </a:cubicBezTo>
                  <a:cubicBezTo>
                    <a:pt x="f65" y="f66"/>
                    <a:pt x="f67" y="f68"/>
                    <a:pt x="f8" y="f9"/>
                  </a:cubicBezTo>
                  <a:close/>
                </a:path>
              </a:pathLst>
            </a:custGeom>
            <a:solidFill>
              <a:srgbClr val="0B3A24"/>
            </a:solidFill>
            <a:ln w="28575" cap="rnd">
              <a:solidFill>
                <a:srgbClr val="F2EEEC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grpSp>
          <p:nvGrpSpPr>
            <p:cNvPr id="24" name="Графический объект 58">
              <a:extLst>
                <a:ext uri="{FF2B5EF4-FFF2-40B4-BE49-F238E27FC236}">
                  <a16:creationId xmlns:a16="http://schemas.microsoft.com/office/drawing/2014/main" id="{E66588A7-0ABD-4B7F-A49F-A2747DAD4AA6}"/>
                </a:ext>
              </a:extLst>
            </p:cNvPr>
            <p:cNvGrpSpPr/>
            <p:nvPr/>
          </p:nvGrpSpPr>
          <p:grpSpPr>
            <a:xfrm>
              <a:off x="3648007" y="3244611"/>
              <a:ext cx="520047" cy="721808"/>
              <a:chOff x="3648007" y="3244611"/>
              <a:chExt cx="520047" cy="721808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5E022412-5F3A-41AA-B051-85D11190EB1A}"/>
                  </a:ext>
                </a:extLst>
              </p:cNvPr>
              <p:cNvSpPr/>
              <p:nvPr/>
            </p:nvSpPr>
            <p:spPr>
              <a:xfrm>
                <a:off x="3648007" y="3244611"/>
                <a:ext cx="223095" cy="159041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178504"/>
                  <a:gd name="f7" fmla="val 127255"/>
                  <a:gd name="f8" fmla="val 64964"/>
                  <a:gd name="f9" fmla="val 127256"/>
                  <a:gd name="f10" fmla="val 67425"/>
                  <a:gd name="f11" fmla="val 72348"/>
                  <a:gd name="f12" fmla="val 77271"/>
                  <a:gd name="f13" fmla="val 128962"/>
                  <a:gd name="f14" fmla="val 119914"/>
                  <a:gd name="f15" fmla="val 183115"/>
                  <a:gd name="f16" fmla="val 70970"/>
                  <a:gd name="f17" fmla="val 178192"/>
                  <a:gd name="f18" fmla="val 4894"/>
                  <a:gd name="f19" fmla="val 2447"/>
                  <a:gd name="f20" fmla="val 175730"/>
                  <a:gd name="f21" fmla="val 170807"/>
                  <a:gd name="f22" fmla="val 165884"/>
                  <a:gd name="f23" fmla="val 7342"/>
                  <a:gd name="f24" fmla="val 168346"/>
                  <a:gd name="f25" fmla="val 66075"/>
                  <a:gd name="f26" fmla="val 121578"/>
                  <a:gd name="f27" fmla="val 110125"/>
                  <a:gd name="f28" fmla="val 74810"/>
                  <a:gd name="f29" fmla="val 115020"/>
                  <a:gd name="f30" fmla="val 42811"/>
                  <a:gd name="f31" fmla="val 18196"/>
                  <a:gd name="f32" fmla="val 102783"/>
                  <a:gd name="f33" fmla="val 13273"/>
                  <a:gd name="f34" fmla="val 10811"/>
                  <a:gd name="f35" fmla="val 51392"/>
                  <a:gd name="f36" fmla="val 31814"/>
                  <a:gd name="f37" fmla="val 14683"/>
                  <a:gd name="f38" fmla="val 12236"/>
                  <a:gd name="f39" fmla="val 15734"/>
                  <a:gd name="f40" fmla="val 5889"/>
                  <a:gd name="f41" fmla="val 9789"/>
                  <a:gd name="f42" fmla="val 966"/>
                  <a:gd name="f43" fmla="val -1496"/>
                  <a:gd name="f44" fmla="val 53839"/>
                  <a:gd name="f45" fmla="val 73417"/>
                  <a:gd name="f46" fmla="val 8350"/>
                  <a:gd name="f47" fmla="val 105231"/>
                  <a:gd name="f48" fmla="val 32965"/>
                  <a:gd name="f49" fmla="+- 0 0 -90"/>
                  <a:gd name="f50" fmla="*/ f3 1 178504"/>
                  <a:gd name="f51" fmla="*/ f4 1 127255"/>
                  <a:gd name="f52" fmla="val f5"/>
                  <a:gd name="f53" fmla="val f6"/>
                  <a:gd name="f54" fmla="val f7"/>
                  <a:gd name="f55" fmla="*/ f49 f0 1"/>
                  <a:gd name="f56" fmla="+- f54 0 f52"/>
                  <a:gd name="f57" fmla="+- f53 0 f52"/>
                  <a:gd name="f58" fmla="*/ f55 1 f2"/>
                  <a:gd name="f59" fmla="*/ f57 1 178504"/>
                  <a:gd name="f60" fmla="*/ f56 1 127255"/>
                  <a:gd name="f61" fmla="*/ 64964 f57 1"/>
                  <a:gd name="f62" fmla="*/ 127256 f56 1"/>
                  <a:gd name="f63" fmla="*/ 77271 f57 1"/>
                  <a:gd name="f64" fmla="*/ 178192 f57 1"/>
                  <a:gd name="f65" fmla="*/ 4894 f56 1"/>
                  <a:gd name="f66" fmla="*/ 170807 f57 1"/>
                  <a:gd name="f67" fmla="*/ 0 f56 1"/>
                  <a:gd name="f68" fmla="*/ 165884 f57 1"/>
                  <a:gd name="f69" fmla="*/ 7342 f56 1"/>
                  <a:gd name="f70" fmla="*/ 74810 f57 1"/>
                  <a:gd name="f71" fmla="*/ 115020 f56 1"/>
                  <a:gd name="f72" fmla="*/ 13273 f57 1"/>
                  <a:gd name="f73" fmla="*/ 70970 f56 1"/>
                  <a:gd name="f74" fmla="*/ 18196 f57 1"/>
                  <a:gd name="f75" fmla="*/ 14683 f56 1"/>
                  <a:gd name="f76" fmla="*/ 5889 f57 1"/>
                  <a:gd name="f77" fmla="*/ 12236 f56 1"/>
                  <a:gd name="f78" fmla="*/ 966 f57 1"/>
                  <a:gd name="f79" fmla="*/ 73417 f56 1"/>
                  <a:gd name="f80" fmla="+- f58 0 f1"/>
                  <a:gd name="f81" fmla="*/ f61 1 178504"/>
                  <a:gd name="f82" fmla="*/ f62 1 127255"/>
                  <a:gd name="f83" fmla="*/ f63 1 178504"/>
                  <a:gd name="f84" fmla="*/ f64 1 178504"/>
                  <a:gd name="f85" fmla="*/ f65 1 127255"/>
                  <a:gd name="f86" fmla="*/ f66 1 178504"/>
                  <a:gd name="f87" fmla="*/ f67 1 127255"/>
                  <a:gd name="f88" fmla="*/ f68 1 178504"/>
                  <a:gd name="f89" fmla="*/ f69 1 127255"/>
                  <a:gd name="f90" fmla="*/ f70 1 178504"/>
                  <a:gd name="f91" fmla="*/ f71 1 127255"/>
                  <a:gd name="f92" fmla="*/ f72 1 178504"/>
                  <a:gd name="f93" fmla="*/ f73 1 127255"/>
                  <a:gd name="f94" fmla="*/ f74 1 178504"/>
                  <a:gd name="f95" fmla="*/ f75 1 127255"/>
                  <a:gd name="f96" fmla="*/ f76 1 178504"/>
                  <a:gd name="f97" fmla="*/ f77 1 127255"/>
                  <a:gd name="f98" fmla="*/ f78 1 178504"/>
                  <a:gd name="f99" fmla="*/ f79 1 127255"/>
                  <a:gd name="f100" fmla="*/ f52 1 f59"/>
                  <a:gd name="f101" fmla="*/ f53 1 f59"/>
                  <a:gd name="f102" fmla="*/ f52 1 f60"/>
                  <a:gd name="f103" fmla="*/ f54 1 f60"/>
                  <a:gd name="f104" fmla="*/ f81 1 f59"/>
                  <a:gd name="f105" fmla="*/ f82 1 f60"/>
                  <a:gd name="f106" fmla="*/ f83 1 f59"/>
                  <a:gd name="f107" fmla="*/ f84 1 f59"/>
                  <a:gd name="f108" fmla="*/ f85 1 f60"/>
                  <a:gd name="f109" fmla="*/ f86 1 f59"/>
                  <a:gd name="f110" fmla="*/ f87 1 f60"/>
                  <a:gd name="f111" fmla="*/ f88 1 f59"/>
                  <a:gd name="f112" fmla="*/ f89 1 f60"/>
                  <a:gd name="f113" fmla="*/ f90 1 f59"/>
                  <a:gd name="f114" fmla="*/ f91 1 f60"/>
                  <a:gd name="f115" fmla="*/ f92 1 f59"/>
                  <a:gd name="f116" fmla="*/ f93 1 f60"/>
                  <a:gd name="f117" fmla="*/ f94 1 f59"/>
                  <a:gd name="f118" fmla="*/ f95 1 f60"/>
                  <a:gd name="f119" fmla="*/ f96 1 f59"/>
                  <a:gd name="f120" fmla="*/ f97 1 f60"/>
                  <a:gd name="f121" fmla="*/ f98 1 f59"/>
                  <a:gd name="f122" fmla="*/ f99 1 f60"/>
                  <a:gd name="f123" fmla="*/ f100 f50 1"/>
                  <a:gd name="f124" fmla="*/ f101 f50 1"/>
                  <a:gd name="f125" fmla="*/ f103 f51 1"/>
                  <a:gd name="f126" fmla="*/ f102 f51 1"/>
                  <a:gd name="f127" fmla="*/ f104 f50 1"/>
                  <a:gd name="f128" fmla="*/ f105 f51 1"/>
                  <a:gd name="f129" fmla="*/ f106 f50 1"/>
                  <a:gd name="f130" fmla="*/ f107 f50 1"/>
                  <a:gd name="f131" fmla="*/ f108 f51 1"/>
                  <a:gd name="f132" fmla="*/ f109 f50 1"/>
                  <a:gd name="f133" fmla="*/ f110 f51 1"/>
                  <a:gd name="f134" fmla="*/ f111 f50 1"/>
                  <a:gd name="f135" fmla="*/ f112 f51 1"/>
                  <a:gd name="f136" fmla="*/ f113 f50 1"/>
                  <a:gd name="f137" fmla="*/ f114 f51 1"/>
                  <a:gd name="f138" fmla="*/ f115 f50 1"/>
                  <a:gd name="f139" fmla="*/ f116 f51 1"/>
                  <a:gd name="f140" fmla="*/ f117 f50 1"/>
                  <a:gd name="f141" fmla="*/ f118 f51 1"/>
                  <a:gd name="f142" fmla="*/ f119 f50 1"/>
                  <a:gd name="f143" fmla="*/ f120 f51 1"/>
                  <a:gd name="f144" fmla="*/ f121 f50 1"/>
                  <a:gd name="f145" fmla="*/ f122 f5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80">
                    <a:pos x="f127" y="f128"/>
                  </a:cxn>
                  <a:cxn ang="f80">
                    <a:pos x="f129" y="f128"/>
                  </a:cxn>
                  <a:cxn ang="f80">
                    <a:pos x="f130" y="f131"/>
                  </a:cxn>
                  <a:cxn ang="f80">
                    <a:pos x="f132" y="f133"/>
                  </a:cxn>
                  <a:cxn ang="f80">
                    <a:pos x="f134" y="f135"/>
                  </a:cxn>
                  <a:cxn ang="f80">
                    <a:pos x="f136" y="f137"/>
                  </a:cxn>
                  <a:cxn ang="f80">
                    <a:pos x="f138" y="f139"/>
                  </a:cxn>
                  <a:cxn ang="f80">
                    <a:pos x="f140" y="f141"/>
                  </a:cxn>
                  <a:cxn ang="f80">
                    <a:pos x="f138" y="f135"/>
                  </a:cxn>
                  <a:cxn ang="f80">
                    <a:pos x="f142" y="f143"/>
                  </a:cxn>
                  <a:cxn ang="f80">
                    <a:pos x="f144" y="f145"/>
                  </a:cxn>
                  <a:cxn ang="f80">
                    <a:pos x="f127" y="f128"/>
                  </a:cxn>
                </a:cxnLst>
                <a:rect l="f123" t="f126" r="f124" b="f125"/>
                <a:pathLst>
                  <a:path w="178504" h="127255">
                    <a:moveTo>
                      <a:pt x="f8" y="f9"/>
                    </a:moveTo>
                    <a:cubicBezTo>
                      <a:pt x="f10" y="f9"/>
                      <a:pt x="f11" y="f9"/>
                      <a:pt x="f12" y="f9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7" y="f19"/>
                      <a:pt x="f20" y="f5"/>
                      <a:pt x="f21" y="f5"/>
                    </a:cubicBezTo>
                    <a:cubicBezTo>
                      <a:pt x="f22" y="f5"/>
                      <a:pt x="f22" y="f19"/>
                      <a:pt x="f22" y="f23"/>
                    </a:cubicBezTo>
                    <a:cubicBezTo>
                      <a:pt x="f24" y="f25"/>
                      <a:pt x="f26" y="f27"/>
                      <a:pt x="f28" y="f29"/>
                    </a:cubicBezTo>
                    <a:cubicBezTo>
                      <a:pt x="f30" y="f14"/>
                      <a:pt x="f31" y="f32"/>
                      <a:pt x="f33" y="f16"/>
                    </a:cubicBezTo>
                    <a:cubicBezTo>
                      <a:pt x="f34" y="f35"/>
                      <a:pt x="f33" y="f36"/>
                      <a:pt x="f31" y="f37"/>
                    </a:cubicBezTo>
                    <a:cubicBezTo>
                      <a:pt x="f31" y="f38"/>
                      <a:pt x="f39" y="f23"/>
                      <a:pt x="f33" y="f23"/>
                    </a:cubicBezTo>
                    <a:cubicBezTo>
                      <a:pt x="f34" y="f23"/>
                      <a:pt x="f40" y="f41"/>
                      <a:pt x="f40" y="f38"/>
                    </a:cubicBezTo>
                    <a:cubicBezTo>
                      <a:pt x="f42" y="f36"/>
                      <a:pt x="f43" y="f44"/>
                      <a:pt x="f42" y="f45"/>
                    </a:cubicBezTo>
                    <a:cubicBezTo>
                      <a:pt x="f46" y="f47"/>
                      <a:pt x="f48" y="f9"/>
                      <a:pt x="f8" y="f9"/>
                    </a:cubicBezTo>
                    <a:close/>
                  </a:path>
                </a:pathLst>
              </a:custGeom>
              <a:solidFill>
                <a:srgbClr val="F2EEEC"/>
              </a:solidFill>
              <a:ln w="8970" cap="flat">
                <a:solidFill>
                  <a:srgbClr val="F2EEEC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3429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1350" b="0" i="0" u="none" strike="noStrike" kern="1200" cap="none" spc="0" baseline="0">
                  <a:solidFill>
                    <a:srgbClr val="000000"/>
                  </a:solidFill>
                  <a:uFillTx/>
                  <a:latin typeface="Trebuchet MS"/>
                </a:endParaRPr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71A39A97-8FCB-4692-95D4-6FD85ACED53F}"/>
                  </a:ext>
                </a:extLst>
              </p:cNvPr>
              <p:cNvSpPr/>
              <p:nvPr/>
            </p:nvSpPr>
            <p:spPr>
              <a:xfrm>
                <a:off x="3818415" y="3599398"/>
                <a:ext cx="349639" cy="367021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79763"/>
                  <a:gd name="f7" fmla="val 293667"/>
                  <a:gd name="f8" fmla="val 278146"/>
                  <a:gd name="f9" fmla="val 283878"/>
                  <a:gd name="f10" fmla="val 253532"/>
                  <a:gd name="f11" fmla="val 252064"/>
                  <a:gd name="f12" fmla="val 209225"/>
                  <a:gd name="f13" fmla="val 230039"/>
                  <a:gd name="f14" fmla="val 159996"/>
                  <a:gd name="f15" fmla="val 227592"/>
                  <a:gd name="f16" fmla="val 154175"/>
                  <a:gd name="f17" fmla="val 155073"/>
                  <a:gd name="f18" fmla="val 78311"/>
                  <a:gd name="f19" fmla="val 147689"/>
                  <a:gd name="f20" fmla="val 4894"/>
                  <a:gd name="f21" fmla="val 2447"/>
                  <a:gd name="f22" fmla="val 145227"/>
                  <a:gd name="f23" fmla="val 140304"/>
                  <a:gd name="f24" fmla="val 137842"/>
                  <a:gd name="f25" fmla="val 135381"/>
                  <a:gd name="f26" fmla="val 7342"/>
                  <a:gd name="f27" fmla="val 142765"/>
                  <a:gd name="f28" fmla="val 80759"/>
                  <a:gd name="f29" fmla="val 156623"/>
                  <a:gd name="f30" fmla="val 98459"/>
                  <a:gd name="f31" fmla="val 239828"/>
                  <a:gd name="f32" fmla="val 49230"/>
                  <a:gd name="f33" fmla="val 249617"/>
                  <a:gd name="f34" fmla="val 264301"/>
                  <a:gd name="f35" fmla="val 276537"/>
                  <a:gd name="f36" fmla="val 51691"/>
                  <a:gd name="f37" fmla="val 261853"/>
                  <a:gd name="f38" fmla="val 103382"/>
                  <a:gd name="f39" fmla="val 157534"/>
                  <a:gd name="f40" fmla="val 201841"/>
                  <a:gd name="f41" fmla="val 246148"/>
                  <a:gd name="f42" fmla="val 259406"/>
                  <a:gd name="f43" fmla="val 268301"/>
                  <a:gd name="f44" fmla="val 291220"/>
                  <a:gd name="f45" fmla="val 270762"/>
                  <a:gd name="f46" fmla="val 273224"/>
                  <a:gd name="f47" fmla="val 275685"/>
                  <a:gd name="f48" fmla="val 280608"/>
                  <a:gd name="f49" fmla="val 286325"/>
                  <a:gd name="f50" fmla="+- 0 0 -90"/>
                  <a:gd name="f51" fmla="*/ f3 1 279763"/>
                  <a:gd name="f52" fmla="*/ f4 1 293667"/>
                  <a:gd name="f53" fmla="val f5"/>
                  <a:gd name="f54" fmla="val f6"/>
                  <a:gd name="f55" fmla="val f7"/>
                  <a:gd name="f56" fmla="*/ f50 f0 1"/>
                  <a:gd name="f57" fmla="+- f55 0 f53"/>
                  <a:gd name="f58" fmla="+- f54 0 f53"/>
                  <a:gd name="f59" fmla="*/ f56 1 f2"/>
                  <a:gd name="f60" fmla="*/ f58 1 279763"/>
                  <a:gd name="f61" fmla="*/ f57 1 293667"/>
                  <a:gd name="f62" fmla="*/ 278146 f58 1"/>
                  <a:gd name="f63" fmla="*/ 283878 f57 1"/>
                  <a:gd name="f64" fmla="*/ 159996 f58 1"/>
                  <a:gd name="f65" fmla="*/ 227592 f57 1"/>
                  <a:gd name="f66" fmla="*/ 147689 f58 1"/>
                  <a:gd name="f67" fmla="*/ 4894 f57 1"/>
                  <a:gd name="f68" fmla="*/ 140304 f58 1"/>
                  <a:gd name="f69" fmla="*/ 0 f57 1"/>
                  <a:gd name="f70" fmla="*/ 135381 f58 1"/>
                  <a:gd name="f71" fmla="*/ 7342 f57 1"/>
                  <a:gd name="f72" fmla="*/ 230039 f57 1"/>
                  <a:gd name="f73" fmla="*/ 0 f58 1"/>
                  <a:gd name="f74" fmla="*/ 264301 f57 1"/>
                  <a:gd name="f75" fmla="*/ 276537 f57 1"/>
                  <a:gd name="f76" fmla="*/ 155073 f58 1"/>
                  <a:gd name="f77" fmla="*/ 239828 f57 1"/>
                  <a:gd name="f78" fmla="*/ 157534 f58 1"/>
                  <a:gd name="f79" fmla="*/ 268301 f58 1"/>
                  <a:gd name="f80" fmla="*/ 291220 f57 1"/>
                  <a:gd name="f81" fmla="*/ 273224 f58 1"/>
                  <a:gd name="f82" fmla="*/ 293667 f57 1"/>
                  <a:gd name="f83" fmla="*/ 275685 f58 1"/>
                  <a:gd name="f84" fmla="+- f59 0 f1"/>
                  <a:gd name="f85" fmla="*/ f62 1 279763"/>
                  <a:gd name="f86" fmla="*/ f63 1 293667"/>
                  <a:gd name="f87" fmla="*/ f64 1 279763"/>
                  <a:gd name="f88" fmla="*/ f65 1 293667"/>
                  <a:gd name="f89" fmla="*/ f66 1 279763"/>
                  <a:gd name="f90" fmla="*/ f67 1 293667"/>
                  <a:gd name="f91" fmla="*/ f68 1 279763"/>
                  <a:gd name="f92" fmla="*/ f69 1 293667"/>
                  <a:gd name="f93" fmla="*/ f70 1 279763"/>
                  <a:gd name="f94" fmla="*/ f71 1 293667"/>
                  <a:gd name="f95" fmla="*/ f72 1 293667"/>
                  <a:gd name="f96" fmla="*/ f73 1 279763"/>
                  <a:gd name="f97" fmla="*/ f74 1 293667"/>
                  <a:gd name="f98" fmla="*/ f75 1 293667"/>
                  <a:gd name="f99" fmla="*/ f76 1 279763"/>
                  <a:gd name="f100" fmla="*/ f77 1 293667"/>
                  <a:gd name="f101" fmla="*/ f78 1 279763"/>
                  <a:gd name="f102" fmla="*/ f79 1 279763"/>
                  <a:gd name="f103" fmla="*/ f80 1 293667"/>
                  <a:gd name="f104" fmla="*/ f81 1 279763"/>
                  <a:gd name="f105" fmla="*/ f82 1 293667"/>
                  <a:gd name="f106" fmla="*/ f83 1 279763"/>
                  <a:gd name="f107" fmla="*/ f53 1 f60"/>
                  <a:gd name="f108" fmla="*/ f54 1 f60"/>
                  <a:gd name="f109" fmla="*/ f53 1 f61"/>
                  <a:gd name="f110" fmla="*/ f55 1 f61"/>
                  <a:gd name="f111" fmla="*/ f85 1 f60"/>
                  <a:gd name="f112" fmla="*/ f86 1 f61"/>
                  <a:gd name="f113" fmla="*/ f87 1 f60"/>
                  <a:gd name="f114" fmla="*/ f88 1 f61"/>
                  <a:gd name="f115" fmla="*/ f89 1 f60"/>
                  <a:gd name="f116" fmla="*/ f90 1 f61"/>
                  <a:gd name="f117" fmla="*/ f91 1 f60"/>
                  <a:gd name="f118" fmla="*/ f92 1 f61"/>
                  <a:gd name="f119" fmla="*/ f93 1 f60"/>
                  <a:gd name="f120" fmla="*/ f94 1 f61"/>
                  <a:gd name="f121" fmla="*/ f95 1 f61"/>
                  <a:gd name="f122" fmla="*/ f96 1 f60"/>
                  <a:gd name="f123" fmla="*/ f97 1 f61"/>
                  <a:gd name="f124" fmla="*/ f98 1 f61"/>
                  <a:gd name="f125" fmla="*/ f99 1 f60"/>
                  <a:gd name="f126" fmla="*/ f100 1 f61"/>
                  <a:gd name="f127" fmla="*/ f101 1 f60"/>
                  <a:gd name="f128" fmla="*/ f102 1 f60"/>
                  <a:gd name="f129" fmla="*/ f103 1 f61"/>
                  <a:gd name="f130" fmla="*/ f104 1 f60"/>
                  <a:gd name="f131" fmla="*/ f105 1 f61"/>
                  <a:gd name="f132" fmla="*/ f106 1 f60"/>
                  <a:gd name="f133" fmla="*/ f107 f51 1"/>
                  <a:gd name="f134" fmla="*/ f108 f51 1"/>
                  <a:gd name="f135" fmla="*/ f110 f52 1"/>
                  <a:gd name="f136" fmla="*/ f109 f52 1"/>
                  <a:gd name="f137" fmla="*/ f111 f51 1"/>
                  <a:gd name="f138" fmla="*/ f112 f52 1"/>
                  <a:gd name="f139" fmla="*/ f113 f51 1"/>
                  <a:gd name="f140" fmla="*/ f114 f52 1"/>
                  <a:gd name="f141" fmla="*/ f115 f51 1"/>
                  <a:gd name="f142" fmla="*/ f116 f52 1"/>
                  <a:gd name="f143" fmla="*/ f117 f51 1"/>
                  <a:gd name="f144" fmla="*/ f118 f52 1"/>
                  <a:gd name="f145" fmla="*/ f119 f51 1"/>
                  <a:gd name="f146" fmla="*/ f120 f52 1"/>
                  <a:gd name="f147" fmla="*/ f121 f52 1"/>
                  <a:gd name="f148" fmla="*/ f122 f51 1"/>
                  <a:gd name="f149" fmla="*/ f123 f52 1"/>
                  <a:gd name="f150" fmla="*/ f124 f52 1"/>
                  <a:gd name="f151" fmla="*/ f125 f51 1"/>
                  <a:gd name="f152" fmla="*/ f126 f52 1"/>
                  <a:gd name="f153" fmla="*/ f127 f51 1"/>
                  <a:gd name="f154" fmla="*/ f128 f51 1"/>
                  <a:gd name="f155" fmla="*/ f129 f52 1"/>
                  <a:gd name="f156" fmla="*/ f130 f51 1"/>
                  <a:gd name="f157" fmla="*/ f131 f52 1"/>
                  <a:gd name="f158" fmla="*/ f132 f5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84">
                    <a:pos x="f137" y="f138"/>
                  </a:cxn>
                  <a:cxn ang="f84">
                    <a:pos x="f139" y="f140"/>
                  </a:cxn>
                  <a:cxn ang="f84">
                    <a:pos x="f141" y="f142"/>
                  </a:cxn>
                  <a:cxn ang="f84">
                    <a:pos x="f143" y="f144"/>
                  </a:cxn>
                  <a:cxn ang="f84">
                    <a:pos x="f145" y="f146"/>
                  </a:cxn>
                  <a:cxn ang="f84">
                    <a:pos x="f141" y="f147"/>
                  </a:cxn>
                  <a:cxn ang="f84">
                    <a:pos x="f148" y="f149"/>
                  </a:cxn>
                  <a:cxn ang="f84">
                    <a:pos x="f148" y="f150"/>
                  </a:cxn>
                  <a:cxn ang="f84">
                    <a:pos x="f151" y="f152"/>
                  </a:cxn>
                  <a:cxn ang="f84">
                    <a:pos x="f153" y="f152"/>
                  </a:cxn>
                  <a:cxn ang="f84">
                    <a:pos x="f154" y="f155"/>
                  </a:cxn>
                  <a:cxn ang="f84">
                    <a:pos x="f156" y="f157"/>
                  </a:cxn>
                  <a:cxn ang="f84">
                    <a:pos x="f158" y="f157"/>
                  </a:cxn>
                  <a:cxn ang="f84">
                    <a:pos x="f137" y="f138"/>
                  </a:cxn>
                </a:cxnLst>
                <a:rect l="f133" t="f136" r="f134" b="f135"/>
                <a:pathLst>
                  <a:path w="279763" h="293667">
                    <a:moveTo>
                      <a:pt x="f8" y="f9"/>
                    </a:moveTo>
                    <a:cubicBezTo>
                      <a:pt x="f10" y="f11"/>
                      <a:pt x="f12" y="f13"/>
                      <a:pt x="f14" y="f15"/>
                    </a:cubicBezTo>
                    <a:cubicBezTo>
                      <a:pt x="f14" y="f16"/>
                      <a:pt x="f17" y="f18"/>
                      <a:pt x="f19" y="f20"/>
                    </a:cubicBezTo>
                    <a:cubicBezTo>
                      <a:pt x="f19" y="f21"/>
                      <a:pt x="f22" y="f5"/>
                      <a:pt x="f23" y="f5"/>
                    </a:cubicBezTo>
                    <a:cubicBezTo>
                      <a:pt x="f24" y="f5"/>
                      <a:pt x="f25" y="f21"/>
                      <a:pt x="f25" y="f26"/>
                    </a:cubicBezTo>
                    <a:cubicBezTo>
                      <a:pt x="f27" y="f28"/>
                      <a:pt x="f19" y="f29"/>
                      <a:pt x="f19" y="f13"/>
                    </a:cubicBezTo>
                    <a:cubicBezTo>
                      <a:pt x="f30" y="f31"/>
                      <a:pt x="f32" y="f33"/>
                      <a:pt x="f5" y="f34"/>
                    </a:cubicBezTo>
                    <a:lnTo>
                      <a:pt x="f5" y="f35"/>
                    </a:lnTo>
                    <a:cubicBezTo>
                      <a:pt x="f36" y="f37"/>
                      <a:pt x="f38" y="f33"/>
                      <a:pt x="f17" y="f31"/>
                    </a:cubicBezTo>
                    <a:cubicBezTo>
                      <a:pt x="f17" y="f31"/>
                      <a:pt x="f17" y="f31"/>
                      <a:pt x="f39" y="f31"/>
                    </a:cubicBezTo>
                    <a:cubicBezTo>
                      <a:pt x="f40" y="f31"/>
                      <a:pt x="f41" y="f42"/>
                      <a:pt x="f43" y="f44"/>
                    </a:cubicBezTo>
                    <a:cubicBezTo>
                      <a:pt x="f43" y="f7"/>
                      <a:pt x="f45" y="f7"/>
                      <a:pt x="f46" y="f7"/>
                    </a:cubicBezTo>
                    <a:cubicBezTo>
                      <a:pt x="f46" y="f7"/>
                      <a:pt x="f47" y="f7"/>
                      <a:pt x="f47" y="f7"/>
                    </a:cubicBezTo>
                    <a:cubicBezTo>
                      <a:pt x="f48" y="f44"/>
                      <a:pt x="f48" y="f49"/>
                      <a:pt x="f8" y="f9"/>
                    </a:cubicBezTo>
                    <a:close/>
                  </a:path>
                </a:pathLst>
              </a:custGeom>
              <a:solidFill>
                <a:srgbClr val="F2EEEC"/>
              </a:solidFill>
              <a:ln w="8970" cap="flat">
                <a:solidFill>
                  <a:srgbClr val="F2EEEC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3429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1350" b="0" i="0" u="none" strike="noStrike" kern="1200" cap="none" spc="0" baseline="0">
                  <a:solidFill>
                    <a:srgbClr val="000000"/>
                  </a:solidFill>
                  <a:uFillTx/>
                  <a:latin typeface="Trebuchet MS"/>
                </a:endParaRPr>
              </a:p>
            </p:txBody>
          </p:sp>
        </p:grp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F1A11ADE-E9ED-471F-BCFA-42F8E9961B18}"/>
                </a:ext>
              </a:extLst>
            </p:cNvPr>
            <p:cNvSpPr/>
            <p:nvPr/>
          </p:nvSpPr>
          <p:spPr>
            <a:xfrm>
              <a:off x="2794004" y="3584100"/>
              <a:ext cx="1024411" cy="61169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19671"/>
                <a:gd name="f7" fmla="val 489445"/>
                <a:gd name="f8" fmla="val 450290"/>
                <a:gd name="f9" fmla="val 585831"/>
                <a:gd name="f10" fmla="+- 0 0 -90"/>
                <a:gd name="f11" fmla="*/ f3 1 819671"/>
                <a:gd name="f12" fmla="*/ f4 1 489445"/>
                <a:gd name="f13" fmla="val f5"/>
                <a:gd name="f14" fmla="val f6"/>
                <a:gd name="f15" fmla="val f7"/>
                <a:gd name="f16" fmla="*/ f10 f0 1"/>
                <a:gd name="f17" fmla="+- f15 0 f13"/>
                <a:gd name="f18" fmla="+- f14 0 f13"/>
                <a:gd name="f19" fmla="*/ f16 1 f2"/>
                <a:gd name="f20" fmla="*/ f18 1 819671"/>
                <a:gd name="f21" fmla="*/ f17 1 489445"/>
                <a:gd name="f22" fmla="*/ 0 f18 1"/>
                <a:gd name="f23" fmla="*/ 489445 f17 1"/>
                <a:gd name="f24" fmla="*/ 450290 f17 1"/>
                <a:gd name="f25" fmla="*/ 0 f17 1"/>
                <a:gd name="f26" fmla="*/ 819671 f18 1"/>
                <a:gd name="f27" fmla="*/ 585831 f18 1"/>
                <a:gd name="f28" fmla="+- f19 0 f1"/>
                <a:gd name="f29" fmla="*/ f22 1 819671"/>
                <a:gd name="f30" fmla="*/ f23 1 489445"/>
                <a:gd name="f31" fmla="*/ f24 1 489445"/>
                <a:gd name="f32" fmla="*/ f25 1 489445"/>
                <a:gd name="f33" fmla="*/ f26 1 819671"/>
                <a:gd name="f34" fmla="*/ f27 1 819671"/>
                <a:gd name="f35" fmla="*/ f13 1 f20"/>
                <a:gd name="f36" fmla="*/ f14 1 f20"/>
                <a:gd name="f37" fmla="*/ f13 1 f21"/>
                <a:gd name="f38" fmla="*/ f15 1 f21"/>
                <a:gd name="f39" fmla="*/ f29 1 f20"/>
                <a:gd name="f40" fmla="*/ f30 1 f21"/>
                <a:gd name="f41" fmla="*/ f31 1 f21"/>
                <a:gd name="f42" fmla="*/ f32 1 f21"/>
                <a:gd name="f43" fmla="*/ f33 1 f20"/>
                <a:gd name="f44" fmla="*/ f34 1 f20"/>
                <a:gd name="f45" fmla="*/ f35 f11 1"/>
                <a:gd name="f46" fmla="*/ f36 f11 1"/>
                <a:gd name="f47" fmla="*/ f38 f12 1"/>
                <a:gd name="f48" fmla="*/ f37 f12 1"/>
                <a:gd name="f49" fmla="*/ f39 f11 1"/>
                <a:gd name="f50" fmla="*/ f40 f12 1"/>
                <a:gd name="f51" fmla="*/ f41 f12 1"/>
                <a:gd name="f52" fmla="*/ f42 f12 1"/>
                <a:gd name="f53" fmla="*/ f43 f11 1"/>
                <a:gd name="f54" fmla="*/ f4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49" y="f50"/>
                </a:cxn>
                <a:cxn ang="f28">
                  <a:pos x="f49" y="f51"/>
                </a:cxn>
                <a:cxn ang="f28">
                  <a:pos x="f49" y="f52"/>
                </a:cxn>
                <a:cxn ang="f28">
                  <a:pos x="f49" y="f52"/>
                </a:cxn>
                <a:cxn ang="f28">
                  <a:pos x="f53" y="f52"/>
                </a:cxn>
                <a:cxn ang="f28">
                  <a:pos x="f53" y="f52"/>
                </a:cxn>
                <a:cxn ang="f28">
                  <a:pos x="f53" y="f51"/>
                </a:cxn>
                <a:cxn ang="f28">
                  <a:pos x="f53" y="f50"/>
                </a:cxn>
                <a:cxn ang="f28">
                  <a:pos x="f54" y="f50"/>
                </a:cxn>
                <a:cxn ang="f28">
                  <a:pos x="f49" y="f50"/>
                </a:cxn>
              </a:cxnLst>
              <a:rect l="f45" t="f48" r="f46" b="f47"/>
              <a:pathLst>
                <a:path w="819671" h="489445">
                  <a:moveTo>
                    <a:pt x="f5" y="f7"/>
                  </a:moveTo>
                  <a:lnTo>
                    <a:pt x="f5" y="f8"/>
                  </a:lnTo>
                  <a:lnTo>
                    <a:pt x="f5" y="f5"/>
                  </a:lnTo>
                  <a:lnTo>
                    <a:pt x="f5" y="f5"/>
                  </a:lnTo>
                  <a:lnTo>
                    <a:pt x="f6" y="f5"/>
                  </a:lnTo>
                  <a:lnTo>
                    <a:pt x="f6" y="f5"/>
                  </a:lnTo>
                  <a:lnTo>
                    <a:pt x="f6" y="f8"/>
                  </a:lnTo>
                  <a:lnTo>
                    <a:pt x="f6" y="f7"/>
                  </a:lnTo>
                  <a:lnTo>
                    <a:pt x="f9" y="f7"/>
                  </a:lnTo>
                  <a:lnTo>
                    <a:pt x="f5" y="f7"/>
                  </a:lnTo>
                  <a:close/>
                </a:path>
              </a:pathLst>
            </a:custGeom>
            <a:solidFill>
              <a:srgbClr val="0B3A24"/>
            </a:solidFill>
            <a:ln w="28575" cap="rnd">
              <a:solidFill>
                <a:srgbClr val="F2EEEC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0859D1D3-17EC-4A4E-990B-42577B064C77}"/>
                </a:ext>
              </a:extLst>
            </p:cNvPr>
            <p:cNvSpPr/>
            <p:nvPr/>
          </p:nvSpPr>
          <p:spPr>
            <a:xfrm>
              <a:off x="3220461" y="3769870"/>
              <a:ext cx="152713" cy="21182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2190"/>
                <a:gd name="f7" fmla="val 169495"/>
                <a:gd name="f8" fmla="val 101844"/>
                <a:gd name="f9" fmla="val 81395"/>
                <a:gd name="f10" fmla="val 82152"/>
                <a:gd name="f11" fmla="val 111689"/>
                <a:gd name="f12" fmla="val 64264"/>
                <a:gd name="f13" fmla="val 119074"/>
                <a:gd name="f14" fmla="val 59370"/>
                <a:gd name="f15" fmla="val 121535"/>
                <a:gd name="f16" fmla="val 52028"/>
                <a:gd name="f17" fmla="val 44687"/>
                <a:gd name="f18" fmla="val 116612"/>
                <a:gd name="f19" fmla="val 37345"/>
                <a:gd name="f20" fmla="val 32451"/>
                <a:gd name="f21" fmla="val 104305"/>
                <a:gd name="f22" fmla="val 87075"/>
                <a:gd name="f23" fmla="val 89536"/>
                <a:gd name="f24" fmla="val 96921"/>
                <a:gd name="f25" fmla="val 30003"/>
                <a:gd name="f26" fmla="val 20214"/>
                <a:gd name="f27" fmla="val 99382"/>
                <a:gd name="f28" fmla="val 10426"/>
                <a:gd name="f29" fmla="val 3084"/>
                <a:gd name="f30" fmla="val -1811"/>
                <a:gd name="f31" fmla="val 77229"/>
                <a:gd name="f32" fmla="val 637"/>
                <a:gd name="f33" fmla="val 30461"/>
                <a:gd name="f34" fmla="val 27999"/>
                <a:gd name="f35" fmla="val 22662"/>
                <a:gd name="f36" fmla="val 15692"/>
                <a:gd name="f37" fmla="val 27556"/>
                <a:gd name="f38" fmla="val 13230"/>
                <a:gd name="f39" fmla="val 10769"/>
                <a:gd name="f40" fmla="val 42240"/>
                <a:gd name="f41" fmla="val 49581"/>
                <a:gd name="f42" fmla="val 54476"/>
                <a:gd name="f43" fmla="val 20615"/>
                <a:gd name="f44" fmla="val 61817"/>
                <a:gd name="f45" fmla="val 37845"/>
                <a:gd name="f46" fmla="val 42768"/>
                <a:gd name="f47" fmla="val 8307"/>
                <a:gd name="f48" fmla="val 83842"/>
                <a:gd name="f49" fmla="val 923"/>
                <a:gd name="f50" fmla="val 88737"/>
                <a:gd name="f51" fmla="val -1538"/>
                <a:gd name="f52" fmla="val 96078"/>
                <a:gd name="f53" fmla="val 103420"/>
                <a:gd name="f54" fmla="val 3385"/>
                <a:gd name="f55" fmla="val 110762"/>
                <a:gd name="f56" fmla="val 115656"/>
                <a:gd name="f57" fmla="val 18153"/>
                <a:gd name="f58" fmla="val 47691"/>
                <a:gd name="f59" fmla="val 140129"/>
                <a:gd name="f60" fmla="val 145023"/>
                <a:gd name="f61" fmla="val 154812"/>
                <a:gd name="f62" fmla="val 5846"/>
                <a:gd name="f63" fmla="val 162154"/>
                <a:gd name="f64" fmla="val 167048"/>
                <a:gd name="f65" fmla="val 23076"/>
                <a:gd name="f66" fmla="val 114151"/>
                <a:gd name="f67" fmla="val 105867"/>
                <a:gd name="f68" fmla="val 123997"/>
                <a:gd name="f69" fmla="val 98526"/>
                <a:gd name="f70" fmla="val 91184"/>
                <a:gd name="f71" fmla="val 86290"/>
                <a:gd name="f72" fmla="val 109228"/>
                <a:gd name="f73" fmla="+- 0 0 -90"/>
                <a:gd name="f74" fmla="*/ f3 1 122190"/>
                <a:gd name="f75" fmla="*/ f4 1 169495"/>
                <a:gd name="f76" fmla="val f5"/>
                <a:gd name="f77" fmla="val f6"/>
                <a:gd name="f78" fmla="val f7"/>
                <a:gd name="f79" fmla="*/ f73 f0 1"/>
                <a:gd name="f80" fmla="+- f78 0 f76"/>
                <a:gd name="f81" fmla="+- f77 0 f76"/>
                <a:gd name="f82" fmla="*/ f79 1 f2"/>
                <a:gd name="f83" fmla="*/ f81 1 122190"/>
                <a:gd name="f84" fmla="*/ f80 1 169495"/>
                <a:gd name="f85" fmla="*/ 101844 f81 1"/>
                <a:gd name="f86" fmla="*/ 81395 f80 1"/>
                <a:gd name="f87" fmla="*/ 82152 f81 1"/>
                <a:gd name="f88" fmla="*/ 111689 f81 1"/>
                <a:gd name="f89" fmla="*/ 64264 f80 1"/>
                <a:gd name="f90" fmla="*/ 119074 f81 1"/>
                <a:gd name="f91" fmla="*/ 44687 f80 1"/>
                <a:gd name="f92" fmla="*/ 104305 f81 1"/>
                <a:gd name="f93" fmla="*/ 32451 f80 1"/>
                <a:gd name="f94" fmla="*/ 87075 f81 1"/>
                <a:gd name="f95" fmla="*/ 89536 f81 1"/>
                <a:gd name="f96" fmla="*/ 99382 f81 1"/>
                <a:gd name="f97" fmla="*/ 10426 f80 1"/>
                <a:gd name="f98" fmla="*/ 77229 f81 1"/>
                <a:gd name="f99" fmla="*/ 637 f80 1"/>
                <a:gd name="f100" fmla="*/ 30461 f81 1"/>
                <a:gd name="f101" fmla="*/ 20214 f80 1"/>
                <a:gd name="f102" fmla="*/ 13230 f81 1"/>
                <a:gd name="f103" fmla="*/ 37345 f80 1"/>
                <a:gd name="f104" fmla="*/ 15692 f81 1"/>
                <a:gd name="f105" fmla="*/ 54476 f80 1"/>
                <a:gd name="f106" fmla="*/ 37845 f81 1"/>
                <a:gd name="f107" fmla="*/ 42768 f81 1"/>
                <a:gd name="f108" fmla="*/ 8307 f81 1"/>
                <a:gd name="f109" fmla="*/ 83842 f80 1"/>
                <a:gd name="f110" fmla="*/ 923 f81 1"/>
                <a:gd name="f111" fmla="*/ 103420 f80 1"/>
                <a:gd name="f112" fmla="*/ 18153 f81 1"/>
                <a:gd name="f113" fmla="*/ 115656 f80 1"/>
                <a:gd name="f114" fmla="*/ 47691 f81 1"/>
                <a:gd name="f115" fmla="*/ 10769 f81 1"/>
                <a:gd name="f116" fmla="*/ 140129 f80 1"/>
                <a:gd name="f117" fmla="*/ 5846 f81 1"/>
                <a:gd name="f118" fmla="*/ 162154 f80 1"/>
                <a:gd name="f119" fmla="*/ 20615 f81 1"/>
                <a:gd name="f120" fmla="*/ 169495 f80 1"/>
                <a:gd name="f121" fmla="*/ 167048 f80 1"/>
                <a:gd name="f122" fmla="*/ 114151 f81 1"/>
                <a:gd name="f123" fmla="*/ 110762 f80 1"/>
                <a:gd name="f124" fmla="*/ 121535 f81 1"/>
                <a:gd name="f125" fmla="*/ 91184 f80 1"/>
                <a:gd name="f126" fmla="+- f82 0 f1"/>
                <a:gd name="f127" fmla="*/ f85 1 122190"/>
                <a:gd name="f128" fmla="*/ f86 1 169495"/>
                <a:gd name="f129" fmla="*/ f87 1 122190"/>
                <a:gd name="f130" fmla="*/ f88 1 122190"/>
                <a:gd name="f131" fmla="*/ f89 1 169495"/>
                <a:gd name="f132" fmla="*/ f90 1 122190"/>
                <a:gd name="f133" fmla="*/ f91 1 169495"/>
                <a:gd name="f134" fmla="*/ f92 1 122190"/>
                <a:gd name="f135" fmla="*/ f93 1 169495"/>
                <a:gd name="f136" fmla="*/ f94 1 122190"/>
                <a:gd name="f137" fmla="*/ f95 1 122190"/>
                <a:gd name="f138" fmla="*/ f96 1 122190"/>
                <a:gd name="f139" fmla="*/ f97 1 169495"/>
                <a:gd name="f140" fmla="*/ f98 1 122190"/>
                <a:gd name="f141" fmla="*/ f99 1 169495"/>
                <a:gd name="f142" fmla="*/ f100 1 122190"/>
                <a:gd name="f143" fmla="*/ f101 1 169495"/>
                <a:gd name="f144" fmla="*/ f102 1 122190"/>
                <a:gd name="f145" fmla="*/ f103 1 169495"/>
                <a:gd name="f146" fmla="*/ f104 1 122190"/>
                <a:gd name="f147" fmla="*/ f105 1 169495"/>
                <a:gd name="f148" fmla="*/ f106 1 122190"/>
                <a:gd name="f149" fmla="*/ f107 1 122190"/>
                <a:gd name="f150" fmla="*/ f108 1 122190"/>
                <a:gd name="f151" fmla="*/ f109 1 169495"/>
                <a:gd name="f152" fmla="*/ f110 1 122190"/>
                <a:gd name="f153" fmla="*/ f111 1 169495"/>
                <a:gd name="f154" fmla="*/ f112 1 122190"/>
                <a:gd name="f155" fmla="*/ f113 1 169495"/>
                <a:gd name="f156" fmla="*/ f114 1 122190"/>
                <a:gd name="f157" fmla="*/ f115 1 122190"/>
                <a:gd name="f158" fmla="*/ f116 1 169495"/>
                <a:gd name="f159" fmla="*/ f117 1 122190"/>
                <a:gd name="f160" fmla="*/ f118 1 169495"/>
                <a:gd name="f161" fmla="*/ f119 1 122190"/>
                <a:gd name="f162" fmla="*/ f120 1 169495"/>
                <a:gd name="f163" fmla="*/ f121 1 169495"/>
                <a:gd name="f164" fmla="*/ f122 1 122190"/>
                <a:gd name="f165" fmla="*/ f123 1 169495"/>
                <a:gd name="f166" fmla="*/ f124 1 122190"/>
                <a:gd name="f167" fmla="*/ f125 1 169495"/>
                <a:gd name="f168" fmla="*/ f76 1 f83"/>
                <a:gd name="f169" fmla="*/ f77 1 f83"/>
                <a:gd name="f170" fmla="*/ f76 1 f84"/>
                <a:gd name="f171" fmla="*/ f78 1 f84"/>
                <a:gd name="f172" fmla="*/ f127 1 f83"/>
                <a:gd name="f173" fmla="*/ f128 1 f84"/>
                <a:gd name="f174" fmla="*/ f129 1 f83"/>
                <a:gd name="f175" fmla="*/ f130 1 f83"/>
                <a:gd name="f176" fmla="*/ f131 1 f84"/>
                <a:gd name="f177" fmla="*/ f132 1 f83"/>
                <a:gd name="f178" fmla="*/ f133 1 f84"/>
                <a:gd name="f179" fmla="*/ f134 1 f83"/>
                <a:gd name="f180" fmla="*/ f135 1 f84"/>
                <a:gd name="f181" fmla="*/ f136 1 f83"/>
                <a:gd name="f182" fmla="*/ f137 1 f83"/>
                <a:gd name="f183" fmla="*/ f138 1 f83"/>
                <a:gd name="f184" fmla="*/ f139 1 f84"/>
                <a:gd name="f185" fmla="*/ f140 1 f83"/>
                <a:gd name="f186" fmla="*/ f141 1 f84"/>
                <a:gd name="f187" fmla="*/ f142 1 f83"/>
                <a:gd name="f188" fmla="*/ f143 1 f84"/>
                <a:gd name="f189" fmla="*/ f144 1 f83"/>
                <a:gd name="f190" fmla="*/ f145 1 f84"/>
                <a:gd name="f191" fmla="*/ f146 1 f83"/>
                <a:gd name="f192" fmla="*/ f147 1 f84"/>
                <a:gd name="f193" fmla="*/ f148 1 f83"/>
                <a:gd name="f194" fmla="*/ f149 1 f83"/>
                <a:gd name="f195" fmla="*/ f150 1 f83"/>
                <a:gd name="f196" fmla="*/ f151 1 f84"/>
                <a:gd name="f197" fmla="*/ f152 1 f83"/>
                <a:gd name="f198" fmla="*/ f153 1 f84"/>
                <a:gd name="f199" fmla="*/ f154 1 f83"/>
                <a:gd name="f200" fmla="*/ f155 1 f84"/>
                <a:gd name="f201" fmla="*/ f156 1 f83"/>
                <a:gd name="f202" fmla="*/ f157 1 f83"/>
                <a:gd name="f203" fmla="*/ f158 1 f84"/>
                <a:gd name="f204" fmla="*/ f159 1 f83"/>
                <a:gd name="f205" fmla="*/ f160 1 f84"/>
                <a:gd name="f206" fmla="*/ f161 1 f83"/>
                <a:gd name="f207" fmla="*/ f162 1 f84"/>
                <a:gd name="f208" fmla="*/ f163 1 f84"/>
                <a:gd name="f209" fmla="*/ f164 1 f83"/>
                <a:gd name="f210" fmla="*/ f165 1 f84"/>
                <a:gd name="f211" fmla="*/ f166 1 f83"/>
                <a:gd name="f212" fmla="*/ f167 1 f84"/>
                <a:gd name="f213" fmla="*/ f168 f74 1"/>
                <a:gd name="f214" fmla="*/ f169 f74 1"/>
                <a:gd name="f215" fmla="*/ f171 f75 1"/>
                <a:gd name="f216" fmla="*/ f170 f75 1"/>
                <a:gd name="f217" fmla="*/ f172 f74 1"/>
                <a:gd name="f218" fmla="*/ f173 f75 1"/>
                <a:gd name="f219" fmla="*/ f174 f74 1"/>
                <a:gd name="f220" fmla="*/ f175 f74 1"/>
                <a:gd name="f221" fmla="*/ f176 f75 1"/>
                <a:gd name="f222" fmla="*/ f177 f74 1"/>
                <a:gd name="f223" fmla="*/ f178 f75 1"/>
                <a:gd name="f224" fmla="*/ f179 f74 1"/>
                <a:gd name="f225" fmla="*/ f180 f75 1"/>
                <a:gd name="f226" fmla="*/ f181 f74 1"/>
                <a:gd name="f227" fmla="*/ f182 f74 1"/>
                <a:gd name="f228" fmla="*/ f183 f74 1"/>
                <a:gd name="f229" fmla="*/ f184 f75 1"/>
                <a:gd name="f230" fmla="*/ f185 f74 1"/>
                <a:gd name="f231" fmla="*/ f186 f75 1"/>
                <a:gd name="f232" fmla="*/ f187 f74 1"/>
                <a:gd name="f233" fmla="*/ f188 f75 1"/>
                <a:gd name="f234" fmla="*/ f189 f74 1"/>
                <a:gd name="f235" fmla="*/ f190 f75 1"/>
                <a:gd name="f236" fmla="*/ f191 f74 1"/>
                <a:gd name="f237" fmla="*/ f192 f75 1"/>
                <a:gd name="f238" fmla="*/ f193 f74 1"/>
                <a:gd name="f239" fmla="*/ f194 f74 1"/>
                <a:gd name="f240" fmla="*/ f195 f74 1"/>
                <a:gd name="f241" fmla="*/ f196 f75 1"/>
                <a:gd name="f242" fmla="*/ f197 f74 1"/>
                <a:gd name="f243" fmla="*/ f198 f75 1"/>
                <a:gd name="f244" fmla="*/ f199 f74 1"/>
                <a:gd name="f245" fmla="*/ f200 f75 1"/>
                <a:gd name="f246" fmla="*/ f201 f74 1"/>
                <a:gd name="f247" fmla="*/ f202 f74 1"/>
                <a:gd name="f248" fmla="*/ f203 f75 1"/>
                <a:gd name="f249" fmla="*/ f204 f74 1"/>
                <a:gd name="f250" fmla="*/ f205 f75 1"/>
                <a:gd name="f251" fmla="*/ f206 f74 1"/>
                <a:gd name="f252" fmla="*/ f207 f75 1"/>
                <a:gd name="f253" fmla="*/ f208 f75 1"/>
                <a:gd name="f254" fmla="*/ f209 f74 1"/>
                <a:gd name="f255" fmla="*/ f210 f75 1"/>
                <a:gd name="f256" fmla="*/ f211 f74 1"/>
                <a:gd name="f257" fmla="*/ f212 f7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26">
                  <a:pos x="f217" y="f218"/>
                </a:cxn>
                <a:cxn ang="f126">
                  <a:pos x="f217" y="f218"/>
                </a:cxn>
                <a:cxn ang="f126">
                  <a:pos x="f219" y="f218"/>
                </a:cxn>
                <a:cxn ang="f126">
                  <a:pos x="f220" y="f221"/>
                </a:cxn>
                <a:cxn ang="f126">
                  <a:pos x="f222" y="f223"/>
                </a:cxn>
                <a:cxn ang="f126">
                  <a:pos x="f224" y="f225"/>
                </a:cxn>
                <a:cxn ang="f126">
                  <a:pos x="f226" y="f225"/>
                </a:cxn>
                <a:cxn ang="f126">
                  <a:pos x="f227" y="f225"/>
                </a:cxn>
                <a:cxn ang="f126">
                  <a:pos x="f228" y="f229"/>
                </a:cxn>
                <a:cxn ang="f126">
                  <a:pos x="f230" y="f231"/>
                </a:cxn>
                <a:cxn ang="f126">
                  <a:pos x="f232" y="f233"/>
                </a:cxn>
                <a:cxn ang="f126">
                  <a:pos x="f234" y="f235"/>
                </a:cxn>
                <a:cxn ang="f126">
                  <a:pos x="f236" y="f237"/>
                </a:cxn>
                <a:cxn ang="f126">
                  <a:pos x="f238" y="f221"/>
                </a:cxn>
                <a:cxn ang="f126">
                  <a:pos x="f239" y="f221"/>
                </a:cxn>
                <a:cxn ang="f126">
                  <a:pos x="f240" y="f241"/>
                </a:cxn>
                <a:cxn ang="f126">
                  <a:pos x="f242" y="f243"/>
                </a:cxn>
                <a:cxn ang="f126">
                  <a:pos x="f244" y="f245"/>
                </a:cxn>
                <a:cxn ang="f126">
                  <a:pos x="f246" y="f245"/>
                </a:cxn>
                <a:cxn ang="f126">
                  <a:pos x="f247" y="f248"/>
                </a:cxn>
                <a:cxn ang="f126">
                  <a:pos x="f249" y="f250"/>
                </a:cxn>
                <a:cxn ang="f126">
                  <a:pos x="f251" y="f252"/>
                </a:cxn>
                <a:cxn ang="f126">
                  <a:pos x="f232" y="f253"/>
                </a:cxn>
                <a:cxn ang="f126">
                  <a:pos x="f254" y="f255"/>
                </a:cxn>
                <a:cxn ang="f126">
                  <a:pos x="f256" y="f257"/>
                </a:cxn>
                <a:cxn ang="f126">
                  <a:pos x="f217" y="f218"/>
                </a:cxn>
              </a:cxnLst>
              <a:rect l="f213" t="f216" r="f214" b="f215"/>
              <a:pathLst>
                <a:path w="122190" h="169495">
                  <a:moveTo>
                    <a:pt x="f8" y="f9"/>
                  </a:moveTo>
                  <a:cubicBezTo>
                    <a:pt x="f8" y="f9"/>
                    <a:pt x="f8" y="f9"/>
                    <a:pt x="f8" y="f9"/>
                  </a:cubicBezTo>
                  <a:lnTo>
                    <a:pt x="f10" y="f9"/>
                  </a:lnTo>
                  <a:lnTo>
                    <a:pt x="f11" y="f12"/>
                  </a:lnTo>
                  <a:cubicBezTo>
                    <a:pt x="f13" y="f14"/>
                    <a:pt x="f15" y="f16"/>
                    <a:pt x="f13" y="f17"/>
                  </a:cubicBezTo>
                  <a:cubicBezTo>
                    <a:pt x="f18" y="f19"/>
                    <a:pt x="f11" y="f20"/>
                    <a:pt x="f21" y="f20"/>
                  </a:cubicBezTo>
                  <a:lnTo>
                    <a:pt x="f22" y="f20"/>
                  </a:lnTo>
                  <a:lnTo>
                    <a:pt x="f23" y="f20"/>
                  </a:lnTo>
                  <a:cubicBezTo>
                    <a:pt x="f24" y="f25"/>
                    <a:pt x="f8" y="f26"/>
                    <a:pt x="f27" y="f28"/>
                  </a:cubicBezTo>
                  <a:cubicBezTo>
                    <a:pt x="f24" y="f29"/>
                    <a:pt x="f22" y="f30"/>
                    <a:pt x="f31" y="f32"/>
                  </a:cubicBezTo>
                  <a:lnTo>
                    <a:pt x="f33" y="f26"/>
                  </a:lnTo>
                  <a:cubicBezTo>
                    <a:pt x="f34" y="f35"/>
                    <a:pt x="f36" y="f37"/>
                    <a:pt x="f38" y="f19"/>
                  </a:cubicBezTo>
                  <a:cubicBezTo>
                    <a:pt x="f39" y="f40"/>
                    <a:pt x="f38" y="f41"/>
                    <a:pt x="f36" y="f42"/>
                  </a:cubicBezTo>
                  <a:cubicBezTo>
                    <a:pt x="f43" y="f44"/>
                    <a:pt x="f34" y="f12"/>
                    <a:pt x="f45" y="f12"/>
                  </a:cubicBezTo>
                  <a:lnTo>
                    <a:pt x="f46" y="f12"/>
                  </a:lnTo>
                  <a:lnTo>
                    <a:pt x="f47" y="f48"/>
                  </a:lnTo>
                  <a:cubicBezTo>
                    <a:pt x="f49" y="f50"/>
                    <a:pt x="f51" y="f52"/>
                    <a:pt x="f49" y="f53"/>
                  </a:cubicBezTo>
                  <a:cubicBezTo>
                    <a:pt x="f54" y="f55"/>
                    <a:pt x="f47" y="f56"/>
                    <a:pt x="f57" y="f56"/>
                  </a:cubicBezTo>
                  <a:lnTo>
                    <a:pt x="f58" y="f56"/>
                  </a:lnTo>
                  <a:lnTo>
                    <a:pt x="f39" y="f59"/>
                  </a:lnTo>
                  <a:cubicBezTo>
                    <a:pt x="f54" y="f60"/>
                    <a:pt x="f49" y="f61"/>
                    <a:pt x="f62" y="f63"/>
                  </a:cubicBezTo>
                  <a:cubicBezTo>
                    <a:pt x="f47" y="f64"/>
                    <a:pt x="f38" y="f7"/>
                    <a:pt x="f43" y="f7"/>
                  </a:cubicBezTo>
                  <a:cubicBezTo>
                    <a:pt x="f65" y="f7"/>
                    <a:pt x="f34" y="f7"/>
                    <a:pt x="f33" y="f64"/>
                  </a:cubicBezTo>
                  <a:lnTo>
                    <a:pt x="f66" y="f55"/>
                  </a:lnTo>
                  <a:cubicBezTo>
                    <a:pt x="f13" y="f67"/>
                    <a:pt x="f68" y="f69"/>
                    <a:pt x="f15" y="f70"/>
                  </a:cubicBezTo>
                  <a:cubicBezTo>
                    <a:pt x="f18" y="f71"/>
                    <a:pt x="f72" y="f9"/>
                    <a:pt x="f8" y="f9"/>
                  </a:cubicBezTo>
                  <a:close/>
                </a:path>
              </a:pathLst>
            </a:custGeom>
            <a:solidFill>
              <a:srgbClr val="F2EEEC"/>
            </a:solidFill>
            <a:ln cap="rnd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E3D4C06B-4D36-4598-B3EF-EEEF6FA0C844}"/>
                </a:ext>
              </a:extLst>
            </p:cNvPr>
            <p:cNvSpPr/>
            <p:nvPr/>
          </p:nvSpPr>
          <p:spPr>
            <a:xfrm flipH="1">
              <a:off x="1840358" y="4195797"/>
              <a:ext cx="3227036" cy="10704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582088"/>
                <a:gd name="f7" fmla="val 85653"/>
                <a:gd name="f8" fmla="val 1233199"/>
                <a:gd name="f9" fmla="val 580908"/>
                <a:gd name="f10" fmla="val 12307"/>
                <a:gd name="f11" fmla="val 29367"/>
                <a:gd name="f12" fmla="val 24615"/>
                <a:gd name="f13" fmla="val 56286"/>
                <a:gd name="f14" fmla="val 39383"/>
                <a:gd name="f15" fmla="+- 0 0 -90"/>
                <a:gd name="f16" fmla="*/ f3 1 2582088"/>
                <a:gd name="f17" fmla="*/ f4 1 85653"/>
                <a:gd name="f18" fmla="val f5"/>
                <a:gd name="f19" fmla="val f6"/>
                <a:gd name="f20" fmla="val f7"/>
                <a:gd name="f21" fmla="*/ f15 f0 1"/>
                <a:gd name="f22" fmla="+- f20 0 f18"/>
                <a:gd name="f23" fmla="+- f19 0 f18"/>
                <a:gd name="f24" fmla="*/ f21 1 f2"/>
                <a:gd name="f25" fmla="*/ f23 1 2582088"/>
                <a:gd name="f26" fmla="*/ f22 1 85653"/>
                <a:gd name="f27" fmla="*/ 2582088 f23 1"/>
                <a:gd name="f28" fmla="*/ 0 f22 1"/>
                <a:gd name="f29" fmla="*/ 1233199 f23 1"/>
                <a:gd name="f30" fmla="*/ 580908 f23 1"/>
                <a:gd name="f31" fmla="*/ 0 f23 1"/>
                <a:gd name="f32" fmla="*/ 39383 f23 1"/>
                <a:gd name="f33" fmla="*/ 85653 f22 1"/>
                <a:gd name="f34" fmla="+- f24 0 f1"/>
                <a:gd name="f35" fmla="*/ f27 1 2582088"/>
                <a:gd name="f36" fmla="*/ f28 1 85653"/>
                <a:gd name="f37" fmla="*/ f29 1 2582088"/>
                <a:gd name="f38" fmla="*/ f30 1 2582088"/>
                <a:gd name="f39" fmla="*/ f31 1 2582088"/>
                <a:gd name="f40" fmla="*/ f32 1 2582088"/>
                <a:gd name="f41" fmla="*/ f33 1 85653"/>
                <a:gd name="f42" fmla="*/ f18 1 f25"/>
                <a:gd name="f43" fmla="*/ f19 1 f25"/>
                <a:gd name="f44" fmla="*/ f18 1 f26"/>
                <a:gd name="f45" fmla="*/ f20 1 f26"/>
                <a:gd name="f46" fmla="*/ f35 1 f25"/>
                <a:gd name="f47" fmla="*/ f36 1 f26"/>
                <a:gd name="f48" fmla="*/ f37 1 f25"/>
                <a:gd name="f49" fmla="*/ f38 1 f25"/>
                <a:gd name="f50" fmla="*/ f39 1 f25"/>
                <a:gd name="f51" fmla="*/ f40 1 f25"/>
                <a:gd name="f52" fmla="*/ f41 1 f26"/>
                <a:gd name="f53" fmla="*/ f42 f16 1"/>
                <a:gd name="f54" fmla="*/ f43 f16 1"/>
                <a:gd name="f55" fmla="*/ f45 f17 1"/>
                <a:gd name="f56" fmla="*/ f44 f17 1"/>
                <a:gd name="f57" fmla="*/ f46 f16 1"/>
                <a:gd name="f58" fmla="*/ f47 f17 1"/>
                <a:gd name="f59" fmla="*/ f48 f16 1"/>
                <a:gd name="f60" fmla="*/ f49 f16 1"/>
                <a:gd name="f61" fmla="*/ f50 f16 1"/>
                <a:gd name="f62" fmla="*/ f51 f16 1"/>
                <a:gd name="f63" fmla="*/ f52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57" y="f58"/>
                </a:cxn>
                <a:cxn ang="f34">
                  <a:pos x="f59" y="f58"/>
                </a:cxn>
                <a:cxn ang="f34">
                  <a:pos x="f60" y="f58"/>
                </a:cxn>
                <a:cxn ang="f34">
                  <a:pos x="f61" y="f58"/>
                </a:cxn>
                <a:cxn ang="f34">
                  <a:pos x="f62" y="f63"/>
                </a:cxn>
                <a:cxn ang="f34">
                  <a:pos x="f57" y="f63"/>
                </a:cxn>
              </a:cxnLst>
              <a:rect l="f53" t="f56" r="f54" b="f55"/>
              <a:pathLst>
                <a:path w="2582088" h="85653">
                  <a:moveTo>
                    <a:pt x="f6" y="f5"/>
                  </a:moveTo>
                  <a:lnTo>
                    <a:pt x="f8" y="f5"/>
                  </a:lnTo>
                  <a:lnTo>
                    <a:pt x="f9" y="f5"/>
                  </a:lnTo>
                  <a:lnTo>
                    <a:pt x="f5" y="f5"/>
                  </a:lnTo>
                  <a:cubicBezTo>
                    <a:pt x="f10" y="f11"/>
                    <a:pt x="f12" y="f13"/>
                    <a:pt x="f14" y="f7"/>
                  </a:cubicBezTo>
                  <a:lnTo>
                    <a:pt x="f6" y="f7"/>
                  </a:lnTo>
                  <a:close/>
                </a:path>
              </a:pathLst>
            </a:custGeom>
            <a:solidFill>
              <a:srgbClr val="DEF44F"/>
            </a:solidFill>
            <a:ln cap="rnd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0">
                <a:solidFill>
                  <a:srgbClr val="FFFFFF"/>
                </a:solidFill>
                <a:uFillTx/>
                <a:latin typeface="Trebuchet MS"/>
              </a:endParaRPr>
            </a:p>
          </p:txBody>
        </p:sp>
      </p:grpSp>
      <p:grpSp>
        <p:nvGrpSpPr>
          <p:cNvPr id="30" name="Группа 39">
            <a:extLst>
              <a:ext uri="{FF2B5EF4-FFF2-40B4-BE49-F238E27FC236}">
                <a16:creationId xmlns:a16="http://schemas.microsoft.com/office/drawing/2014/main" id="{533452A7-438A-47D3-9BBC-99AB281DA9DA}"/>
              </a:ext>
            </a:extLst>
          </p:cNvPr>
          <p:cNvGrpSpPr/>
          <p:nvPr/>
        </p:nvGrpSpPr>
        <p:grpSpPr>
          <a:xfrm>
            <a:off x="387552" y="422827"/>
            <a:ext cx="774221" cy="2286932"/>
            <a:chOff x="516736" y="422827"/>
            <a:chExt cx="1032294" cy="2286932"/>
          </a:xfrm>
        </p:grpSpPr>
        <p:grpSp>
          <p:nvGrpSpPr>
            <p:cNvPr id="31" name="Графический объект 135">
              <a:extLst>
                <a:ext uri="{FF2B5EF4-FFF2-40B4-BE49-F238E27FC236}">
                  <a16:creationId xmlns:a16="http://schemas.microsoft.com/office/drawing/2014/main" id="{30D8CF2A-4E1F-467E-B37C-E04B4C3B455D}"/>
                </a:ext>
              </a:extLst>
            </p:cNvPr>
            <p:cNvGrpSpPr/>
            <p:nvPr/>
          </p:nvGrpSpPr>
          <p:grpSpPr>
            <a:xfrm>
              <a:off x="587237" y="422827"/>
              <a:ext cx="589842" cy="837206"/>
              <a:chOff x="587237" y="422827"/>
              <a:chExt cx="589842" cy="837206"/>
            </a:xfrm>
          </p:grpSpPr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2674E7D9-46BF-4F86-AD09-D99E0E046C43}"/>
                  </a:ext>
                </a:extLst>
              </p:cNvPr>
              <p:cNvSpPr/>
              <p:nvPr/>
            </p:nvSpPr>
            <p:spPr>
              <a:xfrm rot="16445871">
                <a:off x="495367" y="578321"/>
                <a:ext cx="837206" cy="526218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481130"/>
                  <a:gd name="f7" fmla="val 302411"/>
                  <a:gd name="f8" fmla="val 474345"/>
                  <a:gd name="f9" fmla="val 55066"/>
                  <a:gd name="f10" fmla="val 472440"/>
                  <a:gd name="f11" fmla="val 49370"/>
                  <a:gd name="f12" fmla="val 470535"/>
                  <a:gd name="f13" fmla="val 43673"/>
                  <a:gd name="f14" fmla="val 468630"/>
                  <a:gd name="f15" fmla="val 38926"/>
                  <a:gd name="f16" fmla="val 463868"/>
                  <a:gd name="f17" fmla="val 25634"/>
                  <a:gd name="f18" fmla="val 456248"/>
                  <a:gd name="f19" fmla="val 10444"/>
                  <a:gd name="f20" fmla="val 445770"/>
                  <a:gd name="f21" fmla="val 446723"/>
                  <a:gd name="f22" fmla="val 949"/>
                  <a:gd name="f23" fmla="val 447675"/>
                  <a:gd name="f24" fmla="val 2848"/>
                  <a:gd name="f25" fmla="val 448628"/>
                  <a:gd name="f26" fmla="val 4747"/>
                  <a:gd name="f27" fmla="val 48420"/>
                  <a:gd name="f28" fmla="val 441960"/>
                  <a:gd name="f29" fmla="val 112031"/>
                  <a:gd name="f30" fmla="val 409575"/>
                  <a:gd name="f31" fmla="val 143362"/>
                  <a:gd name="f32" fmla="val 357188"/>
                  <a:gd name="f33" fmla="val 193681"/>
                  <a:gd name="f34" fmla="val 288608"/>
                  <a:gd name="f35" fmla="val 224063"/>
                  <a:gd name="f36" fmla="val 219075"/>
                  <a:gd name="f37" fmla="val 239253"/>
                  <a:gd name="f38" fmla="val 165735"/>
                  <a:gd name="f39" fmla="val 250646"/>
                  <a:gd name="f40" fmla="val 95250"/>
                  <a:gd name="f41" fmla="val 268685"/>
                  <a:gd name="f42" fmla="val 43815"/>
                  <a:gd name="f43" fmla="val 242101"/>
                  <a:gd name="f44" fmla="val 25718"/>
                  <a:gd name="f45" fmla="val 232607"/>
                  <a:gd name="f46" fmla="val 16193"/>
                  <a:gd name="f47" fmla="val 226911"/>
                  <a:gd name="f48" fmla="val 7620"/>
                  <a:gd name="f49" fmla="val 215518"/>
                  <a:gd name="f50" fmla="val 2858"/>
                  <a:gd name="f51" fmla="val 210771"/>
                  <a:gd name="f52" fmla="val 1905"/>
                  <a:gd name="f53" fmla="val 206973"/>
                  <a:gd name="f54" fmla="val 952"/>
                  <a:gd name="f55" fmla="val 204125"/>
                  <a:gd name="f56" fmla="val 202226"/>
                  <a:gd name="f57" fmla="val 201277"/>
                  <a:gd name="f58" fmla="val 199378"/>
                  <a:gd name="f59" fmla="val 200327"/>
                  <a:gd name="f60" fmla="val 3810"/>
                  <a:gd name="f61" fmla="val 8573"/>
                  <a:gd name="f62" fmla="val 220265"/>
                  <a:gd name="f63" fmla="val 13335"/>
                  <a:gd name="f64" fmla="val 228810"/>
                  <a:gd name="f65" fmla="val 15240"/>
                  <a:gd name="f66" fmla="val 19050"/>
                  <a:gd name="f67" fmla="val 238304"/>
                  <a:gd name="f68" fmla="val 21908"/>
                  <a:gd name="f69" fmla="val 243051"/>
                  <a:gd name="f70" fmla="val 22860"/>
                  <a:gd name="f71" fmla="val 245899"/>
                  <a:gd name="f72" fmla="val 249697"/>
                  <a:gd name="f73" fmla="val 29527"/>
                  <a:gd name="f74" fmla="val 255393"/>
                  <a:gd name="f75" fmla="val 37148"/>
                  <a:gd name="f76" fmla="val 267736"/>
                  <a:gd name="f77" fmla="val 48577"/>
                  <a:gd name="f78" fmla="val 279129"/>
                  <a:gd name="f79" fmla="val 66675"/>
                  <a:gd name="f80" fmla="val 288623"/>
                  <a:gd name="f81" fmla="val 118110"/>
                  <a:gd name="f82" fmla="val 315207"/>
                  <a:gd name="f83" fmla="val 188595"/>
                  <a:gd name="f84" fmla="val 297168"/>
                  <a:gd name="f85" fmla="val 241935"/>
                  <a:gd name="f86" fmla="val 285775"/>
                  <a:gd name="f87" fmla="val 312420"/>
                  <a:gd name="f88" fmla="val 270584"/>
                  <a:gd name="f89" fmla="val 381000"/>
                  <a:gd name="f90" fmla="val 240203"/>
                  <a:gd name="f91" fmla="val 432435"/>
                  <a:gd name="f92" fmla="val 189883"/>
                  <a:gd name="f93" fmla="val 159502"/>
                  <a:gd name="f94" fmla="val 495300"/>
                  <a:gd name="f95" fmla="val 98739"/>
                  <a:gd name="f96" fmla="val 54293"/>
                  <a:gd name="f97" fmla="val 52388"/>
                  <a:gd name="f98" fmla="val 273432"/>
                  <a:gd name="f99" fmla="val 49530"/>
                  <a:gd name="f100" fmla="val 45720"/>
                  <a:gd name="f101" fmla="val 41910"/>
                  <a:gd name="f102" fmla="val 40958"/>
                  <a:gd name="f103" fmla="val 262989"/>
                  <a:gd name="f104" fmla="val 40005"/>
                  <a:gd name="f105" fmla="val 259191"/>
                  <a:gd name="f106" fmla="val 39052"/>
                  <a:gd name="f107" fmla="val 252545"/>
                  <a:gd name="f108" fmla="val 248747"/>
                  <a:gd name="f109" fmla="val 244950"/>
                  <a:gd name="f110" fmla="val 244000"/>
                  <a:gd name="f111" fmla="val 50483"/>
                  <a:gd name="f112" fmla="val 251596"/>
                  <a:gd name="f113" fmla="val 256343"/>
                  <a:gd name="f114" fmla="val 53340"/>
                  <a:gd name="f115" fmla="val 260140"/>
                  <a:gd name="f116" fmla="val 55245"/>
                  <a:gd name="f117" fmla="val 263938"/>
                  <a:gd name="f118" fmla="val 89535"/>
                  <a:gd name="f119" fmla="val 282926"/>
                  <a:gd name="f120" fmla="val 88583"/>
                  <a:gd name="f121" fmla="val 286724"/>
                  <a:gd name="f122" fmla="val 83820"/>
                  <a:gd name="f123" fmla="val 289572"/>
                  <a:gd name="f124" fmla="val 80010"/>
                  <a:gd name="f125" fmla="val 73343"/>
                  <a:gd name="f126" fmla="val 281977"/>
                  <a:gd name="f127" fmla="val 71438"/>
                  <a:gd name="f128" fmla="val 271533"/>
                  <a:gd name="f129" fmla="val 257292"/>
                  <a:gd name="f130" fmla="val 79058"/>
                  <a:gd name="f131" fmla="val 82868"/>
                  <a:gd name="f132" fmla="val 261090"/>
                  <a:gd name="f133" fmla="val 86677"/>
                  <a:gd name="f134" fmla="val 265837"/>
                  <a:gd name="f135" fmla="val 91440"/>
                  <a:gd name="f136" fmla="val 276281"/>
                  <a:gd name="f137" fmla="val 112395"/>
                  <a:gd name="f138" fmla="val 291471"/>
                  <a:gd name="f139" fmla="val 109538"/>
                  <a:gd name="f140" fmla="val 287674"/>
                  <a:gd name="f141" fmla="val 108585"/>
                  <a:gd name="f142" fmla="val 107633"/>
                  <a:gd name="f143" fmla="val 106680"/>
                  <a:gd name="f144" fmla="val 274382"/>
                  <a:gd name="f145" fmla="val 104775"/>
                  <a:gd name="f146" fmla="val 105727"/>
                  <a:gd name="f147" fmla="val 116205"/>
                  <a:gd name="f148" fmla="val 119063"/>
                  <a:gd name="f149" fmla="val 120015"/>
                  <a:gd name="f150" fmla="val 121920"/>
                  <a:gd name="f151" fmla="val 123825"/>
                  <a:gd name="f152" fmla="val 125730"/>
                  <a:gd name="f153" fmla="val 295269"/>
                  <a:gd name="f154" fmla="val 117158"/>
                  <a:gd name="f155" fmla="val 147638"/>
                  <a:gd name="f156" fmla="val 144780"/>
                  <a:gd name="f157" fmla="val 142875"/>
                  <a:gd name="f158" fmla="val 141923"/>
                  <a:gd name="f159" fmla="val 266786"/>
                  <a:gd name="f160" fmla="val 140970"/>
                  <a:gd name="f161" fmla="val 151448"/>
                  <a:gd name="f162" fmla="val 154305"/>
                  <a:gd name="f163" fmla="val 157163"/>
                  <a:gd name="f164" fmla="val 269635"/>
                  <a:gd name="f165" fmla="val 160020"/>
                  <a:gd name="f166" fmla="val 277230"/>
                  <a:gd name="f167" fmla="val 161925"/>
                  <a:gd name="f168" fmla="val 284825"/>
                  <a:gd name="f169" fmla="val 164783"/>
                  <a:gd name="f170" fmla="val 294319"/>
                  <a:gd name="f171" fmla="val 298117"/>
                  <a:gd name="f172" fmla="val 202883"/>
                  <a:gd name="f173" fmla="val 283876"/>
                  <a:gd name="f174" fmla="val 200977"/>
                  <a:gd name="f175" fmla="val 196215"/>
                  <a:gd name="f176" fmla="val 290522"/>
                  <a:gd name="f177" fmla="val 192405"/>
                  <a:gd name="f178" fmla="val 187643"/>
                  <a:gd name="f179" fmla="val 185738"/>
                  <a:gd name="f180" fmla="val 280078"/>
                  <a:gd name="f181" fmla="val 183833"/>
                  <a:gd name="f182" fmla="val 181927"/>
                  <a:gd name="f183" fmla="val 180023"/>
                  <a:gd name="f184" fmla="val 264887"/>
                  <a:gd name="f185" fmla="val 180975"/>
                  <a:gd name="f186" fmla="val 254444"/>
                  <a:gd name="f187" fmla="val 253494"/>
                  <a:gd name="f188" fmla="val 191452"/>
                  <a:gd name="f189" fmla="val 195263"/>
                  <a:gd name="f190" fmla="val 197168"/>
                  <a:gd name="f191" fmla="val 199073"/>
                  <a:gd name="f192" fmla="val 204788"/>
                  <a:gd name="f193" fmla="val 227648"/>
                  <a:gd name="f194" fmla="val 223838"/>
                  <a:gd name="f195" fmla="val 275331"/>
                  <a:gd name="f196" fmla="val 222885"/>
                  <a:gd name="f197" fmla="val 221933"/>
                  <a:gd name="f198" fmla="val 220980"/>
                  <a:gd name="f199" fmla="val 246849"/>
                  <a:gd name="f200" fmla="val 226695"/>
                  <a:gd name="f201" fmla="val 229552"/>
                  <a:gd name="f202" fmla="val 247798"/>
                  <a:gd name="f203" fmla="val 232410"/>
                  <a:gd name="f204" fmla="val 234315"/>
                  <a:gd name="f205" fmla="val 236220"/>
                  <a:gd name="f206" fmla="val 238125"/>
                  <a:gd name="f207" fmla="val 240983"/>
                  <a:gd name="f208" fmla="val 240030"/>
                  <a:gd name="f209" fmla="val 239077"/>
                  <a:gd name="f210" fmla="val 279083"/>
                  <a:gd name="f211" fmla="val 277178"/>
                  <a:gd name="f212" fmla="val 272483"/>
                  <a:gd name="f213" fmla="val 270510"/>
                  <a:gd name="f214" fmla="val 267653"/>
                  <a:gd name="f215" fmla="val 263843"/>
                  <a:gd name="f216" fmla="val 261938"/>
                  <a:gd name="f217" fmla="val 260033"/>
                  <a:gd name="f218" fmla="val 259080"/>
                  <a:gd name="f219" fmla="val 235456"/>
                  <a:gd name="f220" fmla="val 268605"/>
                  <a:gd name="f221" fmla="val 233557"/>
                  <a:gd name="f222" fmla="val 271463"/>
                  <a:gd name="f223" fmla="val 275273"/>
                  <a:gd name="f224" fmla="val 282893"/>
                  <a:gd name="f225" fmla="val 304800"/>
                  <a:gd name="f226" fmla="val 299085"/>
                  <a:gd name="f227" fmla="val 296228"/>
                  <a:gd name="f228" fmla="val 236405"/>
                  <a:gd name="f229" fmla="val 295275"/>
                  <a:gd name="f230" fmla="val 227860"/>
                  <a:gd name="f231" fmla="val 294323"/>
                  <a:gd name="f232" fmla="val 221214"/>
                  <a:gd name="f233" fmla="val 302895"/>
                  <a:gd name="f234" fmla="val 305753"/>
                  <a:gd name="f235" fmla="val 225012"/>
                  <a:gd name="f236" fmla="val 310515"/>
                  <a:gd name="f237" fmla="val 231658"/>
                  <a:gd name="f238" fmla="val 315278"/>
                  <a:gd name="f239" fmla="val 241152"/>
                  <a:gd name="f240" fmla="val 316230"/>
                  <a:gd name="f241" fmla="val 317183"/>
                  <a:gd name="f242" fmla="val 308610"/>
                  <a:gd name="f243" fmla="val 341948"/>
                  <a:gd name="f244" fmla="val 338138"/>
                  <a:gd name="f245" fmla="val 337185"/>
                  <a:gd name="f246" fmla="val 230708"/>
                  <a:gd name="f247" fmla="val 335280"/>
                  <a:gd name="f248" fmla="val 333375"/>
                  <a:gd name="f249" fmla="val 331470"/>
                  <a:gd name="f250" fmla="val 218366"/>
                  <a:gd name="f251" fmla="val 330518"/>
                  <a:gd name="f252" fmla="val 214568"/>
                  <a:gd name="f253" fmla="val 329565"/>
                  <a:gd name="f254" fmla="val 209821"/>
                  <a:gd name="f255" fmla="val 334328"/>
                  <a:gd name="f256" fmla="val 206024"/>
                  <a:gd name="f257" fmla="val 339090"/>
                  <a:gd name="f258" fmla="val 207922"/>
                  <a:gd name="f259" fmla="val 345758"/>
                  <a:gd name="f260" fmla="val 211720"/>
                  <a:gd name="f261" fmla="val 353378"/>
                  <a:gd name="f262" fmla="val 225961"/>
                  <a:gd name="f263" fmla="val 354330"/>
                  <a:gd name="f264" fmla="val 346710"/>
                  <a:gd name="f265" fmla="val 380048"/>
                  <a:gd name="f266" fmla="val 375285"/>
                  <a:gd name="f267" fmla="val 216467"/>
                  <a:gd name="f268" fmla="val 371475"/>
                  <a:gd name="f269" fmla="val 208872"/>
                  <a:gd name="f270" fmla="val 368618"/>
                  <a:gd name="f271" fmla="val 365760"/>
                  <a:gd name="f272" fmla="val 363855"/>
                  <a:gd name="f273" fmla="val 195580"/>
                  <a:gd name="f274" fmla="val 364808"/>
                  <a:gd name="f275" fmla="val 185136"/>
                  <a:gd name="f276" fmla="val 370523"/>
                  <a:gd name="f277" fmla="val 184187"/>
                  <a:gd name="f278" fmla="val 374333"/>
                  <a:gd name="f279" fmla="val 186086"/>
                  <a:gd name="f280" fmla="val 379095"/>
                  <a:gd name="f281" fmla="val 187985"/>
                  <a:gd name="f282" fmla="val 383858"/>
                  <a:gd name="f283" fmla="val 197479"/>
                  <a:gd name="f284" fmla="val 385763"/>
                  <a:gd name="f285" fmla="val 389573"/>
                  <a:gd name="f286" fmla="val 205074"/>
                  <a:gd name="f287" fmla="val 390525"/>
                  <a:gd name="f288" fmla="val 391478"/>
                  <a:gd name="f289" fmla="val 422910"/>
                  <a:gd name="f290" fmla="val 188934"/>
                  <a:gd name="f291" fmla="val 421958"/>
                  <a:gd name="f292" fmla="val 417195"/>
                  <a:gd name="f293" fmla="val 194631"/>
                  <a:gd name="f294" fmla="val 413385"/>
                  <a:gd name="f295" fmla="val 407670"/>
                  <a:gd name="f296" fmla="val 192732"/>
                  <a:gd name="f297" fmla="val 405765"/>
                  <a:gd name="f298" fmla="val 402908"/>
                  <a:gd name="f299" fmla="val 400050"/>
                  <a:gd name="f300" fmla="val 180389"/>
                  <a:gd name="f301" fmla="val 398145"/>
                  <a:gd name="f302" fmla="val 176592"/>
                  <a:gd name="f303" fmla="val 396240"/>
                  <a:gd name="f304" fmla="val 171845"/>
                  <a:gd name="f305" fmla="val 394335"/>
                  <a:gd name="f306" fmla="val 166148"/>
                  <a:gd name="f307" fmla="val 401003"/>
                  <a:gd name="f308" fmla="val 162350"/>
                  <a:gd name="f309" fmla="val 164249"/>
                  <a:gd name="f310" fmla="val 414338"/>
                  <a:gd name="f311" fmla="val 168996"/>
                  <a:gd name="f312" fmla="val 424815"/>
                  <a:gd name="f313" fmla="val 179440"/>
                  <a:gd name="f314" fmla="val 440055"/>
                  <a:gd name="f315" fmla="val 161401"/>
                  <a:gd name="f316" fmla="val 435293"/>
                  <a:gd name="f317" fmla="val 433388"/>
                  <a:gd name="f318" fmla="val 154755"/>
                  <a:gd name="f319" fmla="val 430530"/>
                  <a:gd name="f320" fmla="val 150008"/>
                  <a:gd name="f321" fmla="val 428625"/>
                  <a:gd name="f322" fmla="val 146210"/>
                  <a:gd name="f323" fmla="val 142413"/>
                  <a:gd name="f324" fmla="val 425768"/>
                  <a:gd name="f325" fmla="val 137666"/>
                  <a:gd name="f326" fmla="val 133868"/>
                  <a:gd name="f327" fmla="val 429578"/>
                  <a:gd name="f328" fmla="val 130070"/>
                  <a:gd name="f329" fmla="val 131969"/>
                  <a:gd name="f330" fmla="val 438150"/>
                  <a:gd name="f331" fmla="val 132918"/>
                  <a:gd name="f332" fmla="val 441008"/>
                  <a:gd name="f333" fmla="val 136716"/>
                  <a:gd name="f334" fmla="val 442913"/>
                  <a:gd name="f335" fmla="val 140514"/>
                  <a:gd name="f336" fmla="val 144311"/>
                  <a:gd name="f337" fmla="val 449580"/>
                  <a:gd name="f338" fmla="val 148109"/>
                  <a:gd name="f339" fmla="val 450533"/>
                  <a:gd name="f340" fmla="val 152856"/>
                  <a:gd name="f341" fmla="val 452438"/>
                  <a:gd name="f342" fmla="val 461010"/>
                  <a:gd name="f343" fmla="val 128171"/>
                  <a:gd name="f344" fmla="val 453390"/>
                  <a:gd name="f345" fmla="val 123424"/>
                  <a:gd name="f346" fmla="val 113930"/>
                  <a:gd name="f347" fmla="val 444818"/>
                  <a:gd name="f348" fmla="val 106335"/>
                  <a:gd name="f349" fmla="val 101588"/>
                  <a:gd name="f350" fmla="val 96841"/>
                  <a:gd name="f351" fmla="val 454343"/>
                  <a:gd name="f352" fmla="val 99689"/>
                  <a:gd name="f353" fmla="val 458153"/>
                  <a:gd name="f354" fmla="val 105385"/>
                  <a:gd name="f355" fmla="val 108234"/>
                  <a:gd name="f356" fmla="val 466725"/>
                  <a:gd name="f357" fmla="val 115829"/>
                  <a:gd name="f358" fmla="val 120576"/>
                  <a:gd name="f359" fmla="val 126273"/>
                  <a:gd name="f360" fmla="val 464820"/>
                  <a:gd name="f361" fmla="val 131020"/>
                  <a:gd name="f362" fmla="val 88296"/>
                  <a:gd name="f363" fmla="val 84498"/>
                  <a:gd name="f364" fmla="val 461963"/>
                  <a:gd name="f365" fmla="val 76903"/>
                  <a:gd name="f366" fmla="val 70257"/>
                  <a:gd name="f367" fmla="val 63611"/>
                  <a:gd name="f368" fmla="val 56016"/>
                  <a:gd name="f369" fmla="val 62662"/>
                  <a:gd name="f370" fmla="val 471488"/>
                  <a:gd name="f371" fmla="val 69307"/>
                  <a:gd name="f372" fmla="val 478155"/>
                  <a:gd name="f373" fmla="val 73105"/>
                  <a:gd name="f374" fmla="val 82599"/>
                  <a:gd name="f375" fmla="val 480060"/>
                  <a:gd name="f376" fmla="val 87346"/>
                  <a:gd name="f377" fmla="val 477203"/>
                  <a:gd name="f378" fmla="val 91144"/>
                  <a:gd name="f379" fmla="+- 0 0 -90"/>
                  <a:gd name="f380" fmla="*/ f3 1 481130"/>
                  <a:gd name="f381" fmla="*/ f4 1 302411"/>
                  <a:gd name="f382" fmla="val f5"/>
                  <a:gd name="f383" fmla="val f6"/>
                  <a:gd name="f384" fmla="val f7"/>
                  <a:gd name="f385" fmla="*/ f379 f0 1"/>
                  <a:gd name="f386" fmla="+- f384 0 f382"/>
                  <a:gd name="f387" fmla="+- f383 0 f382"/>
                  <a:gd name="f388" fmla="*/ f385 1 f2"/>
                  <a:gd name="f389" fmla="*/ f387 1 481130"/>
                  <a:gd name="f390" fmla="*/ f386 1 302411"/>
                  <a:gd name="f391" fmla="*/ 474345 f387 1"/>
                  <a:gd name="f392" fmla="*/ 55066 f386 1"/>
                  <a:gd name="f393" fmla="*/ 468630 f387 1"/>
                  <a:gd name="f394" fmla="*/ 38926 f386 1"/>
                  <a:gd name="f395" fmla="*/ 445770 f387 1"/>
                  <a:gd name="f396" fmla="*/ 0 f386 1"/>
                  <a:gd name="f397" fmla="*/ 448628 f387 1"/>
                  <a:gd name="f398" fmla="*/ 4747 f386 1"/>
                  <a:gd name="f399" fmla="*/ 409575 f387 1"/>
                  <a:gd name="f400" fmla="*/ 143362 f386 1"/>
                  <a:gd name="f401" fmla="*/ 219075 f387 1"/>
                  <a:gd name="f402" fmla="*/ 239253 f386 1"/>
                  <a:gd name="f403" fmla="*/ 43815 f387 1"/>
                  <a:gd name="f404" fmla="*/ 242101 f386 1"/>
                  <a:gd name="f405" fmla="*/ 7620 f387 1"/>
                  <a:gd name="f406" fmla="*/ 215518 f386 1"/>
                  <a:gd name="f407" fmla="*/ 952 f387 1"/>
                  <a:gd name="f408" fmla="*/ 204125 f386 1"/>
                  <a:gd name="f409" fmla="*/ 0 f387 1"/>
                  <a:gd name="f410" fmla="*/ 199378 f386 1"/>
                  <a:gd name="f411" fmla="*/ 201277 f386 1"/>
                  <a:gd name="f412" fmla="*/ 13335 f387 1"/>
                  <a:gd name="f413" fmla="*/ 228810 f386 1"/>
                  <a:gd name="f414" fmla="*/ 21908 f387 1"/>
                  <a:gd name="f415" fmla="*/ 243051 f386 1"/>
                  <a:gd name="f416" fmla="*/ 29527 f387 1"/>
                  <a:gd name="f417" fmla="*/ 255393 f386 1"/>
                  <a:gd name="f418" fmla="*/ 66675 f387 1"/>
                  <a:gd name="f419" fmla="*/ 288623 f386 1"/>
                  <a:gd name="f420" fmla="*/ 241935 f387 1"/>
                  <a:gd name="f421" fmla="*/ 285775 f386 1"/>
                  <a:gd name="f422" fmla="*/ 432435 f387 1"/>
                  <a:gd name="f423" fmla="*/ 189883 f386 1"/>
                  <a:gd name="f424" fmla="*/ 54293 f387 1"/>
                  <a:gd name="f425" fmla="*/ 268685 f386 1"/>
                  <a:gd name="f426" fmla="*/ 45720 f387 1"/>
                  <a:gd name="f427" fmla="*/ 270584 f386 1"/>
                  <a:gd name="f428" fmla="*/ 40005 f387 1"/>
                  <a:gd name="f429" fmla="*/ 259191 f386 1"/>
                  <a:gd name="f430" fmla="*/ 39052 f387 1"/>
                  <a:gd name="f431" fmla="*/ 248747 f386 1"/>
                  <a:gd name="f432" fmla="*/ 245899 f386 1"/>
                  <a:gd name="f433" fmla="*/ 52388 f387 1"/>
                  <a:gd name="f434" fmla="*/ 256343 f386 1"/>
                  <a:gd name="f435" fmla="*/ 89535 f387 1"/>
                  <a:gd name="f436" fmla="*/ 282926 f386 1"/>
                  <a:gd name="f437" fmla="*/ 80010 f387 1"/>
                  <a:gd name="f438" fmla="*/ 286724 f386 1"/>
                  <a:gd name="f439" fmla="*/ 71438 f387 1"/>
                  <a:gd name="f440" fmla="*/ 263938 f386 1"/>
                  <a:gd name="f441" fmla="*/ 82868 f387 1"/>
                  <a:gd name="f442" fmla="*/ 261090 f386 1"/>
                  <a:gd name="f443" fmla="*/ 112395 f387 1"/>
                  <a:gd name="f444" fmla="*/ 291471 f386 1"/>
                  <a:gd name="f445" fmla="*/ 107633 f387 1"/>
                  <a:gd name="f446" fmla="*/ 279129 f386 1"/>
                  <a:gd name="f447" fmla="*/ 105727 f387 1"/>
                  <a:gd name="f448" fmla="*/ 265837 f386 1"/>
                  <a:gd name="f449" fmla="*/ 116205 f387 1"/>
                  <a:gd name="f450" fmla="*/ 262989 f386 1"/>
                  <a:gd name="f451" fmla="*/ 121920 f387 1"/>
                  <a:gd name="f452" fmla="*/ 274382 f386 1"/>
                  <a:gd name="f453" fmla="*/ 125730 f387 1"/>
                  <a:gd name="f454" fmla="*/ 287674 f386 1"/>
                  <a:gd name="f455" fmla="*/ 147638 f387 1"/>
                  <a:gd name="f456" fmla="*/ 141923 f387 1"/>
                  <a:gd name="f457" fmla="*/ 266786 f386 1"/>
                  <a:gd name="f458" fmla="*/ 154305 f387 1"/>
                  <a:gd name="f459" fmla="*/ 161925 f387 1"/>
                  <a:gd name="f460" fmla="*/ 284825 f386 1"/>
                  <a:gd name="f461" fmla="*/ 202883 f387 1"/>
                  <a:gd name="f462" fmla="*/ 283876 f386 1"/>
                  <a:gd name="f463" fmla="*/ 192405 f387 1"/>
                  <a:gd name="f464" fmla="*/ 183833 f387 1"/>
                  <a:gd name="f465" fmla="*/ 180975 f387 1"/>
                  <a:gd name="f466" fmla="*/ 191452 f387 1"/>
                  <a:gd name="f467" fmla="*/ 199073 f387 1"/>
                  <a:gd name="f468" fmla="*/ 269635 f386 1"/>
                  <a:gd name="f469" fmla="*/ 227648 f387 1"/>
                  <a:gd name="f470" fmla="*/ 221933 f387 1"/>
                  <a:gd name="f471" fmla="*/ 252545 f386 1"/>
                  <a:gd name="f472" fmla="*/ 229552 f387 1"/>
                  <a:gd name="f473" fmla="*/ 247798 f386 1"/>
                  <a:gd name="f474" fmla="*/ 236220 f387 1"/>
                  <a:gd name="f475" fmla="*/ 260140 f386 1"/>
                  <a:gd name="f476" fmla="*/ 240030 f387 1"/>
                  <a:gd name="f477" fmla="*/ 279083 f387 1"/>
                  <a:gd name="f478" fmla="*/ 267736 f386 1"/>
                  <a:gd name="f479" fmla="*/ 267653 f387 1"/>
                  <a:gd name="f480" fmla="*/ 261938 f387 1"/>
                  <a:gd name="f481" fmla="*/ 259080 f387 1"/>
                  <a:gd name="f482" fmla="*/ 271463 f387 1"/>
                  <a:gd name="f483" fmla="*/ 238304 f386 1"/>
                  <a:gd name="f484" fmla="*/ 304800 f387 1"/>
                  <a:gd name="f485" fmla="*/ 254444 f386 1"/>
                  <a:gd name="f486" fmla="*/ 295275 f387 1"/>
                  <a:gd name="f487" fmla="*/ 227860 f386 1"/>
                  <a:gd name="f488" fmla="*/ 305753 f387 1"/>
                  <a:gd name="f489" fmla="*/ 225012 f386 1"/>
                  <a:gd name="f490" fmla="*/ 316230 f387 1"/>
                  <a:gd name="f491" fmla="*/ 249697 f386 1"/>
                  <a:gd name="f492" fmla="*/ 341948 f387 1"/>
                  <a:gd name="f493" fmla="*/ 335280 f387 1"/>
                  <a:gd name="f494" fmla="*/ 226911 f386 1"/>
                  <a:gd name="f495" fmla="*/ 330518 f387 1"/>
                  <a:gd name="f496" fmla="*/ 214568 f386 1"/>
                  <a:gd name="f497" fmla="*/ 339090 f387 1"/>
                  <a:gd name="f498" fmla="*/ 207922 f386 1"/>
                  <a:gd name="f499" fmla="*/ 354330 f387 1"/>
                  <a:gd name="f500" fmla="*/ 233557 f386 1"/>
                  <a:gd name="f501" fmla="*/ 380048 f387 1"/>
                  <a:gd name="f502" fmla="*/ 218366 f386 1"/>
                  <a:gd name="f503" fmla="*/ 368618 f387 1"/>
                  <a:gd name="f504" fmla="*/ 364808 f387 1"/>
                  <a:gd name="f505" fmla="*/ 374333 f387 1"/>
                  <a:gd name="f506" fmla="*/ 186086 f386 1"/>
                  <a:gd name="f507" fmla="*/ 383858 f387 1"/>
                  <a:gd name="f508" fmla="*/ 197479 f386 1"/>
                  <a:gd name="f509" fmla="*/ 390525 f387 1"/>
                  <a:gd name="f510" fmla="*/ 209821 f386 1"/>
                  <a:gd name="f511" fmla="*/ 422910 f387 1"/>
                  <a:gd name="f512" fmla="*/ 188934 f386 1"/>
                  <a:gd name="f513" fmla="*/ 413385 f387 1"/>
                  <a:gd name="f514" fmla="*/ 193681 f386 1"/>
                  <a:gd name="f515" fmla="*/ 402908 f387 1"/>
                  <a:gd name="f516" fmla="*/ 184187 f386 1"/>
                  <a:gd name="f517" fmla="*/ 396240 f387 1"/>
                  <a:gd name="f518" fmla="*/ 171845 f386 1"/>
                  <a:gd name="f519" fmla="*/ 405765 f387 1"/>
                  <a:gd name="f520" fmla="*/ 164249 f386 1"/>
                  <a:gd name="f521" fmla="*/ 440055 f387 1"/>
                  <a:gd name="f522" fmla="*/ 161401 f386 1"/>
                  <a:gd name="f523" fmla="*/ 430530 f387 1"/>
                  <a:gd name="f524" fmla="*/ 150008 f386 1"/>
                  <a:gd name="f525" fmla="*/ 425768 f387 1"/>
                  <a:gd name="f526" fmla="*/ 137666 f386 1"/>
                  <a:gd name="f527" fmla="*/ 433388 f387 1"/>
                  <a:gd name="f528" fmla="*/ 131969 f386 1"/>
                  <a:gd name="f529" fmla="*/ 442913 f387 1"/>
                  <a:gd name="f530" fmla="*/ 140514 f386 1"/>
                  <a:gd name="f531" fmla="*/ 450533 f387 1"/>
                  <a:gd name="f532" fmla="*/ 152856 f386 1"/>
                  <a:gd name="f533" fmla="*/ 461010 f387 1"/>
                  <a:gd name="f534" fmla="*/ 128171 f386 1"/>
                  <a:gd name="f535" fmla="*/ 444818 f387 1"/>
                  <a:gd name="f536" fmla="*/ 106335 f386 1"/>
                  <a:gd name="f537" fmla="*/ 454343 f387 1"/>
                  <a:gd name="f538" fmla="*/ 99689 f386 1"/>
                  <a:gd name="f539" fmla="*/ 463868 f387 1"/>
                  <a:gd name="f540" fmla="*/ 108234 f386 1"/>
                  <a:gd name="f541" fmla="*/ 470535 f387 1"/>
                  <a:gd name="f542" fmla="*/ 120576 f386 1"/>
                  <a:gd name="f543" fmla="*/ 472440 f387 1"/>
                  <a:gd name="f544" fmla="*/ 88296 f386 1"/>
                  <a:gd name="f545" fmla="*/ 458153 f387 1"/>
                  <a:gd name="f546" fmla="*/ 70257 f386 1"/>
                  <a:gd name="f547" fmla="*/ 466725 f387 1"/>
                  <a:gd name="f548" fmla="*/ 62662 f386 1"/>
                  <a:gd name="f549" fmla="*/ 478155 f387 1"/>
                  <a:gd name="f550" fmla="*/ 82599 f386 1"/>
                  <a:gd name="f551" fmla="+- f388 0 f1"/>
                  <a:gd name="f552" fmla="*/ f391 1 481130"/>
                  <a:gd name="f553" fmla="*/ f392 1 302411"/>
                  <a:gd name="f554" fmla="*/ f393 1 481130"/>
                  <a:gd name="f555" fmla="*/ f394 1 302411"/>
                  <a:gd name="f556" fmla="*/ f395 1 481130"/>
                  <a:gd name="f557" fmla="*/ f396 1 302411"/>
                  <a:gd name="f558" fmla="*/ f397 1 481130"/>
                  <a:gd name="f559" fmla="*/ f398 1 302411"/>
                  <a:gd name="f560" fmla="*/ f399 1 481130"/>
                  <a:gd name="f561" fmla="*/ f400 1 302411"/>
                  <a:gd name="f562" fmla="*/ f401 1 481130"/>
                  <a:gd name="f563" fmla="*/ f402 1 302411"/>
                  <a:gd name="f564" fmla="*/ f403 1 481130"/>
                  <a:gd name="f565" fmla="*/ f404 1 302411"/>
                  <a:gd name="f566" fmla="*/ f405 1 481130"/>
                  <a:gd name="f567" fmla="*/ f406 1 302411"/>
                  <a:gd name="f568" fmla="*/ f407 1 481130"/>
                  <a:gd name="f569" fmla="*/ f408 1 302411"/>
                  <a:gd name="f570" fmla="*/ f409 1 481130"/>
                  <a:gd name="f571" fmla="*/ f410 1 302411"/>
                  <a:gd name="f572" fmla="*/ f411 1 302411"/>
                  <a:gd name="f573" fmla="*/ f412 1 481130"/>
                  <a:gd name="f574" fmla="*/ f413 1 302411"/>
                  <a:gd name="f575" fmla="*/ f414 1 481130"/>
                  <a:gd name="f576" fmla="*/ f415 1 302411"/>
                  <a:gd name="f577" fmla="*/ f416 1 481130"/>
                  <a:gd name="f578" fmla="*/ f417 1 302411"/>
                  <a:gd name="f579" fmla="*/ f418 1 481130"/>
                  <a:gd name="f580" fmla="*/ f419 1 302411"/>
                  <a:gd name="f581" fmla="*/ f420 1 481130"/>
                  <a:gd name="f582" fmla="*/ f421 1 302411"/>
                  <a:gd name="f583" fmla="*/ f422 1 481130"/>
                  <a:gd name="f584" fmla="*/ f423 1 302411"/>
                  <a:gd name="f585" fmla="*/ f424 1 481130"/>
                  <a:gd name="f586" fmla="*/ f425 1 302411"/>
                  <a:gd name="f587" fmla="*/ f426 1 481130"/>
                  <a:gd name="f588" fmla="*/ f427 1 302411"/>
                  <a:gd name="f589" fmla="*/ f428 1 481130"/>
                  <a:gd name="f590" fmla="*/ f429 1 302411"/>
                  <a:gd name="f591" fmla="*/ f430 1 481130"/>
                  <a:gd name="f592" fmla="*/ f431 1 302411"/>
                  <a:gd name="f593" fmla="*/ f432 1 302411"/>
                  <a:gd name="f594" fmla="*/ f433 1 481130"/>
                  <a:gd name="f595" fmla="*/ f434 1 302411"/>
                  <a:gd name="f596" fmla="*/ f435 1 481130"/>
                  <a:gd name="f597" fmla="*/ f436 1 302411"/>
                  <a:gd name="f598" fmla="*/ f437 1 481130"/>
                  <a:gd name="f599" fmla="*/ f438 1 302411"/>
                  <a:gd name="f600" fmla="*/ f439 1 481130"/>
                  <a:gd name="f601" fmla="*/ f440 1 302411"/>
                  <a:gd name="f602" fmla="*/ f441 1 481130"/>
                  <a:gd name="f603" fmla="*/ f442 1 302411"/>
                  <a:gd name="f604" fmla="*/ f443 1 481130"/>
                  <a:gd name="f605" fmla="*/ f444 1 302411"/>
                  <a:gd name="f606" fmla="*/ f445 1 481130"/>
                  <a:gd name="f607" fmla="*/ f446 1 302411"/>
                  <a:gd name="f608" fmla="*/ f447 1 481130"/>
                  <a:gd name="f609" fmla="*/ f448 1 302411"/>
                  <a:gd name="f610" fmla="*/ f449 1 481130"/>
                  <a:gd name="f611" fmla="*/ f450 1 302411"/>
                  <a:gd name="f612" fmla="*/ f451 1 481130"/>
                  <a:gd name="f613" fmla="*/ f452 1 302411"/>
                  <a:gd name="f614" fmla="*/ f453 1 481130"/>
                  <a:gd name="f615" fmla="*/ f454 1 302411"/>
                  <a:gd name="f616" fmla="*/ f455 1 481130"/>
                  <a:gd name="f617" fmla="*/ f456 1 481130"/>
                  <a:gd name="f618" fmla="*/ f457 1 302411"/>
                  <a:gd name="f619" fmla="*/ f458 1 481130"/>
                  <a:gd name="f620" fmla="*/ f459 1 481130"/>
                  <a:gd name="f621" fmla="*/ f460 1 302411"/>
                  <a:gd name="f622" fmla="*/ f461 1 481130"/>
                  <a:gd name="f623" fmla="*/ f462 1 302411"/>
                  <a:gd name="f624" fmla="*/ f463 1 481130"/>
                  <a:gd name="f625" fmla="*/ f464 1 481130"/>
                  <a:gd name="f626" fmla="*/ f465 1 481130"/>
                  <a:gd name="f627" fmla="*/ f466 1 481130"/>
                  <a:gd name="f628" fmla="*/ f467 1 481130"/>
                  <a:gd name="f629" fmla="*/ f468 1 302411"/>
                  <a:gd name="f630" fmla="*/ f469 1 481130"/>
                  <a:gd name="f631" fmla="*/ f470 1 481130"/>
                  <a:gd name="f632" fmla="*/ f471 1 302411"/>
                  <a:gd name="f633" fmla="*/ f472 1 481130"/>
                  <a:gd name="f634" fmla="*/ f473 1 302411"/>
                  <a:gd name="f635" fmla="*/ f474 1 481130"/>
                  <a:gd name="f636" fmla="*/ f475 1 302411"/>
                  <a:gd name="f637" fmla="*/ f476 1 481130"/>
                  <a:gd name="f638" fmla="*/ f477 1 481130"/>
                  <a:gd name="f639" fmla="*/ f478 1 302411"/>
                  <a:gd name="f640" fmla="*/ f479 1 481130"/>
                  <a:gd name="f641" fmla="*/ f480 1 481130"/>
                  <a:gd name="f642" fmla="*/ f481 1 481130"/>
                  <a:gd name="f643" fmla="*/ f482 1 481130"/>
                  <a:gd name="f644" fmla="*/ f483 1 302411"/>
                  <a:gd name="f645" fmla="*/ f484 1 481130"/>
                  <a:gd name="f646" fmla="*/ f485 1 302411"/>
                  <a:gd name="f647" fmla="*/ f486 1 481130"/>
                  <a:gd name="f648" fmla="*/ f487 1 302411"/>
                  <a:gd name="f649" fmla="*/ f488 1 481130"/>
                  <a:gd name="f650" fmla="*/ f489 1 302411"/>
                  <a:gd name="f651" fmla="*/ f490 1 481130"/>
                  <a:gd name="f652" fmla="*/ f491 1 302411"/>
                  <a:gd name="f653" fmla="*/ f492 1 481130"/>
                  <a:gd name="f654" fmla="*/ f493 1 481130"/>
                  <a:gd name="f655" fmla="*/ f494 1 302411"/>
                  <a:gd name="f656" fmla="*/ f495 1 481130"/>
                  <a:gd name="f657" fmla="*/ f496 1 302411"/>
                  <a:gd name="f658" fmla="*/ f497 1 481130"/>
                  <a:gd name="f659" fmla="*/ f498 1 302411"/>
                  <a:gd name="f660" fmla="*/ f499 1 481130"/>
                  <a:gd name="f661" fmla="*/ f500 1 302411"/>
                  <a:gd name="f662" fmla="*/ f501 1 481130"/>
                  <a:gd name="f663" fmla="*/ f502 1 302411"/>
                  <a:gd name="f664" fmla="*/ f503 1 481130"/>
                  <a:gd name="f665" fmla="*/ f504 1 481130"/>
                  <a:gd name="f666" fmla="*/ f505 1 481130"/>
                  <a:gd name="f667" fmla="*/ f506 1 302411"/>
                  <a:gd name="f668" fmla="*/ f507 1 481130"/>
                  <a:gd name="f669" fmla="*/ f508 1 302411"/>
                  <a:gd name="f670" fmla="*/ f509 1 481130"/>
                  <a:gd name="f671" fmla="*/ f510 1 302411"/>
                  <a:gd name="f672" fmla="*/ f511 1 481130"/>
                  <a:gd name="f673" fmla="*/ f512 1 302411"/>
                  <a:gd name="f674" fmla="*/ f513 1 481130"/>
                  <a:gd name="f675" fmla="*/ f514 1 302411"/>
                  <a:gd name="f676" fmla="*/ f515 1 481130"/>
                  <a:gd name="f677" fmla="*/ f516 1 302411"/>
                  <a:gd name="f678" fmla="*/ f517 1 481130"/>
                  <a:gd name="f679" fmla="*/ f518 1 302411"/>
                  <a:gd name="f680" fmla="*/ f519 1 481130"/>
                  <a:gd name="f681" fmla="*/ f520 1 302411"/>
                  <a:gd name="f682" fmla="*/ f521 1 481130"/>
                  <a:gd name="f683" fmla="*/ f522 1 302411"/>
                  <a:gd name="f684" fmla="*/ f523 1 481130"/>
                  <a:gd name="f685" fmla="*/ f524 1 302411"/>
                  <a:gd name="f686" fmla="*/ f525 1 481130"/>
                  <a:gd name="f687" fmla="*/ f526 1 302411"/>
                  <a:gd name="f688" fmla="*/ f527 1 481130"/>
                  <a:gd name="f689" fmla="*/ f528 1 302411"/>
                  <a:gd name="f690" fmla="*/ f529 1 481130"/>
                  <a:gd name="f691" fmla="*/ f530 1 302411"/>
                  <a:gd name="f692" fmla="*/ f531 1 481130"/>
                  <a:gd name="f693" fmla="*/ f532 1 302411"/>
                  <a:gd name="f694" fmla="*/ f533 1 481130"/>
                  <a:gd name="f695" fmla="*/ f534 1 302411"/>
                  <a:gd name="f696" fmla="*/ f535 1 481130"/>
                  <a:gd name="f697" fmla="*/ f536 1 302411"/>
                  <a:gd name="f698" fmla="*/ f537 1 481130"/>
                  <a:gd name="f699" fmla="*/ f538 1 302411"/>
                  <a:gd name="f700" fmla="*/ f539 1 481130"/>
                  <a:gd name="f701" fmla="*/ f540 1 302411"/>
                  <a:gd name="f702" fmla="*/ f541 1 481130"/>
                  <a:gd name="f703" fmla="*/ f542 1 302411"/>
                  <a:gd name="f704" fmla="*/ f543 1 481130"/>
                  <a:gd name="f705" fmla="*/ f544 1 302411"/>
                  <a:gd name="f706" fmla="*/ f545 1 481130"/>
                  <a:gd name="f707" fmla="*/ f546 1 302411"/>
                  <a:gd name="f708" fmla="*/ f547 1 481130"/>
                  <a:gd name="f709" fmla="*/ f548 1 302411"/>
                  <a:gd name="f710" fmla="*/ f549 1 481130"/>
                  <a:gd name="f711" fmla="*/ f550 1 302411"/>
                  <a:gd name="f712" fmla="*/ f382 1 f389"/>
                  <a:gd name="f713" fmla="*/ f383 1 f389"/>
                  <a:gd name="f714" fmla="*/ f382 1 f390"/>
                  <a:gd name="f715" fmla="*/ f384 1 f390"/>
                  <a:gd name="f716" fmla="*/ f552 1 f389"/>
                  <a:gd name="f717" fmla="*/ f553 1 f390"/>
                  <a:gd name="f718" fmla="*/ f554 1 f389"/>
                  <a:gd name="f719" fmla="*/ f555 1 f390"/>
                  <a:gd name="f720" fmla="*/ f556 1 f389"/>
                  <a:gd name="f721" fmla="*/ f557 1 f390"/>
                  <a:gd name="f722" fmla="*/ f558 1 f389"/>
                  <a:gd name="f723" fmla="*/ f559 1 f390"/>
                  <a:gd name="f724" fmla="*/ f560 1 f389"/>
                  <a:gd name="f725" fmla="*/ f561 1 f390"/>
                  <a:gd name="f726" fmla="*/ f562 1 f389"/>
                  <a:gd name="f727" fmla="*/ f563 1 f390"/>
                  <a:gd name="f728" fmla="*/ f564 1 f389"/>
                  <a:gd name="f729" fmla="*/ f565 1 f390"/>
                  <a:gd name="f730" fmla="*/ f566 1 f389"/>
                  <a:gd name="f731" fmla="*/ f567 1 f390"/>
                  <a:gd name="f732" fmla="*/ f568 1 f389"/>
                  <a:gd name="f733" fmla="*/ f569 1 f390"/>
                  <a:gd name="f734" fmla="*/ f570 1 f389"/>
                  <a:gd name="f735" fmla="*/ f571 1 f390"/>
                  <a:gd name="f736" fmla="*/ f572 1 f390"/>
                  <a:gd name="f737" fmla="*/ f573 1 f389"/>
                  <a:gd name="f738" fmla="*/ f574 1 f390"/>
                  <a:gd name="f739" fmla="*/ f575 1 f389"/>
                  <a:gd name="f740" fmla="*/ f576 1 f390"/>
                  <a:gd name="f741" fmla="*/ f577 1 f389"/>
                  <a:gd name="f742" fmla="*/ f578 1 f390"/>
                  <a:gd name="f743" fmla="*/ f579 1 f389"/>
                  <a:gd name="f744" fmla="*/ f580 1 f390"/>
                  <a:gd name="f745" fmla="*/ f581 1 f389"/>
                  <a:gd name="f746" fmla="*/ f582 1 f390"/>
                  <a:gd name="f747" fmla="*/ f583 1 f389"/>
                  <a:gd name="f748" fmla="*/ f584 1 f390"/>
                  <a:gd name="f749" fmla="*/ f585 1 f389"/>
                  <a:gd name="f750" fmla="*/ f586 1 f390"/>
                  <a:gd name="f751" fmla="*/ f587 1 f389"/>
                  <a:gd name="f752" fmla="*/ f588 1 f390"/>
                  <a:gd name="f753" fmla="*/ f589 1 f389"/>
                  <a:gd name="f754" fmla="*/ f590 1 f390"/>
                  <a:gd name="f755" fmla="*/ f591 1 f389"/>
                  <a:gd name="f756" fmla="*/ f592 1 f390"/>
                  <a:gd name="f757" fmla="*/ f593 1 f390"/>
                  <a:gd name="f758" fmla="*/ f594 1 f389"/>
                  <a:gd name="f759" fmla="*/ f595 1 f390"/>
                  <a:gd name="f760" fmla="*/ f596 1 f389"/>
                  <a:gd name="f761" fmla="*/ f597 1 f390"/>
                  <a:gd name="f762" fmla="*/ f598 1 f389"/>
                  <a:gd name="f763" fmla="*/ f599 1 f390"/>
                  <a:gd name="f764" fmla="*/ f600 1 f389"/>
                  <a:gd name="f765" fmla="*/ f601 1 f390"/>
                  <a:gd name="f766" fmla="*/ f602 1 f389"/>
                  <a:gd name="f767" fmla="*/ f603 1 f390"/>
                  <a:gd name="f768" fmla="*/ f604 1 f389"/>
                  <a:gd name="f769" fmla="*/ f605 1 f390"/>
                  <a:gd name="f770" fmla="*/ f606 1 f389"/>
                  <a:gd name="f771" fmla="*/ f607 1 f390"/>
                  <a:gd name="f772" fmla="*/ f608 1 f389"/>
                  <a:gd name="f773" fmla="*/ f609 1 f390"/>
                  <a:gd name="f774" fmla="*/ f610 1 f389"/>
                  <a:gd name="f775" fmla="*/ f611 1 f390"/>
                  <a:gd name="f776" fmla="*/ f612 1 f389"/>
                  <a:gd name="f777" fmla="*/ f613 1 f390"/>
                  <a:gd name="f778" fmla="*/ f614 1 f389"/>
                  <a:gd name="f779" fmla="*/ f615 1 f390"/>
                  <a:gd name="f780" fmla="*/ f616 1 f389"/>
                  <a:gd name="f781" fmla="*/ f617 1 f389"/>
                  <a:gd name="f782" fmla="*/ f618 1 f390"/>
                  <a:gd name="f783" fmla="*/ f619 1 f389"/>
                  <a:gd name="f784" fmla="*/ f620 1 f389"/>
                  <a:gd name="f785" fmla="*/ f621 1 f390"/>
                  <a:gd name="f786" fmla="*/ f622 1 f389"/>
                  <a:gd name="f787" fmla="*/ f623 1 f390"/>
                  <a:gd name="f788" fmla="*/ f624 1 f389"/>
                  <a:gd name="f789" fmla="*/ f625 1 f389"/>
                  <a:gd name="f790" fmla="*/ f626 1 f389"/>
                  <a:gd name="f791" fmla="*/ f627 1 f389"/>
                  <a:gd name="f792" fmla="*/ f628 1 f389"/>
                  <a:gd name="f793" fmla="*/ f629 1 f390"/>
                  <a:gd name="f794" fmla="*/ f630 1 f389"/>
                  <a:gd name="f795" fmla="*/ f631 1 f389"/>
                  <a:gd name="f796" fmla="*/ f632 1 f390"/>
                  <a:gd name="f797" fmla="*/ f633 1 f389"/>
                  <a:gd name="f798" fmla="*/ f634 1 f390"/>
                  <a:gd name="f799" fmla="*/ f635 1 f389"/>
                  <a:gd name="f800" fmla="*/ f636 1 f390"/>
                  <a:gd name="f801" fmla="*/ f637 1 f389"/>
                  <a:gd name="f802" fmla="*/ f638 1 f389"/>
                  <a:gd name="f803" fmla="*/ f639 1 f390"/>
                  <a:gd name="f804" fmla="*/ f640 1 f389"/>
                  <a:gd name="f805" fmla="*/ f641 1 f389"/>
                  <a:gd name="f806" fmla="*/ f642 1 f389"/>
                  <a:gd name="f807" fmla="*/ f643 1 f389"/>
                  <a:gd name="f808" fmla="*/ f644 1 f390"/>
                  <a:gd name="f809" fmla="*/ f645 1 f389"/>
                  <a:gd name="f810" fmla="*/ f646 1 f390"/>
                  <a:gd name="f811" fmla="*/ f647 1 f389"/>
                  <a:gd name="f812" fmla="*/ f648 1 f390"/>
                  <a:gd name="f813" fmla="*/ f649 1 f389"/>
                  <a:gd name="f814" fmla="*/ f650 1 f390"/>
                  <a:gd name="f815" fmla="*/ f651 1 f389"/>
                  <a:gd name="f816" fmla="*/ f652 1 f390"/>
                  <a:gd name="f817" fmla="*/ f653 1 f389"/>
                  <a:gd name="f818" fmla="*/ f654 1 f389"/>
                  <a:gd name="f819" fmla="*/ f655 1 f390"/>
                  <a:gd name="f820" fmla="*/ f656 1 f389"/>
                  <a:gd name="f821" fmla="*/ f657 1 f390"/>
                  <a:gd name="f822" fmla="*/ f658 1 f389"/>
                  <a:gd name="f823" fmla="*/ f659 1 f390"/>
                  <a:gd name="f824" fmla="*/ f660 1 f389"/>
                  <a:gd name="f825" fmla="*/ f661 1 f390"/>
                  <a:gd name="f826" fmla="*/ f662 1 f389"/>
                  <a:gd name="f827" fmla="*/ f663 1 f390"/>
                  <a:gd name="f828" fmla="*/ f664 1 f389"/>
                  <a:gd name="f829" fmla="*/ f665 1 f389"/>
                  <a:gd name="f830" fmla="*/ f666 1 f389"/>
                  <a:gd name="f831" fmla="*/ f667 1 f390"/>
                  <a:gd name="f832" fmla="*/ f668 1 f389"/>
                  <a:gd name="f833" fmla="*/ f669 1 f390"/>
                  <a:gd name="f834" fmla="*/ f670 1 f389"/>
                  <a:gd name="f835" fmla="*/ f671 1 f390"/>
                  <a:gd name="f836" fmla="*/ f672 1 f389"/>
                  <a:gd name="f837" fmla="*/ f673 1 f390"/>
                  <a:gd name="f838" fmla="*/ f674 1 f389"/>
                  <a:gd name="f839" fmla="*/ f675 1 f390"/>
                  <a:gd name="f840" fmla="*/ f676 1 f389"/>
                  <a:gd name="f841" fmla="*/ f677 1 f390"/>
                  <a:gd name="f842" fmla="*/ f678 1 f389"/>
                  <a:gd name="f843" fmla="*/ f679 1 f390"/>
                  <a:gd name="f844" fmla="*/ f680 1 f389"/>
                  <a:gd name="f845" fmla="*/ f681 1 f390"/>
                  <a:gd name="f846" fmla="*/ f682 1 f389"/>
                  <a:gd name="f847" fmla="*/ f683 1 f390"/>
                  <a:gd name="f848" fmla="*/ f684 1 f389"/>
                  <a:gd name="f849" fmla="*/ f685 1 f390"/>
                  <a:gd name="f850" fmla="*/ f686 1 f389"/>
                  <a:gd name="f851" fmla="*/ f687 1 f390"/>
                  <a:gd name="f852" fmla="*/ f688 1 f389"/>
                  <a:gd name="f853" fmla="*/ f689 1 f390"/>
                  <a:gd name="f854" fmla="*/ f690 1 f389"/>
                  <a:gd name="f855" fmla="*/ f691 1 f390"/>
                  <a:gd name="f856" fmla="*/ f692 1 f389"/>
                  <a:gd name="f857" fmla="*/ f693 1 f390"/>
                  <a:gd name="f858" fmla="*/ f694 1 f389"/>
                  <a:gd name="f859" fmla="*/ f695 1 f390"/>
                  <a:gd name="f860" fmla="*/ f696 1 f389"/>
                  <a:gd name="f861" fmla="*/ f697 1 f390"/>
                  <a:gd name="f862" fmla="*/ f698 1 f389"/>
                  <a:gd name="f863" fmla="*/ f699 1 f390"/>
                  <a:gd name="f864" fmla="*/ f700 1 f389"/>
                  <a:gd name="f865" fmla="*/ f701 1 f390"/>
                  <a:gd name="f866" fmla="*/ f702 1 f389"/>
                  <a:gd name="f867" fmla="*/ f703 1 f390"/>
                  <a:gd name="f868" fmla="*/ f704 1 f389"/>
                  <a:gd name="f869" fmla="*/ f705 1 f390"/>
                  <a:gd name="f870" fmla="*/ f706 1 f389"/>
                  <a:gd name="f871" fmla="*/ f707 1 f390"/>
                  <a:gd name="f872" fmla="*/ f708 1 f389"/>
                  <a:gd name="f873" fmla="*/ f709 1 f390"/>
                  <a:gd name="f874" fmla="*/ f710 1 f389"/>
                  <a:gd name="f875" fmla="*/ f711 1 f390"/>
                  <a:gd name="f876" fmla="*/ f712 f380 1"/>
                  <a:gd name="f877" fmla="*/ f713 f380 1"/>
                  <a:gd name="f878" fmla="*/ f715 f381 1"/>
                  <a:gd name="f879" fmla="*/ f714 f381 1"/>
                  <a:gd name="f880" fmla="*/ f716 f380 1"/>
                  <a:gd name="f881" fmla="*/ f717 f381 1"/>
                  <a:gd name="f882" fmla="*/ f718 f380 1"/>
                  <a:gd name="f883" fmla="*/ f719 f381 1"/>
                  <a:gd name="f884" fmla="*/ f720 f380 1"/>
                  <a:gd name="f885" fmla="*/ f721 f381 1"/>
                  <a:gd name="f886" fmla="*/ f722 f380 1"/>
                  <a:gd name="f887" fmla="*/ f723 f381 1"/>
                  <a:gd name="f888" fmla="*/ f724 f380 1"/>
                  <a:gd name="f889" fmla="*/ f725 f381 1"/>
                  <a:gd name="f890" fmla="*/ f726 f380 1"/>
                  <a:gd name="f891" fmla="*/ f727 f381 1"/>
                  <a:gd name="f892" fmla="*/ f728 f380 1"/>
                  <a:gd name="f893" fmla="*/ f729 f381 1"/>
                  <a:gd name="f894" fmla="*/ f730 f380 1"/>
                  <a:gd name="f895" fmla="*/ f731 f381 1"/>
                  <a:gd name="f896" fmla="*/ f732 f380 1"/>
                  <a:gd name="f897" fmla="*/ f733 f381 1"/>
                  <a:gd name="f898" fmla="*/ f734 f380 1"/>
                  <a:gd name="f899" fmla="*/ f735 f381 1"/>
                  <a:gd name="f900" fmla="*/ f736 f381 1"/>
                  <a:gd name="f901" fmla="*/ f737 f380 1"/>
                  <a:gd name="f902" fmla="*/ f738 f381 1"/>
                  <a:gd name="f903" fmla="*/ f739 f380 1"/>
                  <a:gd name="f904" fmla="*/ f740 f381 1"/>
                  <a:gd name="f905" fmla="*/ f741 f380 1"/>
                  <a:gd name="f906" fmla="*/ f742 f381 1"/>
                  <a:gd name="f907" fmla="*/ f743 f380 1"/>
                  <a:gd name="f908" fmla="*/ f744 f381 1"/>
                  <a:gd name="f909" fmla="*/ f745 f380 1"/>
                  <a:gd name="f910" fmla="*/ f746 f381 1"/>
                  <a:gd name="f911" fmla="*/ f747 f380 1"/>
                  <a:gd name="f912" fmla="*/ f748 f381 1"/>
                  <a:gd name="f913" fmla="*/ f749 f380 1"/>
                  <a:gd name="f914" fmla="*/ f750 f381 1"/>
                  <a:gd name="f915" fmla="*/ f751 f380 1"/>
                  <a:gd name="f916" fmla="*/ f752 f381 1"/>
                  <a:gd name="f917" fmla="*/ f753 f380 1"/>
                  <a:gd name="f918" fmla="*/ f754 f381 1"/>
                  <a:gd name="f919" fmla="*/ f755 f380 1"/>
                  <a:gd name="f920" fmla="*/ f756 f381 1"/>
                  <a:gd name="f921" fmla="*/ f757 f381 1"/>
                  <a:gd name="f922" fmla="*/ f758 f380 1"/>
                  <a:gd name="f923" fmla="*/ f759 f381 1"/>
                  <a:gd name="f924" fmla="*/ f760 f380 1"/>
                  <a:gd name="f925" fmla="*/ f761 f381 1"/>
                  <a:gd name="f926" fmla="*/ f762 f380 1"/>
                  <a:gd name="f927" fmla="*/ f763 f381 1"/>
                  <a:gd name="f928" fmla="*/ f764 f380 1"/>
                  <a:gd name="f929" fmla="*/ f765 f381 1"/>
                  <a:gd name="f930" fmla="*/ f766 f380 1"/>
                  <a:gd name="f931" fmla="*/ f767 f381 1"/>
                  <a:gd name="f932" fmla="*/ f768 f380 1"/>
                  <a:gd name="f933" fmla="*/ f769 f381 1"/>
                  <a:gd name="f934" fmla="*/ f770 f380 1"/>
                  <a:gd name="f935" fmla="*/ f771 f381 1"/>
                  <a:gd name="f936" fmla="*/ f772 f380 1"/>
                  <a:gd name="f937" fmla="*/ f773 f381 1"/>
                  <a:gd name="f938" fmla="*/ f774 f380 1"/>
                  <a:gd name="f939" fmla="*/ f775 f381 1"/>
                  <a:gd name="f940" fmla="*/ f776 f380 1"/>
                  <a:gd name="f941" fmla="*/ f777 f381 1"/>
                  <a:gd name="f942" fmla="*/ f778 f380 1"/>
                  <a:gd name="f943" fmla="*/ f779 f381 1"/>
                  <a:gd name="f944" fmla="*/ f780 f380 1"/>
                  <a:gd name="f945" fmla="*/ f781 f380 1"/>
                  <a:gd name="f946" fmla="*/ f782 f381 1"/>
                  <a:gd name="f947" fmla="*/ f783 f380 1"/>
                  <a:gd name="f948" fmla="*/ f784 f380 1"/>
                  <a:gd name="f949" fmla="*/ f785 f381 1"/>
                  <a:gd name="f950" fmla="*/ f786 f380 1"/>
                  <a:gd name="f951" fmla="*/ f787 f381 1"/>
                  <a:gd name="f952" fmla="*/ f788 f380 1"/>
                  <a:gd name="f953" fmla="*/ f789 f380 1"/>
                  <a:gd name="f954" fmla="*/ f790 f380 1"/>
                  <a:gd name="f955" fmla="*/ f791 f380 1"/>
                  <a:gd name="f956" fmla="*/ f792 f380 1"/>
                  <a:gd name="f957" fmla="*/ f793 f381 1"/>
                  <a:gd name="f958" fmla="*/ f794 f380 1"/>
                  <a:gd name="f959" fmla="*/ f795 f380 1"/>
                  <a:gd name="f960" fmla="*/ f796 f381 1"/>
                  <a:gd name="f961" fmla="*/ f797 f380 1"/>
                  <a:gd name="f962" fmla="*/ f798 f381 1"/>
                  <a:gd name="f963" fmla="*/ f799 f380 1"/>
                  <a:gd name="f964" fmla="*/ f800 f381 1"/>
                  <a:gd name="f965" fmla="*/ f801 f380 1"/>
                  <a:gd name="f966" fmla="*/ f802 f380 1"/>
                  <a:gd name="f967" fmla="*/ f803 f381 1"/>
                  <a:gd name="f968" fmla="*/ f804 f380 1"/>
                  <a:gd name="f969" fmla="*/ f805 f380 1"/>
                  <a:gd name="f970" fmla="*/ f806 f380 1"/>
                  <a:gd name="f971" fmla="*/ f807 f380 1"/>
                  <a:gd name="f972" fmla="*/ f808 f381 1"/>
                  <a:gd name="f973" fmla="*/ f809 f380 1"/>
                  <a:gd name="f974" fmla="*/ f810 f381 1"/>
                  <a:gd name="f975" fmla="*/ f811 f380 1"/>
                  <a:gd name="f976" fmla="*/ f812 f381 1"/>
                  <a:gd name="f977" fmla="*/ f813 f380 1"/>
                  <a:gd name="f978" fmla="*/ f814 f381 1"/>
                  <a:gd name="f979" fmla="*/ f815 f380 1"/>
                  <a:gd name="f980" fmla="*/ f816 f381 1"/>
                  <a:gd name="f981" fmla="*/ f817 f380 1"/>
                  <a:gd name="f982" fmla="*/ f818 f380 1"/>
                  <a:gd name="f983" fmla="*/ f819 f381 1"/>
                  <a:gd name="f984" fmla="*/ f820 f380 1"/>
                  <a:gd name="f985" fmla="*/ f821 f381 1"/>
                  <a:gd name="f986" fmla="*/ f822 f380 1"/>
                  <a:gd name="f987" fmla="*/ f823 f381 1"/>
                  <a:gd name="f988" fmla="*/ f824 f380 1"/>
                  <a:gd name="f989" fmla="*/ f825 f381 1"/>
                  <a:gd name="f990" fmla="*/ f826 f380 1"/>
                  <a:gd name="f991" fmla="*/ f827 f381 1"/>
                  <a:gd name="f992" fmla="*/ f828 f380 1"/>
                  <a:gd name="f993" fmla="*/ f829 f380 1"/>
                  <a:gd name="f994" fmla="*/ f830 f380 1"/>
                  <a:gd name="f995" fmla="*/ f831 f381 1"/>
                  <a:gd name="f996" fmla="*/ f832 f380 1"/>
                  <a:gd name="f997" fmla="*/ f833 f381 1"/>
                  <a:gd name="f998" fmla="*/ f834 f380 1"/>
                  <a:gd name="f999" fmla="*/ f835 f381 1"/>
                  <a:gd name="f1000" fmla="*/ f836 f380 1"/>
                  <a:gd name="f1001" fmla="*/ f837 f381 1"/>
                  <a:gd name="f1002" fmla="*/ f838 f380 1"/>
                  <a:gd name="f1003" fmla="*/ f839 f381 1"/>
                  <a:gd name="f1004" fmla="*/ f840 f380 1"/>
                  <a:gd name="f1005" fmla="*/ f841 f381 1"/>
                  <a:gd name="f1006" fmla="*/ f842 f380 1"/>
                  <a:gd name="f1007" fmla="*/ f843 f381 1"/>
                  <a:gd name="f1008" fmla="*/ f844 f380 1"/>
                  <a:gd name="f1009" fmla="*/ f845 f381 1"/>
                  <a:gd name="f1010" fmla="*/ f846 f380 1"/>
                  <a:gd name="f1011" fmla="*/ f847 f381 1"/>
                  <a:gd name="f1012" fmla="*/ f848 f380 1"/>
                  <a:gd name="f1013" fmla="*/ f849 f381 1"/>
                  <a:gd name="f1014" fmla="*/ f850 f380 1"/>
                  <a:gd name="f1015" fmla="*/ f851 f381 1"/>
                  <a:gd name="f1016" fmla="*/ f852 f380 1"/>
                  <a:gd name="f1017" fmla="*/ f853 f381 1"/>
                  <a:gd name="f1018" fmla="*/ f854 f380 1"/>
                  <a:gd name="f1019" fmla="*/ f855 f381 1"/>
                  <a:gd name="f1020" fmla="*/ f856 f380 1"/>
                  <a:gd name="f1021" fmla="*/ f857 f381 1"/>
                  <a:gd name="f1022" fmla="*/ f858 f380 1"/>
                  <a:gd name="f1023" fmla="*/ f859 f381 1"/>
                  <a:gd name="f1024" fmla="*/ f860 f380 1"/>
                  <a:gd name="f1025" fmla="*/ f861 f381 1"/>
                  <a:gd name="f1026" fmla="*/ f862 f380 1"/>
                  <a:gd name="f1027" fmla="*/ f863 f381 1"/>
                  <a:gd name="f1028" fmla="*/ f864 f380 1"/>
                  <a:gd name="f1029" fmla="*/ f865 f381 1"/>
                  <a:gd name="f1030" fmla="*/ f866 f380 1"/>
                  <a:gd name="f1031" fmla="*/ f867 f381 1"/>
                  <a:gd name="f1032" fmla="*/ f868 f380 1"/>
                  <a:gd name="f1033" fmla="*/ f869 f381 1"/>
                  <a:gd name="f1034" fmla="*/ f870 f380 1"/>
                  <a:gd name="f1035" fmla="*/ f871 f381 1"/>
                  <a:gd name="f1036" fmla="*/ f872 f380 1"/>
                  <a:gd name="f1037" fmla="*/ f873 f381 1"/>
                  <a:gd name="f1038" fmla="*/ f874 f380 1"/>
                  <a:gd name="f1039" fmla="*/ f875 f38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551">
                    <a:pos x="f880" y="f881"/>
                  </a:cxn>
                  <a:cxn ang="f551">
                    <a:pos x="f882" y="f883"/>
                  </a:cxn>
                  <a:cxn ang="f551">
                    <a:pos x="f884" y="f885"/>
                  </a:cxn>
                  <a:cxn ang="f551">
                    <a:pos x="f886" y="f887"/>
                  </a:cxn>
                  <a:cxn ang="f551">
                    <a:pos x="f888" y="f889"/>
                  </a:cxn>
                  <a:cxn ang="f551">
                    <a:pos x="f890" y="f891"/>
                  </a:cxn>
                  <a:cxn ang="f551">
                    <a:pos x="f892" y="f893"/>
                  </a:cxn>
                  <a:cxn ang="f551">
                    <a:pos x="f894" y="f895"/>
                  </a:cxn>
                  <a:cxn ang="f551">
                    <a:pos x="f896" y="f897"/>
                  </a:cxn>
                  <a:cxn ang="f551">
                    <a:pos x="f898" y="f899"/>
                  </a:cxn>
                  <a:cxn ang="f551">
                    <a:pos x="f898" y="f900"/>
                  </a:cxn>
                  <a:cxn ang="f551">
                    <a:pos x="f901" y="f902"/>
                  </a:cxn>
                  <a:cxn ang="f551">
                    <a:pos x="f903" y="f904"/>
                  </a:cxn>
                  <a:cxn ang="f551">
                    <a:pos x="f905" y="f906"/>
                  </a:cxn>
                  <a:cxn ang="f551">
                    <a:pos x="f907" y="f908"/>
                  </a:cxn>
                  <a:cxn ang="f551">
                    <a:pos x="f909" y="f910"/>
                  </a:cxn>
                  <a:cxn ang="f551">
                    <a:pos x="f911" y="f912"/>
                  </a:cxn>
                  <a:cxn ang="f551">
                    <a:pos x="f880" y="f881"/>
                  </a:cxn>
                  <a:cxn ang="f551">
                    <a:pos x="f913" y="f914"/>
                  </a:cxn>
                  <a:cxn ang="f551">
                    <a:pos x="f915" y="f916"/>
                  </a:cxn>
                  <a:cxn ang="f551">
                    <a:pos x="f917" y="f918"/>
                  </a:cxn>
                  <a:cxn ang="f551">
                    <a:pos x="f919" y="f920"/>
                  </a:cxn>
                  <a:cxn ang="f551">
                    <a:pos x="f915" y="f921"/>
                  </a:cxn>
                  <a:cxn ang="f551">
                    <a:pos x="f922" y="f923"/>
                  </a:cxn>
                  <a:cxn ang="f551">
                    <a:pos x="f913" y="f914"/>
                  </a:cxn>
                  <a:cxn ang="f551">
                    <a:pos x="f924" y="f925"/>
                  </a:cxn>
                  <a:cxn ang="f551">
                    <a:pos x="f926" y="f927"/>
                  </a:cxn>
                  <a:cxn ang="f551">
                    <a:pos x="f928" y="f929"/>
                  </a:cxn>
                  <a:cxn ang="f551">
                    <a:pos x="f930" y="f931"/>
                  </a:cxn>
                  <a:cxn ang="f551">
                    <a:pos x="f924" y="f925"/>
                  </a:cxn>
                  <a:cxn ang="f551">
                    <a:pos x="f932" y="f933"/>
                  </a:cxn>
                  <a:cxn ang="f551">
                    <a:pos x="f934" y="f935"/>
                  </a:cxn>
                  <a:cxn ang="f551">
                    <a:pos x="f936" y="f937"/>
                  </a:cxn>
                  <a:cxn ang="f551">
                    <a:pos x="f938" y="f939"/>
                  </a:cxn>
                  <a:cxn ang="f551">
                    <a:pos x="f940" y="f941"/>
                  </a:cxn>
                  <a:cxn ang="f551">
                    <a:pos x="f942" y="f943"/>
                  </a:cxn>
                  <a:cxn ang="f551">
                    <a:pos x="f932" y="f933"/>
                  </a:cxn>
                  <a:cxn ang="f551">
                    <a:pos x="f944" y="f908"/>
                  </a:cxn>
                  <a:cxn ang="f551">
                    <a:pos x="f945" y="f946"/>
                  </a:cxn>
                  <a:cxn ang="f551">
                    <a:pos x="f947" y="f939"/>
                  </a:cxn>
                  <a:cxn ang="f551">
                    <a:pos x="f948" y="f949"/>
                  </a:cxn>
                  <a:cxn ang="f551">
                    <a:pos x="f944" y="f908"/>
                  </a:cxn>
                  <a:cxn ang="f551">
                    <a:pos x="f950" y="f951"/>
                  </a:cxn>
                  <a:cxn ang="f551">
                    <a:pos x="f952" y="f908"/>
                  </a:cxn>
                  <a:cxn ang="f551">
                    <a:pos x="f953" y="f941"/>
                  </a:cxn>
                  <a:cxn ang="f551">
                    <a:pos x="f954" y="f918"/>
                  </a:cxn>
                  <a:cxn ang="f551">
                    <a:pos x="f955" y="f923"/>
                  </a:cxn>
                  <a:cxn ang="f551">
                    <a:pos x="f956" y="f957"/>
                  </a:cxn>
                  <a:cxn ang="f551">
                    <a:pos x="f950" y="f951"/>
                  </a:cxn>
                  <a:cxn ang="f551">
                    <a:pos x="f958" y="f935"/>
                  </a:cxn>
                  <a:cxn ang="f551">
                    <a:pos x="f959" y="f937"/>
                  </a:cxn>
                  <a:cxn ang="f551">
                    <a:pos x="f890" y="f960"/>
                  </a:cxn>
                  <a:cxn ang="f551">
                    <a:pos x="f961" y="f962"/>
                  </a:cxn>
                  <a:cxn ang="f551">
                    <a:pos x="f963" y="f964"/>
                  </a:cxn>
                  <a:cxn ang="f551">
                    <a:pos x="f965" y="f941"/>
                  </a:cxn>
                  <a:cxn ang="f551">
                    <a:pos x="f958" y="f935"/>
                  </a:cxn>
                  <a:cxn ang="f551">
                    <a:pos x="f966" y="f967"/>
                  </a:cxn>
                  <a:cxn ang="f551">
                    <a:pos x="f968" y="f957"/>
                  </a:cxn>
                  <a:cxn ang="f551">
                    <a:pos x="f969" y="f923"/>
                  </a:cxn>
                  <a:cxn ang="f551">
                    <a:pos x="f970" y="f893"/>
                  </a:cxn>
                  <a:cxn ang="f551">
                    <a:pos x="f971" y="f972"/>
                  </a:cxn>
                  <a:cxn ang="f551">
                    <a:pos x="f966" y="f967"/>
                  </a:cxn>
                  <a:cxn ang="f551">
                    <a:pos x="f973" y="f974"/>
                  </a:cxn>
                  <a:cxn ang="f551">
                    <a:pos x="f975" y="f976"/>
                  </a:cxn>
                  <a:cxn ang="f551">
                    <a:pos x="f977" y="f978"/>
                  </a:cxn>
                  <a:cxn ang="f551">
                    <a:pos x="f979" y="f980"/>
                  </a:cxn>
                  <a:cxn ang="f551">
                    <a:pos x="f973" y="f974"/>
                  </a:cxn>
                  <a:cxn ang="f551">
                    <a:pos x="f981" y="f972"/>
                  </a:cxn>
                  <a:cxn ang="f551">
                    <a:pos x="f982" y="f983"/>
                  </a:cxn>
                  <a:cxn ang="f551">
                    <a:pos x="f984" y="f985"/>
                  </a:cxn>
                  <a:cxn ang="f551">
                    <a:pos x="f986" y="f987"/>
                  </a:cxn>
                  <a:cxn ang="f551">
                    <a:pos x="f988" y="f989"/>
                  </a:cxn>
                  <a:cxn ang="f551">
                    <a:pos x="f981" y="f972"/>
                  </a:cxn>
                  <a:cxn ang="f551">
                    <a:pos x="f990" y="f991"/>
                  </a:cxn>
                  <a:cxn ang="f551">
                    <a:pos x="f992" y="f897"/>
                  </a:cxn>
                  <a:cxn ang="f551">
                    <a:pos x="f993" y="f912"/>
                  </a:cxn>
                  <a:cxn ang="f551">
                    <a:pos x="f994" y="f995"/>
                  </a:cxn>
                  <a:cxn ang="f551">
                    <a:pos x="f996" y="f997"/>
                  </a:cxn>
                  <a:cxn ang="f551">
                    <a:pos x="f998" y="f999"/>
                  </a:cxn>
                  <a:cxn ang="f551">
                    <a:pos x="f990" y="f991"/>
                  </a:cxn>
                  <a:cxn ang="f551">
                    <a:pos x="f1000" y="f1001"/>
                  </a:cxn>
                  <a:cxn ang="f551">
                    <a:pos x="f1002" y="f1003"/>
                  </a:cxn>
                  <a:cxn ang="f551">
                    <a:pos x="f1004" y="f1005"/>
                  </a:cxn>
                  <a:cxn ang="f551">
                    <a:pos x="f1006" y="f1007"/>
                  </a:cxn>
                  <a:cxn ang="f551">
                    <a:pos x="f1008" y="f1009"/>
                  </a:cxn>
                  <a:cxn ang="f551">
                    <a:pos x="f1000" y="f1001"/>
                  </a:cxn>
                  <a:cxn ang="f551">
                    <a:pos x="f1010" y="f1011"/>
                  </a:cxn>
                  <a:cxn ang="f551">
                    <a:pos x="f1012" y="f1013"/>
                  </a:cxn>
                  <a:cxn ang="f551">
                    <a:pos x="f1014" y="f1015"/>
                  </a:cxn>
                  <a:cxn ang="f551">
                    <a:pos x="f1016" y="f1017"/>
                  </a:cxn>
                  <a:cxn ang="f551">
                    <a:pos x="f1018" y="f1019"/>
                  </a:cxn>
                  <a:cxn ang="f551">
                    <a:pos x="f1020" y="f1021"/>
                  </a:cxn>
                  <a:cxn ang="f551">
                    <a:pos x="f1010" y="f1011"/>
                  </a:cxn>
                  <a:cxn ang="f551">
                    <a:pos x="f1022" y="f1023"/>
                  </a:cxn>
                  <a:cxn ang="f551">
                    <a:pos x="f1024" y="f1025"/>
                  </a:cxn>
                  <a:cxn ang="f551">
                    <a:pos x="f1026" y="f1027"/>
                  </a:cxn>
                  <a:cxn ang="f551">
                    <a:pos x="f1028" y="f1029"/>
                  </a:cxn>
                  <a:cxn ang="f551">
                    <a:pos x="f1030" y="f1031"/>
                  </a:cxn>
                  <a:cxn ang="f551">
                    <a:pos x="f1022" y="f1023"/>
                  </a:cxn>
                  <a:cxn ang="f551">
                    <a:pos x="f1032" y="f1033"/>
                  </a:cxn>
                  <a:cxn ang="f551">
                    <a:pos x="f1034" y="f1035"/>
                  </a:cxn>
                  <a:cxn ang="f551">
                    <a:pos x="f1036" y="f1037"/>
                  </a:cxn>
                  <a:cxn ang="f551">
                    <a:pos x="f1038" y="f1039"/>
                  </a:cxn>
                  <a:cxn ang="f551">
                    <a:pos x="f1032" y="f1033"/>
                  </a:cxn>
                </a:cxnLst>
                <a:rect l="f876" t="f879" r="f877" b="f878"/>
                <a:pathLst>
                  <a:path w="481130" h="302411">
                    <a:moveTo>
                      <a:pt x="f8" y="f9"/>
                    </a:moveTo>
                    <a:cubicBezTo>
                      <a:pt x="f10" y="f11"/>
                      <a:pt x="f12" y="f13"/>
                      <a:pt x="f14" y="f15"/>
                    </a:cubicBezTo>
                    <a:cubicBezTo>
                      <a:pt x="f16" y="f17"/>
                      <a:pt x="f18" y="f19"/>
                      <a:pt x="f20" y="f5"/>
                    </a:cubicBez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8" y="f27"/>
                      <a:pt x="f28" y="f29"/>
                      <a:pt x="f30" y="f31"/>
                    </a:cubicBezTo>
                    <a:cubicBezTo>
                      <a:pt x="f32" y="f3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42" y="f43"/>
                    </a:cubicBezTo>
                    <a:cubicBezTo>
                      <a:pt x="f44" y="f45"/>
                      <a:pt x="f46" y="f47"/>
                      <a:pt x="f48" y="f49"/>
                    </a:cubicBezTo>
                    <a:cubicBezTo>
                      <a:pt x="f50" y="f51"/>
                      <a:pt x="f52" y="f53"/>
                      <a:pt x="f54" y="f55"/>
                    </a:cubicBezTo>
                    <a:cubicBezTo>
                      <a:pt x="f54" y="f56"/>
                      <a:pt x="f5" y="f57"/>
                      <a:pt x="f5" y="f58"/>
                    </a:cubicBezTo>
                    <a:cubicBezTo>
                      <a:pt x="f5" y="f59"/>
                      <a:pt x="f5" y="f57"/>
                      <a:pt x="f5" y="f57"/>
                    </a:cubicBezTo>
                    <a:cubicBezTo>
                      <a:pt x="f60" y="f51"/>
                      <a:pt x="f61" y="f62"/>
                      <a:pt x="f63" y="f64"/>
                    </a:cubicBezTo>
                    <a:cubicBezTo>
                      <a:pt x="f65" y="f45"/>
                      <a:pt x="f66" y="f67"/>
                      <a:pt x="f68" y="f69"/>
                    </a:cubicBezTo>
                    <a:cubicBezTo>
                      <a:pt x="f70" y="f71"/>
                      <a:pt x="f44" y="f72"/>
                      <a:pt x="f73" y="f74"/>
                    </a:cubicBezTo>
                    <a:cubicBezTo>
                      <a:pt x="f75" y="f76"/>
                      <a:pt x="f77" y="f78"/>
                      <a:pt x="f79" y="f80"/>
                    </a:cubicBezTo>
                    <a:cubicBezTo>
                      <a:pt x="f81" y="f82"/>
                      <a:pt x="f83" y="f84"/>
                      <a:pt x="f85" y="f86"/>
                    </a:cubicBezTo>
                    <a:cubicBezTo>
                      <a:pt x="f87" y="f88"/>
                      <a:pt x="f89" y="f90"/>
                      <a:pt x="f91" y="f92"/>
                    </a:cubicBezTo>
                    <a:cubicBezTo>
                      <a:pt x="f16" y="f93"/>
                      <a:pt x="f94" y="f95"/>
                      <a:pt x="f8" y="f9"/>
                    </a:cubicBezTo>
                    <a:close/>
                    <a:moveTo>
                      <a:pt x="f96" y="f41"/>
                    </a:moveTo>
                    <a:cubicBezTo>
                      <a:pt x="f97" y="f98"/>
                      <a:pt x="f99" y="f98"/>
                      <a:pt x="f100" y="f88"/>
                    </a:cubicBezTo>
                    <a:cubicBezTo>
                      <a:pt x="f101" y="f76"/>
                      <a:pt x="f102" y="f103"/>
                      <a:pt x="f104" y="f105"/>
                    </a:cubicBezTo>
                    <a:cubicBezTo>
                      <a:pt x="f106" y="f74"/>
                      <a:pt x="f75" y="f107"/>
                      <a:pt x="f106" y="f108"/>
                    </a:cubicBezTo>
                    <a:cubicBezTo>
                      <a:pt x="f104" y="f109"/>
                      <a:pt x="f101" y="f110"/>
                      <a:pt x="f100" y="f71"/>
                    </a:cubicBezTo>
                    <a:cubicBezTo>
                      <a:pt x="f99" y="f108"/>
                      <a:pt x="f111" y="f112"/>
                      <a:pt x="f97" y="f113"/>
                    </a:cubicBezTo>
                    <a:cubicBezTo>
                      <a:pt x="f114" y="f115"/>
                      <a:pt x="f116" y="f117"/>
                      <a:pt x="f96" y="f41"/>
                    </a:cubicBezTo>
                    <a:close/>
                    <a:moveTo>
                      <a:pt x="f118" y="f119"/>
                    </a:moveTo>
                    <a:cubicBezTo>
                      <a:pt x="f120" y="f121"/>
                      <a:pt x="f122" y="f123"/>
                      <a:pt x="f124" y="f121"/>
                    </a:cubicBezTo>
                    <a:cubicBezTo>
                      <a:pt x="f125" y="f126"/>
                      <a:pt x="f127" y="f128"/>
                      <a:pt x="f127" y="f117"/>
                    </a:cubicBezTo>
                    <a:cubicBezTo>
                      <a:pt x="f127" y="f129"/>
                      <a:pt x="f130" y="f74"/>
                      <a:pt x="f131" y="f132"/>
                    </a:cubicBezTo>
                    <a:cubicBezTo>
                      <a:pt x="f133" y="f134"/>
                      <a:pt x="f135" y="f136"/>
                      <a:pt x="f118" y="f119"/>
                    </a:cubicBezTo>
                    <a:close/>
                    <a:moveTo>
                      <a:pt x="f137" y="f138"/>
                    </a:moveTo>
                    <a:cubicBezTo>
                      <a:pt x="f139" y="f140"/>
                      <a:pt x="f141" y="f119"/>
                      <a:pt x="f142" y="f78"/>
                    </a:cubicBezTo>
                    <a:cubicBezTo>
                      <a:pt x="f143" y="f144"/>
                      <a:pt x="f145" y="f88"/>
                      <a:pt x="f146" y="f134"/>
                    </a:cubicBezTo>
                    <a:cubicBezTo>
                      <a:pt x="f142" y="f132"/>
                      <a:pt x="f137" y="f115"/>
                      <a:pt x="f147" y="f103"/>
                    </a:cubicBezTo>
                    <a:cubicBezTo>
                      <a:pt x="f148" y="f134"/>
                      <a:pt x="f149" y="f88"/>
                      <a:pt x="f150" y="f144"/>
                    </a:cubicBezTo>
                    <a:cubicBezTo>
                      <a:pt x="f151" y="f78"/>
                      <a:pt x="f152" y="f119"/>
                      <a:pt x="f152" y="f140"/>
                    </a:cubicBezTo>
                    <a:cubicBezTo>
                      <a:pt x="f152" y="f153"/>
                      <a:pt x="f154" y="f84"/>
                      <a:pt x="f137" y="f138"/>
                    </a:cubicBezTo>
                    <a:close/>
                    <a:moveTo>
                      <a:pt x="f155" y="f80"/>
                    </a:moveTo>
                    <a:cubicBezTo>
                      <a:pt x="f156" y="f126"/>
                      <a:pt x="f157" y="f144"/>
                      <a:pt x="f158" y="f159"/>
                    </a:cubicBezTo>
                    <a:cubicBezTo>
                      <a:pt x="f160" y="f115"/>
                      <a:pt x="f161" y="f129"/>
                      <a:pt x="f162" y="f103"/>
                    </a:cubicBezTo>
                    <a:cubicBezTo>
                      <a:pt x="f163" y="f164"/>
                      <a:pt x="f165" y="f166"/>
                      <a:pt x="f167" y="f168"/>
                    </a:cubicBezTo>
                    <a:cubicBezTo>
                      <a:pt x="f169" y="f170"/>
                      <a:pt x="f161" y="f171"/>
                      <a:pt x="f155" y="f80"/>
                    </a:cubicBezTo>
                    <a:close/>
                    <a:moveTo>
                      <a:pt x="f172" y="f173"/>
                    </a:moveTo>
                    <a:cubicBezTo>
                      <a:pt x="f174" y="f80"/>
                      <a:pt x="f175" y="f176"/>
                      <a:pt x="f177" y="f80"/>
                    </a:cubicBezTo>
                    <a:cubicBezTo>
                      <a:pt x="f178" y="f86"/>
                      <a:pt x="f179" y="f180"/>
                      <a:pt x="f181" y="f144"/>
                    </a:cubicBezTo>
                    <a:cubicBezTo>
                      <a:pt x="f182" y="f164"/>
                      <a:pt x="f183" y="f184"/>
                      <a:pt x="f185" y="f105"/>
                    </a:cubicBezTo>
                    <a:cubicBezTo>
                      <a:pt x="f182" y="f186"/>
                      <a:pt x="f83" y="f187"/>
                      <a:pt x="f188" y="f113"/>
                    </a:cubicBezTo>
                    <a:cubicBezTo>
                      <a:pt x="f189" y="f115"/>
                      <a:pt x="f190" y="f184"/>
                      <a:pt x="f191" y="f164"/>
                    </a:cubicBezTo>
                    <a:cubicBezTo>
                      <a:pt x="f174" y="f144"/>
                      <a:pt x="f192" y="f78"/>
                      <a:pt x="f172" y="f173"/>
                    </a:cubicBezTo>
                    <a:close/>
                    <a:moveTo>
                      <a:pt x="f193" y="f78"/>
                    </a:moveTo>
                    <a:cubicBezTo>
                      <a:pt x="f194" y="f195"/>
                      <a:pt x="f196" y="f88"/>
                      <a:pt x="f197" y="f134"/>
                    </a:cubicBezTo>
                    <a:cubicBezTo>
                      <a:pt x="f198" y="f132"/>
                      <a:pt x="f36" y="f129"/>
                      <a:pt x="f36" y="f107"/>
                    </a:cubicBezTo>
                    <a:cubicBezTo>
                      <a:pt x="f36" y="f199"/>
                      <a:pt x="f200" y="f110"/>
                      <a:pt x="f201" y="f202"/>
                    </a:cubicBezTo>
                    <a:cubicBezTo>
                      <a:pt x="f203" y="f112"/>
                      <a:pt x="f204" y="f74"/>
                      <a:pt x="f205" y="f115"/>
                    </a:cubicBezTo>
                    <a:cubicBezTo>
                      <a:pt x="f206" y="f184"/>
                      <a:pt x="f207" y="f164"/>
                      <a:pt x="f208" y="f144"/>
                    </a:cubicBezTo>
                    <a:cubicBezTo>
                      <a:pt x="f209" y="f180"/>
                      <a:pt x="f203" y="f119"/>
                      <a:pt x="f193" y="f78"/>
                    </a:cubicBezTo>
                    <a:close/>
                    <a:moveTo>
                      <a:pt x="f210" y="f76"/>
                    </a:moveTo>
                    <a:cubicBezTo>
                      <a:pt x="f211" y="f212"/>
                      <a:pt x="f213" y="f212"/>
                      <a:pt x="f214" y="f164"/>
                    </a:cubicBezTo>
                    <a:cubicBezTo>
                      <a:pt x="f215" y="f134"/>
                      <a:pt x="f215" y="f132"/>
                      <a:pt x="f216" y="f113"/>
                    </a:cubicBezTo>
                    <a:cubicBezTo>
                      <a:pt x="f217" y="f112"/>
                      <a:pt x="f218" y="f199"/>
                      <a:pt x="f218" y="f43"/>
                    </a:cubicBezTo>
                    <a:cubicBezTo>
                      <a:pt x="f218" y="f219"/>
                      <a:pt x="f220" y="f221"/>
                      <a:pt x="f222" y="f67"/>
                    </a:cubicBezTo>
                    <a:cubicBezTo>
                      <a:pt x="f223" y="f71"/>
                      <a:pt x="f224" y="f105"/>
                      <a:pt x="f210" y="f76"/>
                    </a:cubicBezTo>
                    <a:close/>
                    <a:moveTo>
                      <a:pt x="f225" y="f186"/>
                    </a:moveTo>
                    <a:cubicBezTo>
                      <a:pt x="f226" y="f202"/>
                      <a:pt x="f227" y="f228"/>
                      <a:pt x="f229" y="f230"/>
                    </a:cubicBezTo>
                    <a:cubicBezTo>
                      <a:pt x="f231" y="f232"/>
                      <a:pt x="f233" y="f62"/>
                      <a:pt x="f234" y="f235"/>
                    </a:cubicBezTo>
                    <a:cubicBezTo>
                      <a:pt x="f236" y="f237"/>
                      <a:pt x="f238" y="f239"/>
                      <a:pt x="f240" y="f72"/>
                    </a:cubicBezTo>
                    <a:cubicBezTo>
                      <a:pt x="f241" y="f113"/>
                      <a:pt x="f242" y="f105"/>
                      <a:pt x="f225" y="f186"/>
                    </a:cubicBezTo>
                    <a:close/>
                    <a:moveTo>
                      <a:pt x="f243" y="f67"/>
                    </a:moveTo>
                    <a:cubicBezTo>
                      <a:pt x="f244" y="f219"/>
                      <a:pt x="f245" y="f246"/>
                      <a:pt x="f247" y="f47"/>
                    </a:cubicBezTo>
                    <a:cubicBezTo>
                      <a:pt x="f248" y="f35"/>
                      <a:pt x="f249" y="f250"/>
                      <a:pt x="f251" y="f252"/>
                    </a:cubicBezTo>
                    <a:cubicBezTo>
                      <a:pt x="f253" y="f254"/>
                      <a:pt x="f255" y="f256"/>
                      <a:pt x="f257" y="f258"/>
                    </a:cubicBezTo>
                    <a:cubicBezTo>
                      <a:pt x="f259" y="f260"/>
                      <a:pt x="f261" y="f262"/>
                      <a:pt x="f263" y="f221"/>
                    </a:cubicBezTo>
                    <a:cubicBezTo>
                      <a:pt x="f263" y="f90"/>
                      <a:pt x="f264" y="f69"/>
                      <a:pt x="f243" y="f67"/>
                    </a:cubicBezTo>
                    <a:close/>
                    <a:moveTo>
                      <a:pt x="f265" y="f250"/>
                    </a:moveTo>
                    <a:cubicBezTo>
                      <a:pt x="f266" y="f267"/>
                      <a:pt x="f268" y="f269"/>
                      <a:pt x="f270" y="f55"/>
                    </a:cubicBezTo>
                    <a:cubicBezTo>
                      <a:pt x="f271" y="f58"/>
                      <a:pt x="f272" y="f273"/>
                      <a:pt x="f274" y="f92"/>
                    </a:cubicBezTo>
                    <a:cubicBezTo>
                      <a:pt x="f271" y="f275"/>
                      <a:pt x="f276" y="f277"/>
                      <a:pt x="f278" y="f279"/>
                    </a:cubicBezTo>
                    <a:cubicBezTo>
                      <a:pt x="f280" y="f281"/>
                      <a:pt x="f89" y="f33"/>
                      <a:pt x="f282" y="f283"/>
                    </a:cubicBezTo>
                    <a:cubicBezTo>
                      <a:pt x="f284" y="f57"/>
                      <a:pt x="f285" y="f286"/>
                      <a:pt x="f287" y="f254"/>
                    </a:cubicBezTo>
                    <a:cubicBezTo>
                      <a:pt x="f288" y="f267"/>
                      <a:pt x="f284" y="f62"/>
                      <a:pt x="f265" y="f250"/>
                    </a:cubicBezTo>
                    <a:close/>
                    <a:moveTo>
                      <a:pt x="f289" y="f290"/>
                    </a:moveTo>
                    <a:cubicBezTo>
                      <a:pt x="f291" y="f33"/>
                      <a:pt x="f292" y="f293"/>
                      <a:pt x="f294" y="f33"/>
                    </a:cubicBezTo>
                    <a:cubicBezTo>
                      <a:pt x="f295" y="f296"/>
                      <a:pt x="f297" y="f281"/>
                      <a:pt x="f298" y="f277"/>
                    </a:cubicBezTo>
                    <a:cubicBezTo>
                      <a:pt x="f299" y="f300"/>
                      <a:pt x="f301" y="f302"/>
                      <a:pt x="f303" y="f304"/>
                    </a:cubicBezTo>
                    <a:cubicBezTo>
                      <a:pt x="f305" y="f306"/>
                      <a:pt x="f307" y="f308"/>
                      <a:pt x="f297" y="f309"/>
                    </a:cubicBezTo>
                    <a:cubicBezTo>
                      <a:pt x="f310" y="f311"/>
                      <a:pt x="f312" y="f313"/>
                      <a:pt x="f289" y="f290"/>
                    </a:cubicBezTo>
                    <a:close/>
                    <a:moveTo>
                      <a:pt x="f314" y="f315"/>
                    </a:moveTo>
                    <a:cubicBezTo>
                      <a:pt x="f316" y="f93"/>
                      <a:pt x="f317" y="f318"/>
                      <a:pt x="f319" y="f320"/>
                    </a:cubicBezTo>
                    <a:cubicBezTo>
                      <a:pt x="f321" y="f322"/>
                      <a:pt x="f312" y="f323"/>
                      <a:pt x="f324" y="f325"/>
                    </a:cubicBezTo>
                    <a:cubicBezTo>
                      <a:pt x="f324" y="f326"/>
                      <a:pt x="f327" y="f328"/>
                      <a:pt x="f317" y="f329"/>
                    </a:cubicBezTo>
                    <a:cubicBezTo>
                      <a:pt x="f330" y="f331"/>
                      <a:pt x="f332" y="f333"/>
                      <a:pt x="f334" y="f335"/>
                    </a:cubicBezTo>
                    <a:cubicBezTo>
                      <a:pt x="f20" y="f336"/>
                      <a:pt x="f337" y="f338"/>
                      <a:pt x="f339" y="f340"/>
                    </a:cubicBezTo>
                    <a:cubicBezTo>
                      <a:pt x="f341" y="f93"/>
                      <a:pt x="f21" y="f309"/>
                      <a:pt x="f314" y="f315"/>
                    </a:cubicBezTo>
                    <a:close/>
                    <a:moveTo>
                      <a:pt x="f342" y="f343"/>
                    </a:moveTo>
                    <a:cubicBezTo>
                      <a:pt x="f344" y="f345"/>
                      <a:pt x="f23" y="f346"/>
                      <a:pt x="f347" y="f348"/>
                    </a:cubicBezTo>
                    <a:cubicBezTo>
                      <a:pt x="f334" y="f349"/>
                      <a:pt x="f337" y="f350"/>
                      <a:pt x="f351" y="f352"/>
                    </a:cubicBezTo>
                    <a:cubicBezTo>
                      <a:pt x="f353" y="f349"/>
                      <a:pt x="f342" y="f354"/>
                      <a:pt x="f16" y="f355"/>
                    </a:cubicBezTo>
                    <a:cubicBezTo>
                      <a:pt x="f356" y="f29"/>
                      <a:pt x="f12" y="f357"/>
                      <a:pt x="f12" y="f358"/>
                    </a:cubicBezTo>
                    <a:cubicBezTo>
                      <a:pt x="f12" y="f359"/>
                      <a:pt x="f360" y="f361"/>
                      <a:pt x="f342" y="f343"/>
                    </a:cubicBezTo>
                    <a:close/>
                    <a:moveTo>
                      <a:pt x="f10" y="f362"/>
                    </a:moveTo>
                    <a:cubicBezTo>
                      <a:pt x="f356" y="f363"/>
                      <a:pt x="f364" y="f365"/>
                      <a:pt x="f353" y="f366"/>
                    </a:cubicBezTo>
                    <a:cubicBezTo>
                      <a:pt x="f351" y="f367"/>
                      <a:pt x="f364" y="f368"/>
                      <a:pt x="f356" y="f369"/>
                    </a:cubicBezTo>
                    <a:cubicBezTo>
                      <a:pt x="f370" y="f371"/>
                      <a:pt x="f372" y="f373"/>
                      <a:pt x="f372" y="f374"/>
                    </a:cubicBezTo>
                    <a:cubicBezTo>
                      <a:pt x="f375" y="f376"/>
                      <a:pt x="f377" y="f378"/>
                      <a:pt x="f10" y="f362"/>
                    </a:cubicBezTo>
                    <a:close/>
                  </a:path>
                </a:pathLst>
              </a:custGeom>
              <a:solidFill>
                <a:srgbClr val="DEF44F"/>
              </a:solidFill>
              <a:ln cap="rnd">
                <a:noFill/>
                <a:prstDash val="solid"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3429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1350" b="0" i="0" u="none" strike="noStrike" kern="1200" cap="none" spc="0" baseline="0">
                  <a:solidFill>
                    <a:srgbClr val="000000"/>
                  </a:solidFill>
                  <a:uFillTx/>
                  <a:latin typeface="Trebuchet MS"/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8CB07787-9DCB-42B9-8B8A-A62863ADCAA2}"/>
                  </a:ext>
                </a:extLst>
              </p:cNvPr>
              <p:cNvSpPr/>
              <p:nvPr/>
            </p:nvSpPr>
            <p:spPr>
              <a:xfrm rot="16445871">
                <a:off x="457067" y="625480"/>
                <a:ext cx="737317" cy="476978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423723"/>
                  <a:gd name="f7" fmla="val 274114"/>
                  <a:gd name="f8" fmla="val 44040"/>
                  <a:gd name="f9" fmla="val 264317"/>
                  <a:gd name="f10" fmla="val 104047"/>
                  <a:gd name="f11" fmla="val 287103"/>
                  <a:gd name="f12" fmla="val 175485"/>
                  <a:gd name="f13" fmla="val 265267"/>
                  <a:gd name="f14" fmla="val 234540"/>
                  <a:gd name="f15" fmla="val 248177"/>
                  <a:gd name="f16" fmla="val 322170"/>
                  <a:gd name="f17" fmla="val 222543"/>
                  <a:gd name="f18" fmla="val 445995"/>
                  <a:gd name="f19" fmla="val 156084"/>
                  <a:gd name="f20" fmla="val 420277"/>
                  <a:gd name="f21" fmla="val 47850"/>
                  <a:gd name="f22" fmla="val 419325"/>
                  <a:gd name="f23" fmla="val 45002"/>
                  <a:gd name="f24" fmla="val 417420"/>
                  <a:gd name="f25" fmla="val 44052"/>
                  <a:gd name="f26" fmla="val 415515"/>
                  <a:gd name="f27" fmla="val 43103"/>
                  <a:gd name="f28" fmla="val 412657"/>
                  <a:gd name="f29" fmla="val 38356"/>
                  <a:gd name="f30" fmla="val 408847"/>
                  <a:gd name="f31" fmla="val 33609"/>
                  <a:gd name="f32" fmla="val 404085"/>
                  <a:gd name="f33" fmla="val 28862"/>
                  <a:gd name="f34" fmla="val 395512"/>
                  <a:gd name="f35" fmla="val 21266"/>
                  <a:gd name="f36" fmla="val 385035"/>
                  <a:gd name="f37" fmla="val 14620"/>
                  <a:gd name="f38" fmla="val 371700"/>
                  <a:gd name="f39" fmla="val 8924"/>
                  <a:gd name="f40" fmla="val 305977"/>
                  <a:gd name="f41" fmla="val -17660"/>
                  <a:gd name="f42" fmla="val 212632"/>
                  <a:gd name="f43" fmla="val 152625"/>
                  <a:gd name="f44" fmla="val 45951"/>
                  <a:gd name="f45" fmla="val 93570"/>
                  <a:gd name="f46" fmla="val 70636"/>
                  <a:gd name="f47" fmla="val 37372"/>
                  <a:gd name="f48" fmla="val 112410"/>
                  <a:gd name="f49" fmla="val 7845"/>
                  <a:gd name="f50" fmla="val 169375"/>
                  <a:gd name="f51" fmla="val -728"/>
                  <a:gd name="f52" fmla="val 185515"/>
                  <a:gd name="f53" fmla="val -1680"/>
                  <a:gd name="f54" fmla="val 202605"/>
                  <a:gd name="f55" fmla="val 2130"/>
                  <a:gd name="f56" fmla="val 217796"/>
                  <a:gd name="f57" fmla="val 238683"/>
                  <a:gd name="f58" fmla="val 22132"/>
                  <a:gd name="f59" fmla="val 255772"/>
                  <a:gd name="f60" fmla="val 32610"/>
                  <a:gd name="f61" fmla="val 74520"/>
                  <a:gd name="f62" fmla="val 90574"/>
                  <a:gd name="f63" fmla="val 180247"/>
                  <a:gd name="f64" fmla="val 51648"/>
                  <a:gd name="f65" fmla="val 261210"/>
                  <a:gd name="f66" fmla="val 29811"/>
                  <a:gd name="f67" fmla="val 297405"/>
                  <a:gd name="f68" fmla="val 20317"/>
                  <a:gd name="f69" fmla="val 351697"/>
                  <a:gd name="f70" fmla="val 15570"/>
                  <a:gd name="f71" fmla="val 382177"/>
                  <a:gd name="f72" fmla="val 35507"/>
                  <a:gd name="f73" fmla="val 400275"/>
                  <a:gd name="f74" fmla="val 46900"/>
                  <a:gd name="f75" fmla="val 65889"/>
                  <a:gd name="f76" fmla="val 401227"/>
                  <a:gd name="f77" fmla="val 98169"/>
                  <a:gd name="f78" fmla="val 386940"/>
                  <a:gd name="f79" fmla="val 154185"/>
                  <a:gd name="f80" fmla="val 343125"/>
                  <a:gd name="f81" fmla="val 292642"/>
                  <a:gd name="f82" fmla="val 206403"/>
                  <a:gd name="f83" fmla="val 290737"/>
                  <a:gd name="f84" fmla="val 207352"/>
                  <a:gd name="f85" fmla="val 269782"/>
                  <a:gd name="f86" fmla="val 216846"/>
                  <a:gd name="f87" fmla="val 265972"/>
                  <a:gd name="f88" fmla="val 218745"/>
                  <a:gd name="f89" fmla="val 240255"/>
                  <a:gd name="f90" fmla="val 229189"/>
                  <a:gd name="f91" fmla="val 213585"/>
                  <a:gd name="f92" fmla="val 235835"/>
                  <a:gd name="f93" fmla="val 186915"/>
                  <a:gd name="f94" fmla="val 241531"/>
                  <a:gd name="f95" fmla="val 161197"/>
                  <a:gd name="f96" fmla="val 246278"/>
                  <a:gd name="f97" fmla="val 136432"/>
                  <a:gd name="f98" fmla="val 252924"/>
                  <a:gd name="f99" fmla="val 109762"/>
                  <a:gd name="f100" fmla="val 68805"/>
                  <a:gd name="f101" fmla="val 260519"/>
                  <a:gd name="f102" fmla="val 26895"/>
                  <a:gd name="f103" fmla="val 236784"/>
                  <a:gd name="f104" fmla="val 25942"/>
                  <a:gd name="f105" fmla="val 200706"/>
                  <a:gd name="f106" fmla="val 24990"/>
                  <a:gd name="f107" fmla="val 190263"/>
                  <a:gd name="f108" fmla="val 179819"/>
                  <a:gd name="f109" fmla="+- 0 0 -90"/>
                  <a:gd name="f110" fmla="*/ f3 1 423723"/>
                  <a:gd name="f111" fmla="*/ f4 1 274114"/>
                  <a:gd name="f112" fmla="val f5"/>
                  <a:gd name="f113" fmla="val f6"/>
                  <a:gd name="f114" fmla="val f7"/>
                  <a:gd name="f115" fmla="*/ f109 f0 1"/>
                  <a:gd name="f116" fmla="+- f114 0 f112"/>
                  <a:gd name="f117" fmla="+- f113 0 f112"/>
                  <a:gd name="f118" fmla="*/ f115 1 f2"/>
                  <a:gd name="f119" fmla="*/ f117 1 423723"/>
                  <a:gd name="f120" fmla="*/ f116 1 274114"/>
                  <a:gd name="f121" fmla="*/ 44040 f117 1"/>
                  <a:gd name="f122" fmla="*/ 264317 f116 1"/>
                  <a:gd name="f123" fmla="*/ 234540 f117 1"/>
                  <a:gd name="f124" fmla="*/ 248177 f116 1"/>
                  <a:gd name="f125" fmla="*/ 420277 f117 1"/>
                  <a:gd name="f126" fmla="*/ 47850 f116 1"/>
                  <a:gd name="f127" fmla="*/ 415515 f117 1"/>
                  <a:gd name="f128" fmla="*/ 43103 f116 1"/>
                  <a:gd name="f129" fmla="*/ 404085 f117 1"/>
                  <a:gd name="f130" fmla="*/ 28862 f116 1"/>
                  <a:gd name="f131" fmla="*/ 371700 f117 1"/>
                  <a:gd name="f132" fmla="*/ 8924 f116 1"/>
                  <a:gd name="f133" fmla="*/ 152625 f117 1"/>
                  <a:gd name="f134" fmla="*/ 45951 f116 1"/>
                  <a:gd name="f135" fmla="*/ 7845 f117 1"/>
                  <a:gd name="f136" fmla="*/ 169375 f116 1"/>
                  <a:gd name="f137" fmla="*/ 2130 f117 1"/>
                  <a:gd name="f138" fmla="*/ 217796 f116 1"/>
                  <a:gd name="f139" fmla="*/ 32610 f117 1"/>
                  <a:gd name="f140" fmla="*/ 261210 f117 1"/>
                  <a:gd name="f141" fmla="*/ 29811 f116 1"/>
                  <a:gd name="f142" fmla="*/ 382177 f117 1"/>
                  <a:gd name="f143" fmla="*/ 35507 f116 1"/>
                  <a:gd name="f144" fmla="*/ 401227 f117 1"/>
                  <a:gd name="f145" fmla="*/ 98169 f116 1"/>
                  <a:gd name="f146" fmla="*/ 292642 f117 1"/>
                  <a:gd name="f147" fmla="*/ 206403 f116 1"/>
                  <a:gd name="f148" fmla="*/ 265972 f117 1"/>
                  <a:gd name="f149" fmla="*/ 218745 f116 1"/>
                  <a:gd name="f150" fmla="*/ 186915 f117 1"/>
                  <a:gd name="f151" fmla="*/ 241531 f116 1"/>
                  <a:gd name="f152" fmla="*/ 109762 f117 1"/>
                  <a:gd name="f153" fmla="*/ 255772 f116 1"/>
                  <a:gd name="f154" fmla="*/ 25942 f117 1"/>
                  <a:gd name="f155" fmla="*/ 200706 f116 1"/>
                  <a:gd name="f156" fmla="+- f118 0 f1"/>
                  <a:gd name="f157" fmla="*/ f121 1 423723"/>
                  <a:gd name="f158" fmla="*/ f122 1 274114"/>
                  <a:gd name="f159" fmla="*/ f123 1 423723"/>
                  <a:gd name="f160" fmla="*/ f124 1 274114"/>
                  <a:gd name="f161" fmla="*/ f125 1 423723"/>
                  <a:gd name="f162" fmla="*/ f126 1 274114"/>
                  <a:gd name="f163" fmla="*/ f127 1 423723"/>
                  <a:gd name="f164" fmla="*/ f128 1 274114"/>
                  <a:gd name="f165" fmla="*/ f129 1 423723"/>
                  <a:gd name="f166" fmla="*/ f130 1 274114"/>
                  <a:gd name="f167" fmla="*/ f131 1 423723"/>
                  <a:gd name="f168" fmla="*/ f132 1 274114"/>
                  <a:gd name="f169" fmla="*/ f133 1 423723"/>
                  <a:gd name="f170" fmla="*/ f134 1 274114"/>
                  <a:gd name="f171" fmla="*/ f135 1 423723"/>
                  <a:gd name="f172" fmla="*/ f136 1 274114"/>
                  <a:gd name="f173" fmla="*/ f137 1 423723"/>
                  <a:gd name="f174" fmla="*/ f138 1 274114"/>
                  <a:gd name="f175" fmla="*/ f139 1 423723"/>
                  <a:gd name="f176" fmla="*/ f140 1 423723"/>
                  <a:gd name="f177" fmla="*/ f141 1 274114"/>
                  <a:gd name="f178" fmla="*/ f142 1 423723"/>
                  <a:gd name="f179" fmla="*/ f143 1 274114"/>
                  <a:gd name="f180" fmla="*/ f144 1 423723"/>
                  <a:gd name="f181" fmla="*/ f145 1 274114"/>
                  <a:gd name="f182" fmla="*/ f146 1 423723"/>
                  <a:gd name="f183" fmla="*/ f147 1 274114"/>
                  <a:gd name="f184" fmla="*/ f148 1 423723"/>
                  <a:gd name="f185" fmla="*/ f149 1 274114"/>
                  <a:gd name="f186" fmla="*/ f150 1 423723"/>
                  <a:gd name="f187" fmla="*/ f151 1 274114"/>
                  <a:gd name="f188" fmla="*/ f152 1 423723"/>
                  <a:gd name="f189" fmla="*/ f153 1 274114"/>
                  <a:gd name="f190" fmla="*/ f154 1 423723"/>
                  <a:gd name="f191" fmla="*/ f155 1 274114"/>
                  <a:gd name="f192" fmla="*/ f112 1 f119"/>
                  <a:gd name="f193" fmla="*/ f113 1 f119"/>
                  <a:gd name="f194" fmla="*/ f112 1 f120"/>
                  <a:gd name="f195" fmla="*/ f114 1 f120"/>
                  <a:gd name="f196" fmla="*/ f157 1 f119"/>
                  <a:gd name="f197" fmla="*/ f158 1 f120"/>
                  <a:gd name="f198" fmla="*/ f159 1 f119"/>
                  <a:gd name="f199" fmla="*/ f160 1 f120"/>
                  <a:gd name="f200" fmla="*/ f161 1 f119"/>
                  <a:gd name="f201" fmla="*/ f162 1 f120"/>
                  <a:gd name="f202" fmla="*/ f163 1 f119"/>
                  <a:gd name="f203" fmla="*/ f164 1 f120"/>
                  <a:gd name="f204" fmla="*/ f165 1 f119"/>
                  <a:gd name="f205" fmla="*/ f166 1 f120"/>
                  <a:gd name="f206" fmla="*/ f167 1 f119"/>
                  <a:gd name="f207" fmla="*/ f168 1 f120"/>
                  <a:gd name="f208" fmla="*/ f169 1 f119"/>
                  <a:gd name="f209" fmla="*/ f170 1 f120"/>
                  <a:gd name="f210" fmla="*/ f171 1 f119"/>
                  <a:gd name="f211" fmla="*/ f172 1 f120"/>
                  <a:gd name="f212" fmla="*/ f173 1 f119"/>
                  <a:gd name="f213" fmla="*/ f174 1 f120"/>
                  <a:gd name="f214" fmla="*/ f175 1 f119"/>
                  <a:gd name="f215" fmla="*/ f176 1 f119"/>
                  <a:gd name="f216" fmla="*/ f177 1 f120"/>
                  <a:gd name="f217" fmla="*/ f178 1 f119"/>
                  <a:gd name="f218" fmla="*/ f179 1 f120"/>
                  <a:gd name="f219" fmla="*/ f180 1 f119"/>
                  <a:gd name="f220" fmla="*/ f181 1 f120"/>
                  <a:gd name="f221" fmla="*/ f182 1 f119"/>
                  <a:gd name="f222" fmla="*/ f183 1 f120"/>
                  <a:gd name="f223" fmla="*/ f184 1 f119"/>
                  <a:gd name="f224" fmla="*/ f185 1 f120"/>
                  <a:gd name="f225" fmla="*/ f186 1 f119"/>
                  <a:gd name="f226" fmla="*/ f187 1 f120"/>
                  <a:gd name="f227" fmla="*/ f188 1 f119"/>
                  <a:gd name="f228" fmla="*/ f189 1 f120"/>
                  <a:gd name="f229" fmla="*/ f190 1 f119"/>
                  <a:gd name="f230" fmla="*/ f191 1 f120"/>
                  <a:gd name="f231" fmla="*/ f192 f110 1"/>
                  <a:gd name="f232" fmla="*/ f193 f110 1"/>
                  <a:gd name="f233" fmla="*/ f195 f111 1"/>
                  <a:gd name="f234" fmla="*/ f194 f111 1"/>
                  <a:gd name="f235" fmla="*/ f196 f110 1"/>
                  <a:gd name="f236" fmla="*/ f197 f111 1"/>
                  <a:gd name="f237" fmla="*/ f198 f110 1"/>
                  <a:gd name="f238" fmla="*/ f199 f111 1"/>
                  <a:gd name="f239" fmla="*/ f200 f110 1"/>
                  <a:gd name="f240" fmla="*/ f201 f111 1"/>
                  <a:gd name="f241" fmla="*/ f202 f110 1"/>
                  <a:gd name="f242" fmla="*/ f203 f111 1"/>
                  <a:gd name="f243" fmla="*/ f204 f110 1"/>
                  <a:gd name="f244" fmla="*/ f205 f111 1"/>
                  <a:gd name="f245" fmla="*/ f206 f110 1"/>
                  <a:gd name="f246" fmla="*/ f207 f111 1"/>
                  <a:gd name="f247" fmla="*/ f208 f110 1"/>
                  <a:gd name="f248" fmla="*/ f209 f111 1"/>
                  <a:gd name="f249" fmla="*/ f210 f110 1"/>
                  <a:gd name="f250" fmla="*/ f211 f111 1"/>
                  <a:gd name="f251" fmla="*/ f212 f110 1"/>
                  <a:gd name="f252" fmla="*/ f213 f111 1"/>
                  <a:gd name="f253" fmla="*/ f214 f110 1"/>
                  <a:gd name="f254" fmla="*/ f215 f110 1"/>
                  <a:gd name="f255" fmla="*/ f216 f111 1"/>
                  <a:gd name="f256" fmla="*/ f217 f110 1"/>
                  <a:gd name="f257" fmla="*/ f218 f111 1"/>
                  <a:gd name="f258" fmla="*/ f219 f110 1"/>
                  <a:gd name="f259" fmla="*/ f220 f111 1"/>
                  <a:gd name="f260" fmla="*/ f221 f110 1"/>
                  <a:gd name="f261" fmla="*/ f222 f111 1"/>
                  <a:gd name="f262" fmla="*/ f223 f110 1"/>
                  <a:gd name="f263" fmla="*/ f224 f111 1"/>
                  <a:gd name="f264" fmla="*/ f225 f110 1"/>
                  <a:gd name="f265" fmla="*/ f226 f111 1"/>
                  <a:gd name="f266" fmla="*/ f227 f110 1"/>
                  <a:gd name="f267" fmla="*/ f228 f111 1"/>
                  <a:gd name="f268" fmla="*/ f229 f110 1"/>
                  <a:gd name="f269" fmla="*/ f230 f1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156">
                    <a:pos x="f235" y="f236"/>
                  </a:cxn>
                  <a:cxn ang="f156">
                    <a:pos x="f237" y="f238"/>
                  </a:cxn>
                  <a:cxn ang="f156">
                    <a:pos x="f239" y="f240"/>
                  </a:cxn>
                  <a:cxn ang="f156">
                    <a:pos x="f241" y="f242"/>
                  </a:cxn>
                  <a:cxn ang="f156">
                    <a:pos x="f243" y="f244"/>
                  </a:cxn>
                  <a:cxn ang="f156">
                    <a:pos x="f245" y="f246"/>
                  </a:cxn>
                  <a:cxn ang="f156">
                    <a:pos x="f247" y="f248"/>
                  </a:cxn>
                  <a:cxn ang="f156">
                    <a:pos x="f249" y="f250"/>
                  </a:cxn>
                  <a:cxn ang="f156">
                    <a:pos x="f251" y="f252"/>
                  </a:cxn>
                  <a:cxn ang="f156">
                    <a:pos x="f235" y="f236"/>
                  </a:cxn>
                  <a:cxn ang="f156">
                    <a:pos x="f253" y="f250"/>
                  </a:cxn>
                  <a:cxn ang="f156">
                    <a:pos x="f254" y="f255"/>
                  </a:cxn>
                  <a:cxn ang="f156">
                    <a:pos x="f256" y="f257"/>
                  </a:cxn>
                  <a:cxn ang="f156">
                    <a:pos x="f258" y="f259"/>
                  </a:cxn>
                  <a:cxn ang="f156">
                    <a:pos x="f260" y="f261"/>
                  </a:cxn>
                  <a:cxn ang="f156">
                    <a:pos x="f262" y="f263"/>
                  </a:cxn>
                  <a:cxn ang="f156">
                    <a:pos x="f264" y="f265"/>
                  </a:cxn>
                  <a:cxn ang="f156">
                    <a:pos x="f266" y="f267"/>
                  </a:cxn>
                  <a:cxn ang="f156">
                    <a:pos x="f268" y="f269"/>
                  </a:cxn>
                  <a:cxn ang="f156">
                    <a:pos x="f253" y="f250"/>
                  </a:cxn>
                </a:cxnLst>
                <a:rect l="f231" t="f234" r="f232" b="f233"/>
                <a:pathLst>
                  <a:path w="423723" h="274114">
                    <a:moveTo>
                      <a:pt x="f8" y="f9"/>
                    </a:moveTo>
                    <a:cubicBezTo>
                      <a:pt x="f10" y="f11"/>
                      <a:pt x="f12" y="f13"/>
                      <a:pt x="f14" y="f15"/>
                    </a:cubicBezTo>
                    <a:cubicBezTo>
                      <a:pt x="f16" y="f17"/>
                      <a:pt x="f18" y="f19"/>
                      <a:pt x="f20" y="f21"/>
                    </a:cubicBezTo>
                    <a:cubicBezTo>
                      <a:pt x="f22" y="f23"/>
                      <a:pt x="f24" y="f25"/>
                      <a:pt x="f26" y="f27"/>
                    </a:cubicBezTo>
                    <a:cubicBezTo>
                      <a:pt x="f28" y="f29"/>
                      <a:pt x="f30" y="f31"/>
                      <a:pt x="f32" y="f33"/>
                    </a:cubicBezTo>
                    <a:cubicBezTo>
                      <a:pt x="f34" y="f35"/>
                      <a:pt x="f36" y="f37"/>
                      <a:pt x="f38" y="f39"/>
                    </a:cubicBezTo>
                    <a:cubicBezTo>
                      <a:pt x="f40" y="f41"/>
                      <a:pt x="f42" y="f35"/>
                      <a:pt x="f43" y="f44"/>
                    </a:cubicBezTo>
                    <a:cubicBezTo>
                      <a:pt x="f45" y="f46"/>
                      <a:pt x="f47" y="f48"/>
                      <a:pt x="f49" y="f50"/>
                    </a:cubicBezTo>
                    <a:cubicBezTo>
                      <a:pt x="f51" y="f52"/>
                      <a:pt x="f53" y="f54"/>
                      <a:pt x="f55" y="f56"/>
                    </a:cubicBezTo>
                    <a:cubicBezTo>
                      <a:pt x="f49" y="f57"/>
                      <a:pt x="f58" y="f59"/>
                      <a:pt x="f8" y="f9"/>
                    </a:cubicBezTo>
                    <a:close/>
                    <a:moveTo>
                      <a:pt x="f60" y="f50"/>
                    </a:moveTo>
                    <a:cubicBezTo>
                      <a:pt x="f61" y="f62"/>
                      <a:pt x="f63" y="f64"/>
                      <a:pt x="f65" y="f66"/>
                    </a:cubicBezTo>
                    <a:cubicBezTo>
                      <a:pt x="f67" y="f68"/>
                      <a:pt x="f69" y="f70"/>
                      <a:pt x="f71" y="f72"/>
                    </a:cubicBezTo>
                    <a:cubicBezTo>
                      <a:pt x="f73" y="f74"/>
                      <a:pt x="f30" y="f75"/>
                      <a:pt x="f76" y="f77"/>
                    </a:cubicBezTo>
                    <a:cubicBezTo>
                      <a:pt x="f78" y="f79"/>
                      <a:pt x="f80" y="f52"/>
                      <a:pt x="f81" y="f82"/>
                    </a:cubicBezTo>
                    <a:cubicBezTo>
                      <a:pt x="f83" y="f84"/>
                      <a:pt x="f85" y="f86"/>
                      <a:pt x="f87" y="f88"/>
                    </a:cubicBezTo>
                    <a:cubicBezTo>
                      <a:pt x="f89" y="f90"/>
                      <a:pt x="f91" y="f92"/>
                      <a:pt x="f93" y="f94"/>
                    </a:cubicBezTo>
                    <a:cubicBezTo>
                      <a:pt x="f95" y="f96"/>
                      <a:pt x="f97" y="f98"/>
                      <a:pt x="f99" y="f59"/>
                    </a:cubicBezTo>
                    <a:cubicBezTo>
                      <a:pt x="f100" y="f101"/>
                      <a:pt x="f102" y="f103"/>
                      <a:pt x="f104" y="f105"/>
                    </a:cubicBezTo>
                    <a:cubicBezTo>
                      <a:pt x="f106" y="f107"/>
                      <a:pt x="f102" y="f108"/>
                      <a:pt x="f60" y="f50"/>
                    </a:cubicBezTo>
                    <a:close/>
                  </a:path>
                </a:pathLst>
              </a:custGeom>
              <a:solidFill>
                <a:srgbClr val="DEF44F"/>
              </a:solidFill>
              <a:ln cap="rnd">
                <a:noFill/>
                <a:prstDash val="solid"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3429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1350" b="0" i="0" u="none" strike="noStrike" kern="1200" cap="none" spc="0" baseline="0">
                  <a:solidFill>
                    <a:srgbClr val="000000"/>
                  </a:solidFill>
                  <a:uFillTx/>
                  <a:latin typeface="Trebuchet MS"/>
                </a:endParaRPr>
              </a:p>
            </p:txBody>
          </p:sp>
        </p:grpSp>
        <p:grpSp>
          <p:nvGrpSpPr>
            <p:cNvPr id="34" name="Графический объект 135">
              <a:extLst>
                <a:ext uri="{FF2B5EF4-FFF2-40B4-BE49-F238E27FC236}">
                  <a16:creationId xmlns:a16="http://schemas.microsoft.com/office/drawing/2014/main" id="{71F16EAE-25DB-4A5F-831F-72333828CDDD}"/>
                </a:ext>
              </a:extLst>
            </p:cNvPr>
            <p:cNvGrpSpPr/>
            <p:nvPr/>
          </p:nvGrpSpPr>
          <p:grpSpPr>
            <a:xfrm>
              <a:off x="1171421" y="2260432"/>
              <a:ext cx="377609" cy="449327"/>
              <a:chOff x="1171421" y="2260432"/>
              <a:chExt cx="377609" cy="449327"/>
            </a:xfrm>
          </p:grpSpPr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854E626A-DE61-415B-8911-E727193386D6}"/>
                  </a:ext>
                </a:extLst>
              </p:cNvPr>
              <p:cNvSpPr/>
              <p:nvPr/>
            </p:nvSpPr>
            <p:spPr>
              <a:xfrm rot="16445871">
                <a:off x="1145473" y="2306203"/>
                <a:ext cx="449327" cy="357786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449327"/>
                  <a:gd name="f7" fmla="val 357782"/>
                  <a:gd name="f8" fmla="val 448375"/>
                  <a:gd name="f9" fmla="val 265837"/>
                  <a:gd name="f10" fmla="val 426468"/>
                  <a:gd name="f11" fmla="val 311409"/>
                  <a:gd name="f12" fmla="val 355030"/>
                  <a:gd name="f13" fmla="val 319954"/>
                  <a:gd name="f14" fmla="val 311215"/>
                  <a:gd name="f15" fmla="val 309510"/>
                  <a:gd name="f16" fmla="val 240730"/>
                  <a:gd name="f17" fmla="val 294319"/>
                  <a:gd name="f18" fmla="val 176913"/>
                  <a:gd name="f19" fmla="val 253494"/>
                  <a:gd name="f20" fmla="val 125478"/>
                  <a:gd name="f21" fmla="val 204125"/>
                  <a:gd name="f22" fmla="val 86425"/>
                  <a:gd name="f23" fmla="val 166148"/>
                  <a:gd name="f24" fmla="val 32133"/>
                  <a:gd name="f25" fmla="val 116778"/>
                  <a:gd name="f26" fmla="val 26418"/>
                  <a:gd name="f27" fmla="val 59813"/>
                  <a:gd name="f28" fmla="val 24513"/>
                  <a:gd name="f29" fmla="val 39876"/>
                  <a:gd name="f30" fmla="val 28483"/>
                  <a:gd name="f31" fmla="val 28323"/>
                  <a:gd name="f32" fmla="val 15191"/>
                  <a:gd name="f33" fmla="val 30228"/>
                  <a:gd name="f34" fmla="val 8545"/>
                  <a:gd name="f35" fmla="val 33085"/>
                  <a:gd name="f36" fmla="val 5696"/>
                  <a:gd name="f37" fmla="val 34990"/>
                  <a:gd name="f38" fmla="val 3798"/>
                  <a:gd name="f39" fmla="val 35943"/>
                  <a:gd name="f40" fmla="val 2848"/>
                  <a:gd name="f41" fmla="val 36895"/>
                  <a:gd name="f42" fmla="val 1899"/>
                  <a:gd name="f43" fmla="val 37848"/>
                  <a:gd name="f44" fmla="val 949"/>
                  <a:gd name="f45" fmla="val 9494"/>
                  <a:gd name="f46" fmla="val 18039"/>
                  <a:gd name="f47" fmla="val 20703"/>
                  <a:gd name="f48" fmla="val 27533"/>
                  <a:gd name="f49" fmla="val 18798"/>
                  <a:gd name="f50" fmla="val 31331"/>
                  <a:gd name="f51" fmla="val 14988"/>
                  <a:gd name="f52" fmla="val 37027"/>
                  <a:gd name="f53" fmla="val 13083"/>
                  <a:gd name="f54" fmla="val 42724"/>
                  <a:gd name="f55" fmla="val 11178"/>
                  <a:gd name="f56" fmla="val 45572"/>
                  <a:gd name="f57" fmla="val 9273"/>
                  <a:gd name="f58" fmla="val 49370"/>
                  <a:gd name="f59" fmla="val 7368"/>
                  <a:gd name="f60" fmla="val 55066"/>
                  <a:gd name="f61" fmla="val 700"/>
                  <a:gd name="f62" fmla="val 68358"/>
                  <a:gd name="f63" fmla="val -1205"/>
                  <a:gd name="f64" fmla="val 84498"/>
                  <a:gd name="f65" fmla="val 104436"/>
                  <a:gd name="f66" fmla="val 162350"/>
                  <a:gd name="f67" fmla="val 60708"/>
                  <a:gd name="f68" fmla="val 210771"/>
                  <a:gd name="f69" fmla="val 99760"/>
                  <a:gd name="f70" fmla="val 248747"/>
                  <a:gd name="f71" fmla="val 151195"/>
                  <a:gd name="f72" fmla="val 299066"/>
                  <a:gd name="f73" fmla="val 214060"/>
                  <a:gd name="f74" fmla="val 338942"/>
                  <a:gd name="f75" fmla="val 285498"/>
                  <a:gd name="f76" fmla="val 354133"/>
                  <a:gd name="f77" fmla="val 327408"/>
                  <a:gd name="f78" fmla="val 363627"/>
                  <a:gd name="f79" fmla="val 395035"/>
                  <a:gd name="f80" fmla="val 356032"/>
                  <a:gd name="f81" fmla="val 419800"/>
                  <a:gd name="f82" fmla="val 314257"/>
                  <a:gd name="f83" fmla="val 423610"/>
                  <a:gd name="f84" fmla="val 427420"/>
                  <a:gd name="f85" fmla="val 304763"/>
                  <a:gd name="f86" fmla="val 429325"/>
                  <a:gd name="f87" fmla="val 300965"/>
                  <a:gd name="f88" fmla="val 437898"/>
                  <a:gd name="f89" fmla="val 289572"/>
                  <a:gd name="f90" fmla="val 445518"/>
                  <a:gd name="f91" fmla="val 275331"/>
                  <a:gd name="f92" fmla="val 449328"/>
                  <a:gd name="f93" fmla="val 261090"/>
                  <a:gd name="f94" fmla="val 262989"/>
                  <a:gd name="f95" fmla="val 263938"/>
                  <a:gd name="f96" fmla="val 3558"/>
                  <a:gd name="f97" fmla="val 76903"/>
                  <a:gd name="f98" fmla="val 72156"/>
                  <a:gd name="f99" fmla="val 69307"/>
                  <a:gd name="f100" fmla="val 10225"/>
                  <a:gd name="f101" fmla="val 65510"/>
                  <a:gd name="f102" fmla="val 12130"/>
                  <a:gd name="f103" fmla="val 62662"/>
                  <a:gd name="f104" fmla="val 14035"/>
                  <a:gd name="f105" fmla="val 17845"/>
                  <a:gd name="f106" fmla="val 58864"/>
                  <a:gd name="f107" fmla="val 21655"/>
                  <a:gd name="f108" fmla="val 57914"/>
                  <a:gd name="f109" fmla="val 23560"/>
                  <a:gd name="f110" fmla="val 63611"/>
                  <a:gd name="f111" fmla="val 71206"/>
                  <a:gd name="f112" fmla="val 75004"/>
                  <a:gd name="f113" fmla="val 15940"/>
                  <a:gd name="f114" fmla="val 78802"/>
                  <a:gd name="f115" fmla="val 82599"/>
                  <a:gd name="f116" fmla="val 83549"/>
                  <a:gd name="f117" fmla="val 4510"/>
                  <a:gd name="f118" fmla="val 2605"/>
                  <a:gd name="f119" fmla="val 81650"/>
                  <a:gd name="f120" fmla="val 113930"/>
                  <a:gd name="f121" fmla="val 106335"/>
                  <a:gd name="f122" fmla="val 97790"/>
                  <a:gd name="f123" fmla="val 93992"/>
                  <a:gd name="f124" fmla="val 27370"/>
                  <a:gd name="f125" fmla="val 91144"/>
                  <a:gd name="f126" fmla="val 95891"/>
                  <a:gd name="f127" fmla="val 31180"/>
                  <a:gd name="f128" fmla="val 102537"/>
                  <a:gd name="f129" fmla="val 29275"/>
                  <a:gd name="f130" fmla="val 108234"/>
                  <a:gd name="f131" fmla="val 22608"/>
                  <a:gd name="f132" fmla="val 117728"/>
                  <a:gd name="f133" fmla="val 119627"/>
                  <a:gd name="f134" fmla="val 121525"/>
                  <a:gd name="f135" fmla="val 118677"/>
                  <a:gd name="f136" fmla="val 153806"/>
                  <a:gd name="f137" fmla="val 25465"/>
                  <a:gd name="f138" fmla="val 157603"/>
                  <a:gd name="f139" fmla="val 19750"/>
                  <a:gd name="f140" fmla="val 150957"/>
                  <a:gd name="f141" fmla="val 144311"/>
                  <a:gd name="f142" fmla="val 140514"/>
                  <a:gd name="f143" fmla="val 136716"/>
                  <a:gd name="f144" fmla="val 132918"/>
                  <a:gd name="f145" fmla="val 129121"/>
                  <a:gd name="f146" fmla="val 125323"/>
                  <a:gd name="f147" fmla="val 39753"/>
                  <a:gd name="f148" fmla="val 124374"/>
                  <a:gd name="f149" fmla="val 44515"/>
                  <a:gd name="f150" fmla="val 123424"/>
                  <a:gd name="f151" fmla="val 48325"/>
                  <a:gd name="f152" fmla="val 126273"/>
                  <a:gd name="f153" fmla="val 47373"/>
                  <a:gd name="f154" fmla="val 131969"/>
                  <a:gd name="f155" fmla="val 46420"/>
                  <a:gd name="f156" fmla="val 43563"/>
                  <a:gd name="f157" fmla="val 139564"/>
                  <a:gd name="f158" fmla="val 40705"/>
                  <a:gd name="f159" fmla="val 143362"/>
                  <a:gd name="f160" fmla="val 38800"/>
                  <a:gd name="f161" fmla="val 147160"/>
                  <a:gd name="f162" fmla="val 172794"/>
                  <a:gd name="f163" fmla="val 53088"/>
                  <a:gd name="f164" fmla="val 160452"/>
                  <a:gd name="f165" fmla="val 58803"/>
                  <a:gd name="f166" fmla="val 155704"/>
                  <a:gd name="f167" fmla="val 63565"/>
                  <a:gd name="f168" fmla="val 72138"/>
                  <a:gd name="f169" fmla="val 158553"/>
                  <a:gd name="f170" fmla="val 68328"/>
                  <a:gd name="f171" fmla="val 164249"/>
                  <a:gd name="f172" fmla="val 64518"/>
                  <a:gd name="f173" fmla="val 170895"/>
                  <a:gd name="f174" fmla="val 59755"/>
                  <a:gd name="f175" fmla="val 177541"/>
                  <a:gd name="f176" fmla="val 54040"/>
                  <a:gd name="f177" fmla="val 182288"/>
                  <a:gd name="f178" fmla="val 188934"/>
                  <a:gd name="f179" fmla="val 180389"/>
                  <a:gd name="f180" fmla="val 95950"/>
                  <a:gd name="f181" fmla="val 191782"/>
                  <a:gd name="f182" fmla="val 94998"/>
                  <a:gd name="f183" fmla="val 196529"/>
                  <a:gd name="f184" fmla="val 91188"/>
                  <a:gd name="f185" fmla="val 201277"/>
                  <a:gd name="f186" fmla="val 89283"/>
                  <a:gd name="f187" fmla="val 206024"/>
                  <a:gd name="f188" fmla="val 84520"/>
                  <a:gd name="f189" fmla="val 214568"/>
                  <a:gd name="f190" fmla="val 78805"/>
                  <a:gd name="f191" fmla="val 216467"/>
                  <a:gd name="f192" fmla="val 74043"/>
                  <a:gd name="f193" fmla="val 217417"/>
                  <a:gd name="f194" fmla="val 69280"/>
                  <a:gd name="f195" fmla="val 209821"/>
                  <a:gd name="f196" fmla="val 73090"/>
                  <a:gd name="f197" fmla="val 200327"/>
                  <a:gd name="f198" fmla="val 75948"/>
                  <a:gd name="f199" fmla="val 195580"/>
                  <a:gd name="f200" fmla="val 79758"/>
                  <a:gd name="f201" fmla="val 190833"/>
                  <a:gd name="f202" fmla="val 82615"/>
                  <a:gd name="f203" fmla="val 187035"/>
                  <a:gd name="f204" fmla="val 87378"/>
                  <a:gd name="f205" fmla="val 185136"/>
                  <a:gd name="f206" fmla="val 92140"/>
                  <a:gd name="f207" fmla="val 96903"/>
                  <a:gd name="f208" fmla="val 123573"/>
                  <a:gd name="f209" fmla="val 122620"/>
                  <a:gd name="f210" fmla="val 222164"/>
                  <a:gd name="f211" fmla="val 119763"/>
                  <a:gd name="f212" fmla="val 225961"/>
                  <a:gd name="f213" fmla="val 116905"/>
                  <a:gd name="f214" fmla="val 229759"/>
                  <a:gd name="f215" fmla="val 114048"/>
                  <a:gd name="f216" fmla="val 233557"/>
                  <a:gd name="f217" fmla="val 112143"/>
                  <a:gd name="f218" fmla="val 238304"/>
                  <a:gd name="f219" fmla="val 107380"/>
                  <a:gd name="f220" fmla="val 241152"/>
                  <a:gd name="f221" fmla="val 101665"/>
                  <a:gd name="f222" fmla="val 244000"/>
                  <a:gd name="f223" fmla="val 240203"/>
                  <a:gd name="f224" fmla="val 97855"/>
                  <a:gd name="f225" fmla="val 228810"/>
                  <a:gd name="f226" fmla="val 100713"/>
                  <a:gd name="f227" fmla="val 225012"/>
                  <a:gd name="f228" fmla="val 104523"/>
                  <a:gd name="f229" fmla="val 221214"/>
                  <a:gd name="f230" fmla="val 110238"/>
                  <a:gd name="f231" fmla="val 213619"/>
                  <a:gd name="f232" fmla="val 211720"/>
                  <a:gd name="f233" fmla="val 117858"/>
                  <a:gd name="f234" fmla="val 207922"/>
                  <a:gd name="f235" fmla="val 124525"/>
                  <a:gd name="f236" fmla="val 212670"/>
                  <a:gd name="f237" fmla="val 154053"/>
                  <a:gd name="f238" fmla="val 246849"/>
                  <a:gd name="f239" fmla="val 150243"/>
                  <a:gd name="f240" fmla="val 255393"/>
                  <a:gd name="f241" fmla="val 143575"/>
                  <a:gd name="f242" fmla="val 268685"/>
                  <a:gd name="f243" fmla="val 133098"/>
                  <a:gd name="f244" fmla="val 269635"/>
                  <a:gd name="f245" fmla="val 128335"/>
                  <a:gd name="f246" fmla="val 270584"/>
                  <a:gd name="f247" fmla="val 264887"/>
                  <a:gd name="f248" fmla="val 126430"/>
                  <a:gd name="f249" fmla="val 256343"/>
                  <a:gd name="f250" fmla="val 131193"/>
                  <a:gd name="f251" fmla="val 252545"/>
                  <a:gd name="f252" fmla="val 134050"/>
                  <a:gd name="f253" fmla="val 136908"/>
                  <a:gd name="f254" fmla="val 244950"/>
                  <a:gd name="f255" fmla="val 140718"/>
                  <a:gd name="f256" fmla="val 144528"/>
                  <a:gd name="f257" fmla="val 234506"/>
                  <a:gd name="f258" fmla="val 156910"/>
                  <a:gd name="f259" fmla="val 184533"/>
                  <a:gd name="f260" fmla="val 181675"/>
                  <a:gd name="f261" fmla="val 277230"/>
                  <a:gd name="f262" fmla="val 175960"/>
                  <a:gd name="f263" fmla="val 286724"/>
                  <a:gd name="f264" fmla="val 169293"/>
                  <a:gd name="f265" fmla="val 291471"/>
                  <a:gd name="f266" fmla="val 164530"/>
                  <a:gd name="f267" fmla="val 295269"/>
                  <a:gd name="f268" fmla="val 158815"/>
                  <a:gd name="f269" fmla="val 283876"/>
                  <a:gd name="f270" fmla="val 161673"/>
                  <a:gd name="f271" fmla="val 266786"/>
                  <a:gd name="f272" fmla="val 262039"/>
                  <a:gd name="f273" fmla="val 180723"/>
                  <a:gd name="f274" fmla="val 258242"/>
                  <a:gd name="f275" fmla="val 186438"/>
                  <a:gd name="f276" fmla="val 203583"/>
                  <a:gd name="f277" fmla="val 313308"/>
                  <a:gd name="f278" fmla="val 197868"/>
                  <a:gd name="f279" fmla="val 317105"/>
                  <a:gd name="f280" fmla="val 192153"/>
                  <a:gd name="f281" fmla="val 193105"/>
                  <a:gd name="f282" fmla="val 305712"/>
                  <a:gd name="f283" fmla="val 194058"/>
                  <a:gd name="f284" fmla="val 196915"/>
                  <a:gd name="f285" fmla="val 298117"/>
                  <a:gd name="f286" fmla="val 198820"/>
                  <a:gd name="f287" fmla="val 200725"/>
                  <a:gd name="f288" fmla="val 285775"/>
                  <a:gd name="f289" fmla="val 206440"/>
                  <a:gd name="f290" fmla="val 210250"/>
                  <a:gd name="f291" fmla="val 280078"/>
                  <a:gd name="f292" fmla="val 215965"/>
                  <a:gd name="f293" fmla="val 281977"/>
                  <a:gd name="f294" fmla="val 216918"/>
                  <a:gd name="f295" fmla="val 287674"/>
                  <a:gd name="f296" fmla="val 217870"/>
                  <a:gd name="f297" fmla="val 308561"/>
                  <a:gd name="f298" fmla="val 250255"/>
                  <a:gd name="f299" fmla="val 318055"/>
                  <a:gd name="f300" fmla="val 248350"/>
                  <a:gd name="f301" fmla="val 321853"/>
                  <a:gd name="f302" fmla="val 247398"/>
                  <a:gd name="f303" fmla="val 327549"/>
                  <a:gd name="f304" fmla="val 243588"/>
                  <a:gd name="f305" fmla="val 330397"/>
                  <a:gd name="f306" fmla="val 238825"/>
                  <a:gd name="f307" fmla="val 334195"/>
                  <a:gd name="f308" fmla="val 232158"/>
                  <a:gd name="f309" fmla="val 332296"/>
                  <a:gd name="f310" fmla="val 231205"/>
                  <a:gd name="f311" fmla="val 325650"/>
                  <a:gd name="f312" fmla="val 230253"/>
                  <a:gd name="f313" fmla="val 234063"/>
                  <a:gd name="f314" fmla="val 236920"/>
                  <a:gd name="f315" fmla="val 239778"/>
                  <a:gd name="f316" fmla="val 303814"/>
                  <a:gd name="f317" fmla="val 241683"/>
                  <a:gd name="f318" fmla="val 300016"/>
                  <a:gd name="f319" fmla="val 246445"/>
                  <a:gd name="f320" fmla="val 297168"/>
                  <a:gd name="f321" fmla="val 254065"/>
                  <a:gd name="f322" fmla="val 255018"/>
                  <a:gd name="f323" fmla="val 302864"/>
                  <a:gd name="f324" fmla="val 255970"/>
                  <a:gd name="f325" fmla="val 252160"/>
                  <a:gd name="f326" fmla="val 278830"/>
                  <a:gd name="f327" fmla="val 345588"/>
                  <a:gd name="f328" fmla="val 275020"/>
                  <a:gd name="f329" fmla="val 347487"/>
                  <a:gd name="f330" fmla="val 271210"/>
                  <a:gd name="f331" fmla="val 344639"/>
                  <a:gd name="f332" fmla="val 269305"/>
                  <a:gd name="f333" fmla="val 340841"/>
                  <a:gd name="f334" fmla="val 267400"/>
                  <a:gd name="f335" fmla="val 336094"/>
                  <a:gd name="f336" fmla="val 331347"/>
                  <a:gd name="f337" fmla="val 326600"/>
                  <a:gd name="f338" fmla="val 273115"/>
                  <a:gd name="f339" fmla="val 277878"/>
                  <a:gd name="f340" fmla="val 281688"/>
                  <a:gd name="f341" fmla="val 288355"/>
                  <a:gd name="f342" fmla="val 289308"/>
                  <a:gd name="f343" fmla="val 291213"/>
                  <a:gd name="f344" fmla="val 342740"/>
                  <a:gd name="f345" fmla="val 331218"/>
                  <a:gd name="f346" fmla="val 329313"/>
                  <a:gd name="f347" fmla="val 328360"/>
                  <a:gd name="f348" fmla="val 324550"/>
                  <a:gd name="f349" fmla="val 349386"/>
                  <a:gd name="f350" fmla="val 319788"/>
                  <a:gd name="f351" fmla="val 313120"/>
                  <a:gd name="f352" fmla="val 351284"/>
                  <a:gd name="f353" fmla="val 310263"/>
                  <a:gd name="f354" fmla="val 339891"/>
                  <a:gd name="f355" fmla="val 335144"/>
                  <a:gd name="f356" fmla="val 315025"/>
                  <a:gd name="f357" fmla="val 316930"/>
                  <a:gd name="f358" fmla="val 318835"/>
                  <a:gd name="f359" fmla="val 322645"/>
                  <a:gd name="f360" fmla="val 319004"/>
                  <a:gd name="f361" fmla="val 326455"/>
                  <a:gd name="f362" fmla="val 330265"/>
                  <a:gd name="f363" fmla="val 332170"/>
                  <a:gd name="f364" fmla="val 335028"/>
                  <a:gd name="f365" fmla="val 333123"/>
                  <a:gd name="f366" fmla="val 369318"/>
                  <a:gd name="f367" fmla="val 367413"/>
                  <a:gd name="f368" fmla="val 362650"/>
                  <a:gd name="f369" fmla="val 348436"/>
                  <a:gd name="f370" fmla="val 357888"/>
                  <a:gd name="f371" fmla="val 351220"/>
                  <a:gd name="f372" fmla="val 355983"/>
                  <a:gd name="f373" fmla="val 360745"/>
                  <a:gd name="f374" fmla="val 364555"/>
                  <a:gd name="f375" fmla="val 371223"/>
                  <a:gd name="f376" fmla="val 372175"/>
                  <a:gd name="f377" fmla="val 322802"/>
                  <a:gd name="f378" fmla="val 370270"/>
                  <a:gd name="f379" fmla="val 409323"/>
                  <a:gd name="f380" fmla="val 406465"/>
                  <a:gd name="f381" fmla="val 320903"/>
                  <a:gd name="f382" fmla="val 328498"/>
                  <a:gd name="f383" fmla="val 399798"/>
                  <a:gd name="f384" fmla="val 333246"/>
                  <a:gd name="f385" fmla="val 391225"/>
                  <a:gd name="f386" fmla="val 323751"/>
                  <a:gd name="f387" fmla="val 316156"/>
                  <a:gd name="f388" fmla="val 397893"/>
                  <a:gd name="f389" fmla="val 310460"/>
                  <a:gd name="f390" fmla="val 401703"/>
                  <a:gd name="f391" fmla="val 412180"/>
                  <a:gd name="f392" fmla="+- 0 0 -90"/>
                  <a:gd name="f393" fmla="*/ f3 1 449327"/>
                  <a:gd name="f394" fmla="*/ f4 1 357782"/>
                  <a:gd name="f395" fmla="val f5"/>
                  <a:gd name="f396" fmla="val f6"/>
                  <a:gd name="f397" fmla="val f7"/>
                  <a:gd name="f398" fmla="*/ f392 f0 1"/>
                  <a:gd name="f399" fmla="+- f397 0 f395"/>
                  <a:gd name="f400" fmla="+- f396 0 f395"/>
                  <a:gd name="f401" fmla="*/ f398 1 f2"/>
                  <a:gd name="f402" fmla="*/ f400 1 449327"/>
                  <a:gd name="f403" fmla="*/ f399 1 357782"/>
                  <a:gd name="f404" fmla="*/ 448375 f400 1"/>
                  <a:gd name="f405" fmla="*/ 265837 f399 1"/>
                  <a:gd name="f406" fmla="*/ 311215 f400 1"/>
                  <a:gd name="f407" fmla="*/ 309510 f399 1"/>
                  <a:gd name="f408" fmla="*/ 125478 f400 1"/>
                  <a:gd name="f409" fmla="*/ 204125 f399 1"/>
                  <a:gd name="f410" fmla="*/ 26418 f400 1"/>
                  <a:gd name="f411" fmla="*/ 59813 f399 1"/>
                  <a:gd name="f412" fmla="*/ 28323 f400 1"/>
                  <a:gd name="f413" fmla="*/ 15191 f399 1"/>
                  <a:gd name="f414" fmla="*/ 34990 f400 1"/>
                  <a:gd name="f415" fmla="*/ 3798 f399 1"/>
                  <a:gd name="f416" fmla="*/ 37848 f400 1"/>
                  <a:gd name="f417" fmla="*/ 0 f399 1"/>
                  <a:gd name="f418" fmla="*/ 35943 f400 1"/>
                  <a:gd name="f419" fmla="*/ 949 f399 1"/>
                  <a:gd name="f420" fmla="*/ 20703 f400 1"/>
                  <a:gd name="f421" fmla="*/ 27533 f399 1"/>
                  <a:gd name="f422" fmla="*/ 13083 f400 1"/>
                  <a:gd name="f423" fmla="*/ 42724 f399 1"/>
                  <a:gd name="f424" fmla="*/ 7368 f400 1"/>
                  <a:gd name="f425" fmla="*/ 55066 f399 1"/>
                  <a:gd name="f426" fmla="*/ 700 f400 1"/>
                  <a:gd name="f427" fmla="*/ 104436 f399 1"/>
                  <a:gd name="f428" fmla="*/ 99760 f400 1"/>
                  <a:gd name="f429" fmla="*/ 248747 f399 1"/>
                  <a:gd name="f430" fmla="*/ 285498 f400 1"/>
                  <a:gd name="f431" fmla="*/ 354133 f399 1"/>
                  <a:gd name="f432" fmla="*/ 419800 f400 1"/>
                  <a:gd name="f433" fmla="*/ 314257 f399 1"/>
                  <a:gd name="f434" fmla="*/ 429325 f400 1"/>
                  <a:gd name="f435" fmla="*/ 300965 f399 1"/>
                  <a:gd name="f436" fmla="*/ 449328 f400 1"/>
                  <a:gd name="f437" fmla="*/ 261090 f399 1"/>
                  <a:gd name="f438" fmla="*/ 3558 f400 1"/>
                  <a:gd name="f439" fmla="*/ 76903 f399 1"/>
                  <a:gd name="f440" fmla="*/ 10225 f400 1"/>
                  <a:gd name="f441" fmla="*/ 65510 f399 1"/>
                  <a:gd name="f442" fmla="*/ 17845 f400 1"/>
                  <a:gd name="f443" fmla="*/ 58864 f399 1"/>
                  <a:gd name="f444" fmla="*/ 23560 f400 1"/>
                  <a:gd name="f445" fmla="*/ 63611 f399 1"/>
                  <a:gd name="f446" fmla="*/ 18798 f400 1"/>
                  <a:gd name="f447" fmla="*/ 75004 f399 1"/>
                  <a:gd name="f448" fmla="*/ 9273 f400 1"/>
                  <a:gd name="f449" fmla="*/ 83549 f399 1"/>
                  <a:gd name="f450" fmla="*/ 113930 f399 1"/>
                  <a:gd name="f451" fmla="*/ 21655 f400 1"/>
                  <a:gd name="f452" fmla="*/ 93992 f399 1"/>
                  <a:gd name="f453" fmla="*/ 31180 f400 1"/>
                  <a:gd name="f454" fmla="*/ 102537 f399 1"/>
                  <a:gd name="f455" fmla="*/ 15940 f400 1"/>
                  <a:gd name="f456" fmla="*/ 119627 f399 1"/>
                  <a:gd name="f457" fmla="*/ 32133 f400 1"/>
                  <a:gd name="f458" fmla="*/ 153806 f399 1"/>
                  <a:gd name="f459" fmla="*/ 144311 f399 1"/>
                  <a:gd name="f460" fmla="*/ 29275 f400 1"/>
                  <a:gd name="f461" fmla="*/ 132918 f399 1"/>
                  <a:gd name="f462" fmla="*/ 39753 f400 1"/>
                  <a:gd name="f463" fmla="*/ 124374 f399 1"/>
                  <a:gd name="f464" fmla="*/ 47373 f400 1"/>
                  <a:gd name="f465" fmla="*/ 131969 f399 1"/>
                  <a:gd name="f466" fmla="*/ 40705 f400 1"/>
                  <a:gd name="f467" fmla="*/ 143362 f399 1"/>
                  <a:gd name="f468" fmla="*/ 43563 f400 1"/>
                  <a:gd name="f469" fmla="*/ 172794 f399 1"/>
                  <a:gd name="f470" fmla="*/ 58803 f400 1"/>
                  <a:gd name="f471" fmla="*/ 155704 f399 1"/>
                  <a:gd name="f472" fmla="*/ 68328 f400 1"/>
                  <a:gd name="f473" fmla="*/ 164249 f399 1"/>
                  <a:gd name="f474" fmla="*/ 54040 f400 1"/>
                  <a:gd name="f475" fmla="*/ 182288 f399 1"/>
                  <a:gd name="f476" fmla="*/ 95950 f400 1"/>
                  <a:gd name="f477" fmla="*/ 191782 f399 1"/>
                  <a:gd name="f478" fmla="*/ 89283 f400 1"/>
                  <a:gd name="f479" fmla="*/ 206024 f399 1"/>
                  <a:gd name="f480" fmla="*/ 78805 f400 1"/>
                  <a:gd name="f481" fmla="*/ 216467 f399 1"/>
                  <a:gd name="f482" fmla="*/ 69280 f400 1"/>
                  <a:gd name="f483" fmla="*/ 209821 f399 1"/>
                  <a:gd name="f484" fmla="*/ 75948 f400 1"/>
                  <a:gd name="f485" fmla="*/ 195580 f399 1"/>
                  <a:gd name="f486" fmla="*/ 87378 f400 1"/>
                  <a:gd name="f487" fmla="*/ 185136 f399 1"/>
                  <a:gd name="f488" fmla="*/ 123573 f400 1"/>
                  <a:gd name="f489" fmla="*/ 217417 f399 1"/>
                  <a:gd name="f490" fmla="*/ 116905 f400 1"/>
                  <a:gd name="f491" fmla="*/ 229759 f399 1"/>
                  <a:gd name="f492" fmla="*/ 107380 f400 1"/>
                  <a:gd name="f493" fmla="*/ 241152 f399 1"/>
                  <a:gd name="f494" fmla="*/ 96903 f400 1"/>
                  <a:gd name="f495" fmla="*/ 233557 f399 1"/>
                  <a:gd name="f496" fmla="*/ 104523 f400 1"/>
                  <a:gd name="f497" fmla="*/ 221214 f399 1"/>
                  <a:gd name="f498" fmla="*/ 114048 f400 1"/>
                  <a:gd name="f499" fmla="*/ 211720 f399 1"/>
                  <a:gd name="f500" fmla="*/ 154053 f400 1"/>
                  <a:gd name="f501" fmla="*/ 246849 f399 1"/>
                  <a:gd name="f502" fmla="*/ 133098 f400 1"/>
                  <a:gd name="f503" fmla="*/ 269635 f399 1"/>
                  <a:gd name="f504" fmla="*/ 134050 f400 1"/>
                  <a:gd name="f505" fmla="*/ 144528 f400 1"/>
                  <a:gd name="f506" fmla="*/ 238304 f399 1"/>
                  <a:gd name="f507" fmla="*/ 184533 f400 1"/>
                  <a:gd name="f508" fmla="*/ 169293 f400 1"/>
                  <a:gd name="f509" fmla="*/ 291471 f399 1"/>
                  <a:gd name="f510" fmla="*/ 158815 f400 1"/>
                  <a:gd name="f511" fmla="*/ 283876 f399 1"/>
                  <a:gd name="f512" fmla="*/ 175960 f400 1"/>
                  <a:gd name="f513" fmla="*/ 262039 f399 1"/>
                  <a:gd name="f514" fmla="*/ 203583 f400 1"/>
                  <a:gd name="f515" fmla="*/ 313308 f399 1"/>
                  <a:gd name="f516" fmla="*/ 193105 f400 1"/>
                  <a:gd name="f517" fmla="*/ 305712 f399 1"/>
                  <a:gd name="f518" fmla="*/ 198820 f400 1"/>
                  <a:gd name="f519" fmla="*/ 294319 f399 1"/>
                  <a:gd name="f520" fmla="*/ 206440 f400 1"/>
                  <a:gd name="f521" fmla="*/ 216918 f400 1"/>
                  <a:gd name="f522" fmla="*/ 287674 f399 1"/>
                  <a:gd name="f523" fmla="*/ 250255 f400 1"/>
                  <a:gd name="f524" fmla="*/ 318055 f399 1"/>
                  <a:gd name="f525" fmla="*/ 243588 f400 1"/>
                  <a:gd name="f526" fmla="*/ 330397 f399 1"/>
                  <a:gd name="f527" fmla="*/ 231205 f400 1"/>
                  <a:gd name="f528" fmla="*/ 325650 f399 1"/>
                  <a:gd name="f529" fmla="*/ 236920 f400 1"/>
                  <a:gd name="f530" fmla="*/ 308561 f399 1"/>
                  <a:gd name="f531" fmla="*/ 246445 f400 1"/>
                  <a:gd name="f532" fmla="*/ 297168 f399 1"/>
                  <a:gd name="f533" fmla="*/ 255018 f400 1"/>
                  <a:gd name="f534" fmla="*/ 302864 f399 1"/>
                  <a:gd name="f535" fmla="*/ 278830 f400 1"/>
                  <a:gd name="f536" fmla="*/ 345588 f399 1"/>
                  <a:gd name="f537" fmla="*/ 269305 f400 1"/>
                  <a:gd name="f538" fmla="*/ 340841 f399 1"/>
                  <a:gd name="f539" fmla="*/ 271210 f400 1"/>
                  <a:gd name="f540" fmla="*/ 326600 f399 1"/>
                  <a:gd name="f541" fmla="*/ 277878 f400 1"/>
                  <a:gd name="f542" fmla="*/ 289308 f400 1"/>
                  <a:gd name="f543" fmla="*/ 331218 f400 1"/>
                  <a:gd name="f544" fmla="*/ 336094 f399 1"/>
                  <a:gd name="f545" fmla="*/ 324550 f400 1"/>
                  <a:gd name="f546" fmla="*/ 349386 f399 1"/>
                  <a:gd name="f547" fmla="*/ 344639 f399 1"/>
                  <a:gd name="f548" fmla="*/ 315025 f400 1"/>
                  <a:gd name="f549" fmla="*/ 322645 f400 1"/>
                  <a:gd name="f550" fmla="*/ 319004 f399 1"/>
                  <a:gd name="f551" fmla="*/ 332170 f400 1"/>
                  <a:gd name="f552" fmla="*/ 321853 f399 1"/>
                  <a:gd name="f553" fmla="*/ 369318 f400 1"/>
                  <a:gd name="f554" fmla="*/ 362650 f400 1"/>
                  <a:gd name="f555" fmla="*/ 348436 f399 1"/>
                  <a:gd name="f556" fmla="*/ 351220 f400 1"/>
                  <a:gd name="f557" fmla="*/ 360745 f400 1"/>
                  <a:gd name="f558" fmla="*/ 372175 f400 1"/>
                  <a:gd name="f559" fmla="*/ 322802 f399 1"/>
                  <a:gd name="f560" fmla="*/ 409323 f400 1"/>
                  <a:gd name="f561" fmla="*/ 399798 f400 1"/>
                  <a:gd name="f562" fmla="*/ 333246 f399 1"/>
                  <a:gd name="f563" fmla="*/ 391225 f400 1"/>
                  <a:gd name="f564" fmla="*/ 331347 f399 1"/>
                  <a:gd name="f565" fmla="*/ 397893 f400 1"/>
                  <a:gd name="f566" fmla="*/ 310460 f399 1"/>
                  <a:gd name="f567" fmla="+- f401 0 f1"/>
                  <a:gd name="f568" fmla="*/ f404 1 449327"/>
                  <a:gd name="f569" fmla="*/ f405 1 357782"/>
                  <a:gd name="f570" fmla="*/ f406 1 449327"/>
                  <a:gd name="f571" fmla="*/ f407 1 357782"/>
                  <a:gd name="f572" fmla="*/ f408 1 449327"/>
                  <a:gd name="f573" fmla="*/ f409 1 357782"/>
                  <a:gd name="f574" fmla="*/ f410 1 449327"/>
                  <a:gd name="f575" fmla="*/ f411 1 357782"/>
                  <a:gd name="f576" fmla="*/ f412 1 449327"/>
                  <a:gd name="f577" fmla="*/ f413 1 357782"/>
                  <a:gd name="f578" fmla="*/ f414 1 449327"/>
                  <a:gd name="f579" fmla="*/ f415 1 357782"/>
                  <a:gd name="f580" fmla="*/ f416 1 449327"/>
                  <a:gd name="f581" fmla="*/ f417 1 357782"/>
                  <a:gd name="f582" fmla="*/ f418 1 449327"/>
                  <a:gd name="f583" fmla="*/ f419 1 357782"/>
                  <a:gd name="f584" fmla="*/ f420 1 449327"/>
                  <a:gd name="f585" fmla="*/ f421 1 357782"/>
                  <a:gd name="f586" fmla="*/ f422 1 449327"/>
                  <a:gd name="f587" fmla="*/ f423 1 357782"/>
                  <a:gd name="f588" fmla="*/ f424 1 449327"/>
                  <a:gd name="f589" fmla="*/ f425 1 357782"/>
                  <a:gd name="f590" fmla="*/ f426 1 449327"/>
                  <a:gd name="f591" fmla="*/ f427 1 357782"/>
                  <a:gd name="f592" fmla="*/ f428 1 449327"/>
                  <a:gd name="f593" fmla="*/ f429 1 357782"/>
                  <a:gd name="f594" fmla="*/ f430 1 449327"/>
                  <a:gd name="f595" fmla="*/ f431 1 357782"/>
                  <a:gd name="f596" fmla="*/ f432 1 449327"/>
                  <a:gd name="f597" fmla="*/ f433 1 357782"/>
                  <a:gd name="f598" fmla="*/ f434 1 449327"/>
                  <a:gd name="f599" fmla="*/ f435 1 357782"/>
                  <a:gd name="f600" fmla="*/ f436 1 449327"/>
                  <a:gd name="f601" fmla="*/ f437 1 357782"/>
                  <a:gd name="f602" fmla="*/ f438 1 449327"/>
                  <a:gd name="f603" fmla="*/ f439 1 357782"/>
                  <a:gd name="f604" fmla="*/ f440 1 449327"/>
                  <a:gd name="f605" fmla="*/ f441 1 357782"/>
                  <a:gd name="f606" fmla="*/ f442 1 449327"/>
                  <a:gd name="f607" fmla="*/ f443 1 357782"/>
                  <a:gd name="f608" fmla="*/ f444 1 449327"/>
                  <a:gd name="f609" fmla="*/ f445 1 357782"/>
                  <a:gd name="f610" fmla="*/ f446 1 449327"/>
                  <a:gd name="f611" fmla="*/ f447 1 357782"/>
                  <a:gd name="f612" fmla="*/ f448 1 449327"/>
                  <a:gd name="f613" fmla="*/ f449 1 357782"/>
                  <a:gd name="f614" fmla="*/ f450 1 357782"/>
                  <a:gd name="f615" fmla="*/ f451 1 449327"/>
                  <a:gd name="f616" fmla="*/ f452 1 357782"/>
                  <a:gd name="f617" fmla="*/ f453 1 449327"/>
                  <a:gd name="f618" fmla="*/ f454 1 357782"/>
                  <a:gd name="f619" fmla="*/ f455 1 449327"/>
                  <a:gd name="f620" fmla="*/ f456 1 357782"/>
                  <a:gd name="f621" fmla="*/ f457 1 449327"/>
                  <a:gd name="f622" fmla="*/ f458 1 357782"/>
                  <a:gd name="f623" fmla="*/ f459 1 357782"/>
                  <a:gd name="f624" fmla="*/ f460 1 449327"/>
                  <a:gd name="f625" fmla="*/ f461 1 357782"/>
                  <a:gd name="f626" fmla="*/ f462 1 449327"/>
                  <a:gd name="f627" fmla="*/ f463 1 357782"/>
                  <a:gd name="f628" fmla="*/ f464 1 449327"/>
                  <a:gd name="f629" fmla="*/ f465 1 357782"/>
                  <a:gd name="f630" fmla="*/ f466 1 449327"/>
                  <a:gd name="f631" fmla="*/ f467 1 357782"/>
                  <a:gd name="f632" fmla="*/ f468 1 449327"/>
                  <a:gd name="f633" fmla="*/ f469 1 357782"/>
                  <a:gd name="f634" fmla="*/ f470 1 449327"/>
                  <a:gd name="f635" fmla="*/ f471 1 357782"/>
                  <a:gd name="f636" fmla="*/ f472 1 449327"/>
                  <a:gd name="f637" fmla="*/ f473 1 357782"/>
                  <a:gd name="f638" fmla="*/ f474 1 449327"/>
                  <a:gd name="f639" fmla="*/ f475 1 357782"/>
                  <a:gd name="f640" fmla="*/ f476 1 449327"/>
                  <a:gd name="f641" fmla="*/ f477 1 357782"/>
                  <a:gd name="f642" fmla="*/ f478 1 449327"/>
                  <a:gd name="f643" fmla="*/ f479 1 357782"/>
                  <a:gd name="f644" fmla="*/ f480 1 449327"/>
                  <a:gd name="f645" fmla="*/ f481 1 357782"/>
                  <a:gd name="f646" fmla="*/ f482 1 449327"/>
                  <a:gd name="f647" fmla="*/ f483 1 357782"/>
                  <a:gd name="f648" fmla="*/ f484 1 449327"/>
                  <a:gd name="f649" fmla="*/ f485 1 357782"/>
                  <a:gd name="f650" fmla="*/ f486 1 449327"/>
                  <a:gd name="f651" fmla="*/ f487 1 357782"/>
                  <a:gd name="f652" fmla="*/ f488 1 449327"/>
                  <a:gd name="f653" fmla="*/ f489 1 357782"/>
                  <a:gd name="f654" fmla="*/ f490 1 449327"/>
                  <a:gd name="f655" fmla="*/ f491 1 357782"/>
                  <a:gd name="f656" fmla="*/ f492 1 449327"/>
                  <a:gd name="f657" fmla="*/ f493 1 357782"/>
                  <a:gd name="f658" fmla="*/ f494 1 449327"/>
                  <a:gd name="f659" fmla="*/ f495 1 357782"/>
                  <a:gd name="f660" fmla="*/ f496 1 449327"/>
                  <a:gd name="f661" fmla="*/ f497 1 357782"/>
                  <a:gd name="f662" fmla="*/ f498 1 449327"/>
                  <a:gd name="f663" fmla="*/ f499 1 357782"/>
                  <a:gd name="f664" fmla="*/ f500 1 449327"/>
                  <a:gd name="f665" fmla="*/ f501 1 357782"/>
                  <a:gd name="f666" fmla="*/ f502 1 449327"/>
                  <a:gd name="f667" fmla="*/ f503 1 357782"/>
                  <a:gd name="f668" fmla="*/ f504 1 449327"/>
                  <a:gd name="f669" fmla="*/ f505 1 449327"/>
                  <a:gd name="f670" fmla="*/ f506 1 357782"/>
                  <a:gd name="f671" fmla="*/ f507 1 449327"/>
                  <a:gd name="f672" fmla="*/ f508 1 449327"/>
                  <a:gd name="f673" fmla="*/ f509 1 357782"/>
                  <a:gd name="f674" fmla="*/ f510 1 449327"/>
                  <a:gd name="f675" fmla="*/ f511 1 357782"/>
                  <a:gd name="f676" fmla="*/ f512 1 449327"/>
                  <a:gd name="f677" fmla="*/ f513 1 357782"/>
                  <a:gd name="f678" fmla="*/ f514 1 449327"/>
                  <a:gd name="f679" fmla="*/ f515 1 357782"/>
                  <a:gd name="f680" fmla="*/ f516 1 449327"/>
                  <a:gd name="f681" fmla="*/ f517 1 357782"/>
                  <a:gd name="f682" fmla="*/ f518 1 449327"/>
                  <a:gd name="f683" fmla="*/ f519 1 357782"/>
                  <a:gd name="f684" fmla="*/ f520 1 449327"/>
                  <a:gd name="f685" fmla="*/ f521 1 449327"/>
                  <a:gd name="f686" fmla="*/ f522 1 357782"/>
                  <a:gd name="f687" fmla="*/ f523 1 449327"/>
                  <a:gd name="f688" fmla="*/ f524 1 357782"/>
                  <a:gd name="f689" fmla="*/ f525 1 449327"/>
                  <a:gd name="f690" fmla="*/ f526 1 357782"/>
                  <a:gd name="f691" fmla="*/ f527 1 449327"/>
                  <a:gd name="f692" fmla="*/ f528 1 357782"/>
                  <a:gd name="f693" fmla="*/ f529 1 449327"/>
                  <a:gd name="f694" fmla="*/ f530 1 357782"/>
                  <a:gd name="f695" fmla="*/ f531 1 449327"/>
                  <a:gd name="f696" fmla="*/ f532 1 357782"/>
                  <a:gd name="f697" fmla="*/ f533 1 449327"/>
                  <a:gd name="f698" fmla="*/ f534 1 357782"/>
                  <a:gd name="f699" fmla="*/ f535 1 449327"/>
                  <a:gd name="f700" fmla="*/ f536 1 357782"/>
                  <a:gd name="f701" fmla="*/ f537 1 449327"/>
                  <a:gd name="f702" fmla="*/ f538 1 357782"/>
                  <a:gd name="f703" fmla="*/ f539 1 449327"/>
                  <a:gd name="f704" fmla="*/ f540 1 357782"/>
                  <a:gd name="f705" fmla="*/ f541 1 449327"/>
                  <a:gd name="f706" fmla="*/ f542 1 449327"/>
                  <a:gd name="f707" fmla="*/ f543 1 449327"/>
                  <a:gd name="f708" fmla="*/ f544 1 357782"/>
                  <a:gd name="f709" fmla="*/ f545 1 449327"/>
                  <a:gd name="f710" fmla="*/ f546 1 357782"/>
                  <a:gd name="f711" fmla="*/ f547 1 357782"/>
                  <a:gd name="f712" fmla="*/ f548 1 449327"/>
                  <a:gd name="f713" fmla="*/ f549 1 449327"/>
                  <a:gd name="f714" fmla="*/ f550 1 357782"/>
                  <a:gd name="f715" fmla="*/ f551 1 449327"/>
                  <a:gd name="f716" fmla="*/ f552 1 357782"/>
                  <a:gd name="f717" fmla="*/ f553 1 449327"/>
                  <a:gd name="f718" fmla="*/ f554 1 449327"/>
                  <a:gd name="f719" fmla="*/ f555 1 357782"/>
                  <a:gd name="f720" fmla="*/ f556 1 449327"/>
                  <a:gd name="f721" fmla="*/ f557 1 449327"/>
                  <a:gd name="f722" fmla="*/ f558 1 449327"/>
                  <a:gd name="f723" fmla="*/ f559 1 357782"/>
                  <a:gd name="f724" fmla="*/ f560 1 449327"/>
                  <a:gd name="f725" fmla="*/ f561 1 449327"/>
                  <a:gd name="f726" fmla="*/ f562 1 357782"/>
                  <a:gd name="f727" fmla="*/ f563 1 449327"/>
                  <a:gd name="f728" fmla="*/ f564 1 357782"/>
                  <a:gd name="f729" fmla="*/ f565 1 449327"/>
                  <a:gd name="f730" fmla="*/ f566 1 357782"/>
                  <a:gd name="f731" fmla="*/ f395 1 f402"/>
                  <a:gd name="f732" fmla="*/ f396 1 f402"/>
                  <a:gd name="f733" fmla="*/ f395 1 f403"/>
                  <a:gd name="f734" fmla="*/ f397 1 f403"/>
                  <a:gd name="f735" fmla="*/ f568 1 f402"/>
                  <a:gd name="f736" fmla="*/ f569 1 f403"/>
                  <a:gd name="f737" fmla="*/ f570 1 f402"/>
                  <a:gd name="f738" fmla="*/ f571 1 f403"/>
                  <a:gd name="f739" fmla="*/ f572 1 f402"/>
                  <a:gd name="f740" fmla="*/ f573 1 f403"/>
                  <a:gd name="f741" fmla="*/ f574 1 f402"/>
                  <a:gd name="f742" fmla="*/ f575 1 f403"/>
                  <a:gd name="f743" fmla="*/ f576 1 f402"/>
                  <a:gd name="f744" fmla="*/ f577 1 f403"/>
                  <a:gd name="f745" fmla="*/ f578 1 f402"/>
                  <a:gd name="f746" fmla="*/ f579 1 f403"/>
                  <a:gd name="f747" fmla="*/ f580 1 f402"/>
                  <a:gd name="f748" fmla="*/ f581 1 f403"/>
                  <a:gd name="f749" fmla="*/ f582 1 f402"/>
                  <a:gd name="f750" fmla="*/ f583 1 f403"/>
                  <a:gd name="f751" fmla="*/ f584 1 f402"/>
                  <a:gd name="f752" fmla="*/ f585 1 f403"/>
                  <a:gd name="f753" fmla="*/ f586 1 f402"/>
                  <a:gd name="f754" fmla="*/ f587 1 f403"/>
                  <a:gd name="f755" fmla="*/ f588 1 f402"/>
                  <a:gd name="f756" fmla="*/ f589 1 f403"/>
                  <a:gd name="f757" fmla="*/ f590 1 f402"/>
                  <a:gd name="f758" fmla="*/ f591 1 f403"/>
                  <a:gd name="f759" fmla="*/ f592 1 f402"/>
                  <a:gd name="f760" fmla="*/ f593 1 f403"/>
                  <a:gd name="f761" fmla="*/ f594 1 f402"/>
                  <a:gd name="f762" fmla="*/ f595 1 f403"/>
                  <a:gd name="f763" fmla="*/ f596 1 f402"/>
                  <a:gd name="f764" fmla="*/ f597 1 f403"/>
                  <a:gd name="f765" fmla="*/ f598 1 f402"/>
                  <a:gd name="f766" fmla="*/ f599 1 f403"/>
                  <a:gd name="f767" fmla="*/ f600 1 f402"/>
                  <a:gd name="f768" fmla="*/ f601 1 f403"/>
                  <a:gd name="f769" fmla="*/ f602 1 f402"/>
                  <a:gd name="f770" fmla="*/ f603 1 f403"/>
                  <a:gd name="f771" fmla="*/ f604 1 f402"/>
                  <a:gd name="f772" fmla="*/ f605 1 f403"/>
                  <a:gd name="f773" fmla="*/ f606 1 f402"/>
                  <a:gd name="f774" fmla="*/ f607 1 f403"/>
                  <a:gd name="f775" fmla="*/ f608 1 f402"/>
                  <a:gd name="f776" fmla="*/ f609 1 f403"/>
                  <a:gd name="f777" fmla="*/ f610 1 f402"/>
                  <a:gd name="f778" fmla="*/ f611 1 f403"/>
                  <a:gd name="f779" fmla="*/ f612 1 f402"/>
                  <a:gd name="f780" fmla="*/ f613 1 f403"/>
                  <a:gd name="f781" fmla="*/ f614 1 f403"/>
                  <a:gd name="f782" fmla="*/ f615 1 f402"/>
                  <a:gd name="f783" fmla="*/ f616 1 f403"/>
                  <a:gd name="f784" fmla="*/ f617 1 f402"/>
                  <a:gd name="f785" fmla="*/ f618 1 f403"/>
                  <a:gd name="f786" fmla="*/ f619 1 f402"/>
                  <a:gd name="f787" fmla="*/ f620 1 f403"/>
                  <a:gd name="f788" fmla="*/ f621 1 f402"/>
                  <a:gd name="f789" fmla="*/ f622 1 f403"/>
                  <a:gd name="f790" fmla="*/ f623 1 f403"/>
                  <a:gd name="f791" fmla="*/ f624 1 f402"/>
                  <a:gd name="f792" fmla="*/ f625 1 f403"/>
                  <a:gd name="f793" fmla="*/ f626 1 f402"/>
                  <a:gd name="f794" fmla="*/ f627 1 f403"/>
                  <a:gd name="f795" fmla="*/ f628 1 f402"/>
                  <a:gd name="f796" fmla="*/ f629 1 f403"/>
                  <a:gd name="f797" fmla="*/ f630 1 f402"/>
                  <a:gd name="f798" fmla="*/ f631 1 f403"/>
                  <a:gd name="f799" fmla="*/ f632 1 f402"/>
                  <a:gd name="f800" fmla="*/ f633 1 f403"/>
                  <a:gd name="f801" fmla="*/ f634 1 f402"/>
                  <a:gd name="f802" fmla="*/ f635 1 f403"/>
                  <a:gd name="f803" fmla="*/ f636 1 f402"/>
                  <a:gd name="f804" fmla="*/ f637 1 f403"/>
                  <a:gd name="f805" fmla="*/ f638 1 f402"/>
                  <a:gd name="f806" fmla="*/ f639 1 f403"/>
                  <a:gd name="f807" fmla="*/ f640 1 f402"/>
                  <a:gd name="f808" fmla="*/ f641 1 f403"/>
                  <a:gd name="f809" fmla="*/ f642 1 f402"/>
                  <a:gd name="f810" fmla="*/ f643 1 f403"/>
                  <a:gd name="f811" fmla="*/ f644 1 f402"/>
                  <a:gd name="f812" fmla="*/ f645 1 f403"/>
                  <a:gd name="f813" fmla="*/ f646 1 f402"/>
                  <a:gd name="f814" fmla="*/ f647 1 f403"/>
                  <a:gd name="f815" fmla="*/ f648 1 f402"/>
                  <a:gd name="f816" fmla="*/ f649 1 f403"/>
                  <a:gd name="f817" fmla="*/ f650 1 f402"/>
                  <a:gd name="f818" fmla="*/ f651 1 f403"/>
                  <a:gd name="f819" fmla="*/ f652 1 f402"/>
                  <a:gd name="f820" fmla="*/ f653 1 f403"/>
                  <a:gd name="f821" fmla="*/ f654 1 f402"/>
                  <a:gd name="f822" fmla="*/ f655 1 f403"/>
                  <a:gd name="f823" fmla="*/ f656 1 f402"/>
                  <a:gd name="f824" fmla="*/ f657 1 f403"/>
                  <a:gd name="f825" fmla="*/ f658 1 f402"/>
                  <a:gd name="f826" fmla="*/ f659 1 f403"/>
                  <a:gd name="f827" fmla="*/ f660 1 f402"/>
                  <a:gd name="f828" fmla="*/ f661 1 f403"/>
                  <a:gd name="f829" fmla="*/ f662 1 f402"/>
                  <a:gd name="f830" fmla="*/ f663 1 f403"/>
                  <a:gd name="f831" fmla="*/ f664 1 f402"/>
                  <a:gd name="f832" fmla="*/ f665 1 f403"/>
                  <a:gd name="f833" fmla="*/ f666 1 f402"/>
                  <a:gd name="f834" fmla="*/ f667 1 f403"/>
                  <a:gd name="f835" fmla="*/ f668 1 f402"/>
                  <a:gd name="f836" fmla="*/ f669 1 f402"/>
                  <a:gd name="f837" fmla="*/ f670 1 f403"/>
                  <a:gd name="f838" fmla="*/ f671 1 f402"/>
                  <a:gd name="f839" fmla="*/ f672 1 f402"/>
                  <a:gd name="f840" fmla="*/ f673 1 f403"/>
                  <a:gd name="f841" fmla="*/ f674 1 f402"/>
                  <a:gd name="f842" fmla="*/ f675 1 f403"/>
                  <a:gd name="f843" fmla="*/ f676 1 f402"/>
                  <a:gd name="f844" fmla="*/ f677 1 f403"/>
                  <a:gd name="f845" fmla="*/ f678 1 f402"/>
                  <a:gd name="f846" fmla="*/ f679 1 f403"/>
                  <a:gd name="f847" fmla="*/ f680 1 f402"/>
                  <a:gd name="f848" fmla="*/ f681 1 f403"/>
                  <a:gd name="f849" fmla="*/ f682 1 f402"/>
                  <a:gd name="f850" fmla="*/ f683 1 f403"/>
                  <a:gd name="f851" fmla="*/ f684 1 f402"/>
                  <a:gd name="f852" fmla="*/ f685 1 f402"/>
                  <a:gd name="f853" fmla="*/ f686 1 f403"/>
                  <a:gd name="f854" fmla="*/ f687 1 f402"/>
                  <a:gd name="f855" fmla="*/ f688 1 f403"/>
                  <a:gd name="f856" fmla="*/ f689 1 f402"/>
                  <a:gd name="f857" fmla="*/ f690 1 f403"/>
                  <a:gd name="f858" fmla="*/ f691 1 f402"/>
                  <a:gd name="f859" fmla="*/ f692 1 f403"/>
                  <a:gd name="f860" fmla="*/ f693 1 f402"/>
                  <a:gd name="f861" fmla="*/ f694 1 f403"/>
                  <a:gd name="f862" fmla="*/ f695 1 f402"/>
                  <a:gd name="f863" fmla="*/ f696 1 f403"/>
                  <a:gd name="f864" fmla="*/ f697 1 f402"/>
                  <a:gd name="f865" fmla="*/ f698 1 f403"/>
                  <a:gd name="f866" fmla="*/ f699 1 f402"/>
                  <a:gd name="f867" fmla="*/ f700 1 f403"/>
                  <a:gd name="f868" fmla="*/ f701 1 f402"/>
                  <a:gd name="f869" fmla="*/ f702 1 f403"/>
                  <a:gd name="f870" fmla="*/ f703 1 f402"/>
                  <a:gd name="f871" fmla="*/ f704 1 f403"/>
                  <a:gd name="f872" fmla="*/ f705 1 f402"/>
                  <a:gd name="f873" fmla="*/ f706 1 f402"/>
                  <a:gd name="f874" fmla="*/ f707 1 f402"/>
                  <a:gd name="f875" fmla="*/ f708 1 f403"/>
                  <a:gd name="f876" fmla="*/ f709 1 f402"/>
                  <a:gd name="f877" fmla="*/ f710 1 f403"/>
                  <a:gd name="f878" fmla="*/ f711 1 f403"/>
                  <a:gd name="f879" fmla="*/ f712 1 f402"/>
                  <a:gd name="f880" fmla="*/ f713 1 f402"/>
                  <a:gd name="f881" fmla="*/ f714 1 f403"/>
                  <a:gd name="f882" fmla="*/ f715 1 f402"/>
                  <a:gd name="f883" fmla="*/ f716 1 f403"/>
                  <a:gd name="f884" fmla="*/ f717 1 f402"/>
                  <a:gd name="f885" fmla="*/ f718 1 f402"/>
                  <a:gd name="f886" fmla="*/ f719 1 f403"/>
                  <a:gd name="f887" fmla="*/ f720 1 f402"/>
                  <a:gd name="f888" fmla="*/ f721 1 f402"/>
                  <a:gd name="f889" fmla="*/ f722 1 f402"/>
                  <a:gd name="f890" fmla="*/ f723 1 f403"/>
                  <a:gd name="f891" fmla="*/ f724 1 f402"/>
                  <a:gd name="f892" fmla="*/ f725 1 f402"/>
                  <a:gd name="f893" fmla="*/ f726 1 f403"/>
                  <a:gd name="f894" fmla="*/ f727 1 f402"/>
                  <a:gd name="f895" fmla="*/ f728 1 f403"/>
                  <a:gd name="f896" fmla="*/ f729 1 f402"/>
                  <a:gd name="f897" fmla="*/ f730 1 f403"/>
                  <a:gd name="f898" fmla="*/ f731 f393 1"/>
                  <a:gd name="f899" fmla="*/ f732 f393 1"/>
                  <a:gd name="f900" fmla="*/ f734 f394 1"/>
                  <a:gd name="f901" fmla="*/ f733 f394 1"/>
                  <a:gd name="f902" fmla="*/ f735 f393 1"/>
                  <a:gd name="f903" fmla="*/ f736 f394 1"/>
                  <a:gd name="f904" fmla="*/ f737 f393 1"/>
                  <a:gd name="f905" fmla="*/ f738 f394 1"/>
                  <a:gd name="f906" fmla="*/ f739 f393 1"/>
                  <a:gd name="f907" fmla="*/ f740 f394 1"/>
                  <a:gd name="f908" fmla="*/ f741 f393 1"/>
                  <a:gd name="f909" fmla="*/ f742 f394 1"/>
                  <a:gd name="f910" fmla="*/ f743 f393 1"/>
                  <a:gd name="f911" fmla="*/ f744 f394 1"/>
                  <a:gd name="f912" fmla="*/ f745 f393 1"/>
                  <a:gd name="f913" fmla="*/ f746 f394 1"/>
                  <a:gd name="f914" fmla="*/ f747 f393 1"/>
                  <a:gd name="f915" fmla="*/ f748 f394 1"/>
                  <a:gd name="f916" fmla="*/ f749 f393 1"/>
                  <a:gd name="f917" fmla="*/ f750 f394 1"/>
                  <a:gd name="f918" fmla="*/ f751 f393 1"/>
                  <a:gd name="f919" fmla="*/ f752 f394 1"/>
                  <a:gd name="f920" fmla="*/ f753 f393 1"/>
                  <a:gd name="f921" fmla="*/ f754 f394 1"/>
                  <a:gd name="f922" fmla="*/ f755 f393 1"/>
                  <a:gd name="f923" fmla="*/ f756 f394 1"/>
                  <a:gd name="f924" fmla="*/ f757 f393 1"/>
                  <a:gd name="f925" fmla="*/ f758 f394 1"/>
                  <a:gd name="f926" fmla="*/ f759 f393 1"/>
                  <a:gd name="f927" fmla="*/ f760 f394 1"/>
                  <a:gd name="f928" fmla="*/ f761 f393 1"/>
                  <a:gd name="f929" fmla="*/ f762 f394 1"/>
                  <a:gd name="f930" fmla="*/ f763 f393 1"/>
                  <a:gd name="f931" fmla="*/ f764 f394 1"/>
                  <a:gd name="f932" fmla="*/ f765 f393 1"/>
                  <a:gd name="f933" fmla="*/ f766 f394 1"/>
                  <a:gd name="f934" fmla="*/ f767 f393 1"/>
                  <a:gd name="f935" fmla="*/ f768 f394 1"/>
                  <a:gd name="f936" fmla="*/ f769 f393 1"/>
                  <a:gd name="f937" fmla="*/ f770 f394 1"/>
                  <a:gd name="f938" fmla="*/ f771 f393 1"/>
                  <a:gd name="f939" fmla="*/ f772 f394 1"/>
                  <a:gd name="f940" fmla="*/ f773 f393 1"/>
                  <a:gd name="f941" fmla="*/ f774 f394 1"/>
                  <a:gd name="f942" fmla="*/ f775 f393 1"/>
                  <a:gd name="f943" fmla="*/ f776 f394 1"/>
                  <a:gd name="f944" fmla="*/ f777 f393 1"/>
                  <a:gd name="f945" fmla="*/ f778 f394 1"/>
                  <a:gd name="f946" fmla="*/ f779 f393 1"/>
                  <a:gd name="f947" fmla="*/ f780 f394 1"/>
                  <a:gd name="f948" fmla="*/ f781 f394 1"/>
                  <a:gd name="f949" fmla="*/ f782 f393 1"/>
                  <a:gd name="f950" fmla="*/ f783 f394 1"/>
                  <a:gd name="f951" fmla="*/ f784 f393 1"/>
                  <a:gd name="f952" fmla="*/ f785 f394 1"/>
                  <a:gd name="f953" fmla="*/ f786 f393 1"/>
                  <a:gd name="f954" fmla="*/ f787 f394 1"/>
                  <a:gd name="f955" fmla="*/ f788 f393 1"/>
                  <a:gd name="f956" fmla="*/ f789 f394 1"/>
                  <a:gd name="f957" fmla="*/ f790 f394 1"/>
                  <a:gd name="f958" fmla="*/ f791 f393 1"/>
                  <a:gd name="f959" fmla="*/ f792 f394 1"/>
                  <a:gd name="f960" fmla="*/ f793 f393 1"/>
                  <a:gd name="f961" fmla="*/ f794 f394 1"/>
                  <a:gd name="f962" fmla="*/ f795 f393 1"/>
                  <a:gd name="f963" fmla="*/ f796 f394 1"/>
                  <a:gd name="f964" fmla="*/ f797 f393 1"/>
                  <a:gd name="f965" fmla="*/ f798 f394 1"/>
                  <a:gd name="f966" fmla="*/ f799 f393 1"/>
                  <a:gd name="f967" fmla="*/ f800 f394 1"/>
                  <a:gd name="f968" fmla="*/ f801 f393 1"/>
                  <a:gd name="f969" fmla="*/ f802 f394 1"/>
                  <a:gd name="f970" fmla="*/ f803 f393 1"/>
                  <a:gd name="f971" fmla="*/ f804 f394 1"/>
                  <a:gd name="f972" fmla="*/ f805 f393 1"/>
                  <a:gd name="f973" fmla="*/ f806 f394 1"/>
                  <a:gd name="f974" fmla="*/ f807 f393 1"/>
                  <a:gd name="f975" fmla="*/ f808 f394 1"/>
                  <a:gd name="f976" fmla="*/ f809 f393 1"/>
                  <a:gd name="f977" fmla="*/ f810 f394 1"/>
                  <a:gd name="f978" fmla="*/ f811 f393 1"/>
                  <a:gd name="f979" fmla="*/ f812 f394 1"/>
                  <a:gd name="f980" fmla="*/ f813 f393 1"/>
                  <a:gd name="f981" fmla="*/ f814 f394 1"/>
                  <a:gd name="f982" fmla="*/ f815 f393 1"/>
                  <a:gd name="f983" fmla="*/ f816 f394 1"/>
                  <a:gd name="f984" fmla="*/ f817 f393 1"/>
                  <a:gd name="f985" fmla="*/ f818 f394 1"/>
                  <a:gd name="f986" fmla="*/ f819 f393 1"/>
                  <a:gd name="f987" fmla="*/ f820 f394 1"/>
                  <a:gd name="f988" fmla="*/ f821 f393 1"/>
                  <a:gd name="f989" fmla="*/ f822 f394 1"/>
                  <a:gd name="f990" fmla="*/ f823 f393 1"/>
                  <a:gd name="f991" fmla="*/ f824 f394 1"/>
                  <a:gd name="f992" fmla="*/ f825 f393 1"/>
                  <a:gd name="f993" fmla="*/ f826 f394 1"/>
                  <a:gd name="f994" fmla="*/ f827 f393 1"/>
                  <a:gd name="f995" fmla="*/ f828 f394 1"/>
                  <a:gd name="f996" fmla="*/ f829 f393 1"/>
                  <a:gd name="f997" fmla="*/ f830 f394 1"/>
                  <a:gd name="f998" fmla="*/ f831 f393 1"/>
                  <a:gd name="f999" fmla="*/ f832 f394 1"/>
                  <a:gd name="f1000" fmla="*/ f833 f393 1"/>
                  <a:gd name="f1001" fmla="*/ f834 f394 1"/>
                  <a:gd name="f1002" fmla="*/ f835 f393 1"/>
                  <a:gd name="f1003" fmla="*/ f836 f393 1"/>
                  <a:gd name="f1004" fmla="*/ f837 f394 1"/>
                  <a:gd name="f1005" fmla="*/ f838 f393 1"/>
                  <a:gd name="f1006" fmla="*/ f839 f393 1"/>
                  <a:gd name="f1007" fmla="*/ f840 f394 1"/>
                  <a:gd name="f1008" fmla="*/ f841 f393 1"/>
                  <a:gd name="f1009" fmla="*/ f842 f394 1"/>
                  <a:gd name="f1010" fmla="*/ f843 f393 1"/>
                  <a:gd name="f1011" fmla="*/ f844 f394 1"/>
                  <a:gd name="f1012" fmla="*/ f845 f393 1"/>
                  <a:gd name="f1013" fmla="*/ f846 f394 1"/>
                  <a:gd name="f1014" fmla="*/ f847 f393 1"/>
                  <a:gd name="f1015" fmla="*/ f848 f394 1"/>
                  <a:gd name="f1016" fmla="*/ f849 f393 1"/>
                  <a:gd name="f1017" fmla="*/ f850 f394 1"/>
                  <a:gd name="f1018" fmla="*/ f851 f393 1"/>
                  <a:gd name="f1019" fmla="*/ f852 f393 1"/>
                  <a:gd name="f1020" fmla="*/ f853 f394 1"/>
                  <a:gd name="f1021" fmla="*/ f854 f393 1"/>
                  <a:gd name="f1022" fmla="*/ f855 f394 1"/>
                  <a:gd name="f1023" fmla="*/ f856 f393 1"/>
                  <a:gd name="f1024" fmla="*/ f857 f394 1"/>
                  <a:gd name="f1025" fmla="*/ f858 f393 1"/>
                  <a:gd name="f1026" fmla="*/ f859 f394 1"/>
                  <a:gd name="f1027" fmla="*/ f860 f393 1"/>
                  <a:gd name="f1028" fmla="*/ f861 f394 1"/>
                  <a:gd name="f1029" fmla="*/ f862 f393 1"/>
                  <a:gd name="f1030" fmla="*/ f863 f394 1"/>
                  <a:gd name="f1031" fmla="*/ f864 f393 1"/>
                  <a:gd name="f1032" fmla="*/ f865 f394 1"/>
                  <a:gd name="f1033" fmla="*/ f866 f393 1"/>
                  <a:gd name="f1034" fmla="*/ f867 f394 1"/>
                  <a:gd name="f1035" fmla="*/ f868 f393 1"/>
                  <a:gd name="f1036" fmla="*/ f869 f394 1"/>
                  <a:gd name="f1037" fmla="*/ f870 f393 1"/>
                  <a:gd name="f1038" fmla="*/ f871 f394 1"/>
                  <a:gd name="f1039" fmla="*/ f872 f393 1"/>
                  <a:gd name="f1040" fmla="*/ f873 f393 1"/>
                  <a:gd name="f1041" fmla="*/ f874 f393 1"/>
                  <a:gd name="f1042" fmla="*/ f875 f394 1"/>
                  <a:gd name="f1043" fmla="*/ f876 f393 1"/>
                  <a:gd name="f1044" fmla="*/ f877 f394 1"/>
                  <a:gd name="f1045" fmla="*/ f878 f394 1"/>
                  <a:gd name="f1046" fmla="*/ f879 f393 1"/>
                  <a:gd name="f1047" fmla="*/ f880 f393 1"/>
                  <a:gd name="f1048" fmla="*/ f881 f394 1"/>
                  <a:gd name="f1049" fmla="*/ f882 f393 1"/>
                  <a:gd name="f1050" fmla="*/ f883 f394 1"/>
                  <a:gd name="f1051" fmla="*/ f884 f393 1"/>
                  <a:gd name="f1052" fmla="*/ f885 f393 1"/>
                  <a:gd name="f1053" fmla="*/ f886 f394 1"/>
                  <a:gd name="f1054" fmla="*/ f887 f393 1"/>
                  <a:gd name="f1055" fmla="*/ f888 f393 1"/>
                  <a:gd name="f1056" fmla="*/ f889 f393 1"/>
                  <a:gd name="f1057" fmla="*/ f890 f394 1"/>
                  <a:gd name="f1058" fmla="*/ f891 f393 1"/>
                  <a:gd name="f1059" fmla="*/ f892 f393 1"/>
                  <a:gd name="f1060" fmla="*/ f893 f394 1"/>
                  <a:gd name="f1061" fmla="*/ f894 f393 1"/>
                  <a:gd name="f1062" fmla="*/ f895 f394 1"/>
                  <a:gd name="f1063" fmla="*/ f896 f393 1"/>
                  <a:gd name="f1064" fmla="*/ f897 f39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567">
                    <a:pos x="f902" y="f903"/>
                  </a:cxn>
                  <a:cxn ang="f567">
                    <a:pos x="f904" y="f905"/>
                  </a:cxn>
                  <a:cxn ang="f567">
                    <a:pos x="f906" y="f907"/>
                  </a:cxn>
                  <a:cxn ang="f567">
                    <a:pos x="f908" y="f909"/>
                  </a:cxn>
                  <a:cxn ang="f567">
                    <a:pos x="f910" y="f911"/>
                  </a:cxn>
                  <a:cxn ang="f567">
                    <a:pos x="f912" y="f913"/>
                  </a:cxn>
                  <a:cxn ang="f567">
                    <a:pos x="f914" y="f915"/>
                  </a:cxn>
                  <a:cxn ang="f567">
                    <a:pos x="f916" y="f917"/>
                  </a:cxn>
                  <a:cxn ang="f567">
                    <a:pos x="f918" y="f919"/>
                  </a:cxn>
                  <a:cxn ang="f567">
                    <a:pos x="f920" y="f921"/>
                  </a:cxn>
                  <a:cxn ang="f567">
                    <a:pos x="f922" y="f923"/>
                  </a:cxn>
                  <a:cxn ang="f567">
                    <a:pos x="f924" y="f925"/>
                  </a:cxn>
                  <a:cxn ang="f567">
                    <a:pos x="f926" y="f927"/>
                  </a:cxn>
                  <a:cxn ang="f567">
                    <a:pos x="f928" y="f929"/>
                  </a:cxn>
                  <a:cxn ang="f567">
                    <a:pos x="f930" y="f931"/>
                  </a:cxn>
                  <a:cxn ang="f567">
                    <a:pos x="f932" y="f933"/>
                  </a:cxn>
                  <a:cxn ang="f567">
                    <a:pos x="f934" y="f935"/>
                  </a:cxn>
                  <a:cxn ang="f567">
                    <a:pos x="f902" y="f903"/>
                  </a:cxn>
                  <a:cxn ang="f567">
                    <a:pos x="f936" y="f937"/>
                  </a:cxn>
                  <a:cxn ang="f567">
                    <a:pos x="f938" y="f939"/>
                  </a:cxn>
                  <a:cxn ang="f567">
                    <a:pos x="f940" y="f941"/>
                  </a:cxn>
                  <a:cxn ang="f567">
                    <a:pos x="f942" y="f943"/>
                  </a:cxn>
                  <a:cxn ang="f567">
                    <a:pos x="f944" y="f945"/>
                  </a:cxn>
                  <a:cxn ang="f567">
                    <a:pos x="f946" y="f947"/>
                  </a:cxn>
                  <a:cxn ang="f567">
                    <a:pos x="f936" y="f937"/>
                  </a:cxn>
                  <a:cxn ang="f567">
                    <a:pos x="f922" y="f948"/>
                  </a:cxn>
                  <a:cxn ang="f567">
                    <a:pos x="f949" y="f950"/>
                  </a:cxn>
                  <a:cxn ang="f567">
                    <a:pos x="f951" y="f952"/>
                  </a:cxn>
                  <a:cxn ang="f567">
                    <a:pos x="f953" y="f954"/>
                  </a:cxn>
                  <a:cxn ang="f567">
                    <a:pos x="f922" y="f948"/>
                  </a:cxn>
                  <a:cxn ang="f567">
                    <a:pos x="f955" y="f956"/>
                  </a:cxn>
                  <a:cxn ang="f567">
                    <a:pos x="f949" y="f957"/>
                  </a:cxn>
                  <a:cxn ang="f567">
                    <a:pos x="f958" y="f959"/>
                  </a:cxn>
                  <a:cxn ang="f567">
                    <a:pos x="f960" y="f961"/>
                  </a:cxn>
                  <a:cxn ang="f567">
                    <a:pos x="f962" y="f963"/>
                  </a:cxn>
                  <a:cxn ang="f567">
                    <a:pos x="f964" y="f965"/>
                  </a:cxn>
                  <a:cxn ang="f567">
                    <a:pos x="f955" y="f956"/>
                  </a:cxn>
                  <a:cxn ang="f567">
                    <a:pos x="f966" y="f967"/>
                  </a:cxn>
                  <a:cxn ang="f567">
                    <a:pos x="f968" y="f969"/>
                  </a:cxn>
                  <a:cxn ang="f567">
                    <a:pos x="f970" y="f971"/>
                  </a:cxn>
                  <a:cxn ang="f567">
                    <a:pos x="f972" y="f973"/>
                  </a:cxn>
                  <a:cxn ang="f567">
                    <a:pos x="f966" y="f967"/>
                  </a:cxn>
                  <a:cxn ang="f567">
                    <a:pos x="f974" y="f975"/>
                  </a:cxn>
                  <a:cxn ang="f567">
                    <a:pos x="f976" y="f977"/>
                  </a:cxn>
                  <a:cxn ang="f567">
                    <a:pos x="f978" y="f979"/>
                  </a:cxn>
                  <a:cxn ang="f567">
                    <a:pos x="f980" y="f981"/>
                  </a:cxn>
                  <a:cxn ang="f567">
                    <a:pos x="f982" y="f983"/>
                  </a:cxn>
                  <a:cxn ang="f567">
                    <a:pos x="f984" y="f985"/>
                  </a:cxn>
                  <a:cxn ang="f567">
                    <a:pos x="f974" y="f975"/>
                  </a:cxn>
                  <a:cxn ang="f567">
                    <a:pos x="f986" y="f987"/>
                  </a:cxn>
                  <a:cxn ang="f567">
                    <a:pos x="f988" y="f989"/>
                  </a:cxn>
                  <a:cxn ang="f567">
                    <a:pos x="f990" y="f991"/>
                  </a:cxn>
                  <a:cxn ang="f567">
                    <a:pos x="f992" y="f993"/>
                  </a:cxn>
                  <a:cxn ang="f567">
                    <a:pos x="f994" y="f995"/>
                  </a:cxn>
                  <a:cxn ang="f567">
                    <a:pos x="f996" y="f997"/>
                  </a:cxn>
                  <a:cxn ang="f567">
                    <a:pos x="f986" y="f987"/>
                  </a:cxn>
                  <a:cxn ang="f567">
                    <a:pos x="f998" y="f999"/>
                  </a:cxn>
                  <a:cxn ang="f567">
                    <a:pos x="f1000" y="f1001"/>
                  </a:cxn>
                  <a:cxn ang="f567">
                    <a:pos x="f906" y="f935"/>
                  </a:cxn>
                  <a:cxn ang="f567">
                    <a:pos x="f1002" y="f927"/>
                  </a:cxn>
                  <a:cxn ang="f567">
                    <a:pos x="f1003" y="f1004"/>
                  </a:cxn>
                  <a:cxn ang="f567">
                    <a:pos x="f998" y="f999"/>
                  </a:cxn>
                  <a:cxn ang="f567">
                    <a:pos x="f1005" y="f1001"/>
                  </a:cxn>
                  <a:cxn ang="f567">
                    <a:pos x="f1006" y="f1007"/>
                  </a:cxn>
                  <a:cxn ang="f567">
                    <a:pos x="f1008" y="f1009"/>
                  </a:cxn>
                  <a:cxn ang="f567">
                    <a:pos x="f1010" y="f1011"/>
                  </a:cxn>
                  <a:cxn ang="f567">
                    <a:pos x="f1005" y="f1001"/>
                  </a:cxn>
                  <a:cxn ang="f567">
                    <a:pos x="f1012" y="f1013"/>
                  </a:cxn>
                  <a:cxn ang="f567">
                    <a:pos x="f1014" y="f1015"/>
                  </a:cxn>
                  <a:cxn ang="f567">
                    <a:pos x="f1016" y="f1017"/>
                  </a:cxn>
                  <a:cxn ang="f567">
                    <a:pos x="f1018" y="f1009"/>
                  </a:cxn>
                  <a:cxn ang="f567">
                    <a:pos x="f1019" y="f1020"/>
                  </a:cxn>
                  <a:cxn ang="f567">
                    <a:pos x="f1012" y="f1013"/>
                  </a:cxn>
                  <a:cxn ang="f567">
                    <a:pos x="f1021" y="f1022"/>
                  </a:cxn>
                  <a:cxn ang="f567">
                    <a:pos x="f1023" y="f1024"/>
                  </a:cxn>
                  <a:cxn ang="f567">
                    <a:pos x="f1025" y="f1026"/>
                  </a:cxn>
                  <a:cxn ang="f567">
                    <a:pos x="f1027" y="f1028"/>
                  </a:cxn>
                  <a:cxn ang="f567">
                    <a:pos x="f1029" y="f1030"/>
                  </a:cxn>
                  <a:cxn ang="f567">
                    <a:pos x="f1031" y="f1032"/>
                  </a:cxn>
                  <a:cxn ang="f567">
                    <a:pos x="f1021" y="f1022"/>
                  </a:cxn>
                  <a:cxn ang="f567">
                    <a:pos x="f1033" y="f1034"/>
                  </a:cxn>
                  <a:cxn ang="f567">
                    <a:pos x="f1035" y="f1036"/>
                  </a:cxn>
                  <a:cxn ang="f567">
                    <a:pos x="f1037" y="f1038"/>
                  </a:cxn>
                  <a:cxn ang="f567">
                    <a:pos x="f1039" y="f931"/>
                  </a:cxn>
                  <a:cxn ang="f567">
                    <a:pos x="f1040" y="f1022"/>
                  </a:cxn>
                  <a:cxn ang="f567">
                    <a:pos x="f1033" y="f1034"/>
                  </a:cxn>
                  <a:cxn ang="f567">
                    <a:pos x="f1041" y="f1042"/>
                  </a:cxn>
                  <a:cxn ang="f567">
                    <a:pos x="f1043" y="f1044"/>
                  </a:cxn>
                  <a:cxn ang="f567">
                    <a:pos x="f904" y="f1045"/>
                  </a:cxn>
                  <a:cxn ang="f567">
                    <a:pos x="f1046" y="f1024"/>
                  </a:cxn>
                  <a:cxn ang="f567">
                    <a:pos x="f1047" y="f1048"/>
                  </a:cxn>
                  <a:cxn ang="f567">
                    <a:pos x="f1049" y="f1050"/>
                  </a:cxn>
                  <a:cxn ang="f567">
                    <a:pos x="f1041" y="f1042"/>
                  </a:cxn>
                  <a:cxn ang="f567">
                    <a:pos x="f1051" y="f1042"/>
                  </a:cxn>
                  <a:cxn ang="f567">
                    <a:pos x="f1052" y="f1053"/>
                  </a:cxn>
                  <a:cxn ang="f567">
                    <a:pos x="f1054" y="f1045"/>
                  </a:cxn>
                  <a:cxn ang="f567">
                    <a:pos x="f1055" y="f1048"/>
                  </a:cxn>
                  <a:cxn ang="f567">
                    <a:pos x="f1056" y="f1057"/>
                  </a:cxn>
                  <a:cxn ang="f567">
                    <a:pos x="f1051" y="f1042"/>
                  </a:cxn>
                  <a:cxn ang="f567">
                    <a:pos x="f1058" y="f1013"/>
                  </a:cxn>
                  <a:cxn ang="f567">
                    <a:pos x="f1059" y="f1060"/>
                  </a:cxn>
                  <a:cxn ang="f567">
                    <a:pos x="f1061" y="f1062"/>
                  </a:cxn>
                  <a:cxn ang="f567">
                    <a:pos x="f1063" y="f1064"/>
                  </a:cxn>
                  <a:cxn ang="f567">
                    <a:pos x="f1058" y="f1013"/>
                  </a:cxn>
                </a:cxnLst>
                <a:rect l="f898" t="f901" r="f899" b="f900"/>
                <a:pathLst>
                  <a:path w="449327" h="357782">
                    <a:moveTo>
                      <a:pt x="f8" y="f9"/>
                    </a:moveTo>
                    <a:cubicBezTo>
                      <a:pt x="f10" y="f11"/>
                      <a:pt x="f12" y="f13"/>
                      <a:pt x="f14" y="f15"/>
                    </a:cubicBezTo>
                    <a:cubicBezTo>
                      <a:pt x="f16" y="f17"/>
                      <a:pt x="f18" y="f19"/>
                      <a:pt x="f20" y="f21"/>
                    </a:cubicBezTo>
                    <a:cubicBezTo>
                      <a:pt x="f22" y="f23"/>
                      <a:pt x="f24" y="f25"/>
                      <a:pt x="f26" y="f27"/>
                    </a:cubicBezTo>
                    <a:cubicBezTo>
                      <a:pt x="f28" y="f29"/>
                      <a:pt x="f28" y="f30"/>
                      <a:pt x="f31" y="f32"/>
                    </a:cubicBezTo>
                    <a:cubicBezTo>
                      <a:pt x="f33" y="f34"/>
                      <a:pt x="f35" y="f36"/>
                      <a:pt x="f37" y="f38"/>
                    </a:cubicBezTo>
                    <a:cubicBezTo>
                      <a:pt x="f39" y="f40"/>
                      <a:pt x="f41" y="f42"/>
                      <a:pt x="f43" y="f5"/>
                    </a:cubicBezTo>
                    <a:cubicBezTo>
                      <a:pt x="f41" y="f5"/>
                      <a:pt x="f39" y="f44"/>
                      <a:pt x="f39" y="f44"/>
                    </a:cubicBezTo>
                    <a:cubicBezTo>
                      <a:pt x="f33" y="f45"/>
                      <a:pt x="f28" y="f46"/>
                      <a:pt x="f47" y="f48"/>
                    </a:cubicBezTo>
                    <a:cubicBezTo>
                      <a:pt x="f49" y="f50"/>
                      <a:pt x="f51" y="f52"/>
                      <a:pt x="f53" y="f54"/>
                    </a:cubicBezTo>
                    <a:cubicBezTo>
                      <a:pt x="f55" y="f56"/>
                      <a:pt x="f57" y="f58"/>
                      <a:pt x="f59" y="f60"/>
                    </a:cubicBezTo>
                    <a:cubicBezTo>
                      <a:pt x="f61" y="f62"/>
                      <a:pt x="f63" y="f64"/>
                      <a:pt x="f61" y="f65"/>
                    </a:cubicBezTo>
                    <a:cubicBezTo>
                      <a:pt x="f59" y="f66"/>
                      <a:pt x="f67" y="f68"/>
                      <a:pt x="f69" y="f70"/>
                    </a:cubicBezTo>
                    <a:cubicBezTo>
                      <a:pt x="f71" y="f72"/>
                      <a:pt x="f73" y="f74"/>
                      <a:pt x="f75" y="f76"/>
                    </a:cubicBezTo>
                    <a:cubicBezTo>
                      <a:pt x="f77" y="f78"/>
                      <a:pt x="f79" y="f80"/>
                      <a:pt x="f81" y="f82"/>
                    </a:cubicBezTo>
                    <a:cubicBezTo>
                      <a:pt x="f83" y="f15"/>
                      <a:pt x="f84" y="f85"/>
                      <a:pt x="f86" y="f87"/>
                    </a:cubicBezTo>
                    <a:cubicBezTo>
                      <a:pt x="f88" y="f89"/>
                      <a:pt x="f90" y="f91"/>
                      <a:pt x="f92" y="f93"/>
                    </a:cubicBezTo>
                    <a:cubicBezTo>
                      <a:pt x="f92" y="f94"/>
                      <a:pt x="f8" y="f95"/>
                      <a:pt x="f8" y="f9"/>
                    </a:cubicBezTo>
                    <a:close/>
                    <a:moveTo>
                      <a:pt x="f96" y="f97"/>
                    </a:moveTo>
                    <a:cubicBezTo>
                      <a:pt x="f96" y="f98"/>
                      <a:pt x="f59" y="f99"/>
                      <a:pt x="f100" y="f101"/>
                    </a:cubicBezTo>
                    <a:cubicBezTo>
                      <a:pt x="f102" y="f103"/>
                      <a:pt x="f104" y="f27"/>
                      <a:pt x="f105" y="f106"/>
                    </a:cubicBezTo>
                    <a:cubicBezTo>
                      <a:pt x="f107" y="f108"/>
                      <a:pt x="f109" y="f106"/>
                      <a:pt x="f109" y="f110"/>
                    </a:cubicBezTo>
                    <a:cubicBezTo>
                      <a:pt x="f109" y="f62"/>
                      <a:pt x="f107" y="f111"/>
                      <a:pt x="f49" y="f112"/>
                    </a:cubicBezTo>
                    <a:cubicBezTo>
                      <a:pt x="f113" y="f114"/>
                      <a:pt x="f104" y="f115"/>
                      <a:pt x="f57" y="f116"/>
                    </a:cubicBezTo>
                    <a:cubicBezTo>
                      <a:pt x="f117" y="f64"/>
                      <a:pt x="f118" y="f119"/>
                      <a:pt x="f96" y="f97"/>
                    </a:cubicBezTo>
                    <a:close/>
                    <a:moveTo>
                      <a:pt x="f59" y="f120"/>
                    </a:moveTo>
                    <a:cubicBezTo>
                      <a:pt x="f59" y="f121"/>
                      <a:pt x="f51" y="f122"/>
                      <a:pt x="f107" y="f123"/>
                    </a:cubicBezTo>
                    <a:cubicBezTo>
                      <a:pt x="f124" y="f125"/>
                      <a:pt x="f35" y="f126"/>
                      <a:pt x="f127" y="f128"/>
                    </a:cubicBezTo>
                    <a:cubicBezTo>
                      <a:pt x="f129" y="f130"/>
                      <a:pt x="f131" y="f132"/>
                      <a:pt x="f113" y="f133"/>
                    </a:cubicBezTo>
                    <a:cubicBezTo>
                      <a:pt x="f53" y="f134"/>
                      <a:pt x="f59" y="f135"/>
                      <a:pt x="f59" y="f120"/>
                    </a:cubicBezTo>
                    <a:close/>
                    <a:moveTo>
                      <a:pt x="f24" y="f136"/>
                    </a:moveTo>
                    <a:cubicBezTo>
                      <a:pt x="f137" y="f138"/>
                      <a:pt x="f139" y="f140"/>
                      <a:pt x="f107" y="f141"/>
                    </a:cubicBezTo>
                    <a:cubicBezTo>
                      <a:pt x="f109" y="f142"/>
                      <a:pt x="f26" y="f143"/>
                      <a:pt x="f129" y="f144"/>
                    </a:cubicBezTo>
                    <a:cubicBezTo>
                      <a:pt x="f24" y="f145"/>
                      <a:pt x="f37" y="f146"/>
                      <a:pt x="f147" y="f148"/>
                    </a:cubicBezTo>
                    <a:cubicBezTo>
                      <a:pt x="f149" y="f150"/>
                      <a:pt x="f151" y="f152"/>
                      <a:pt x="f153" y="f154"/>
                    </a:cubicBezTo>
                    <a:cubicBezTo>
                      <a:pt x="f155" y="f143"/>
                      <a:pt x="f156" y="f157"/>
                      <a:pt x="f158" y="f159"/>
                    </a:cubicBezTo>
                    <a:cubicBezTo>
                      <a:pt x="f160" y="f161"/>
                      <a:pt x="f39" y="f140"/>
                      <a:pt x="f24" y="f136"/>
                    </a:cubicBezTo>
                    <a:close/>
                    <a:moveTo>
                      <a:pt x="f156" y="f162"/>
                    </a:moveTo>
                    <a:cubicBezTo>
                      <a:pt x="f151" y="f23"/>
                      <a:pt x="f163" y="f164"/>
                      <a:pt x="f165" y="f166"/>
                    </a:cubicBezTo>
                    <a:cubicBezTo>
                      <a:pt x="f167" y="f140"/>
                      <a:pt x="f168" y="f169"/>
                      <a:pt x="f170" y="f171"/>
                    </a:cubicBezTo>
                    <a:cubicBezTo>
                      <a:pt x="f172" y="f173"/>
                      <a:pt x="f174" y="f175"/>
                      <a:pt x="f176" y="f177"/>
                    </a:cubicBezTo>
                    <a:cubicBezTo>
                      <a:pt x="f151" y="f178"/>
                      <a:pt x="f43" y="f179"/>
                      <a:pt x="f156" y="f162"/>
                    </a:cubicBezTo>
                    <a:close/>
                    <a:moveTo>
                      <a:pt x="f180" y="f181"/>
                    </a:moveTo>
                    <a:cubicBezTo>
                      <a:pt x="f182" y="f183"/>
                      <a:pt x="f184" y="f185"/>
                      <a:pt x="f186" y="f187"/>
                    </a:cubicBezTo>
                    <a:cubicBezTo>
                      <a:pt x="f22" y="f68"/>
                      <a:pt x="f188" y="f189"/>
                      <a:pt x="f190" y="f191"/>
                    </a:cubicBezTo>
                    <a:cubicBezTo>
                      <a:pt x="f192" y="f193"/>
                      <a:pt x="f194" y="f189"/>
                      <a:pt x="f194" y="f195"/>
                    </a:cubicBezTo>
                    <a:cubicBezTo>
                      <a:pt x="f194" y="f21"/>
                      <a:pt x="f196" y="f197"/>
                      <a:pt x="f198" y="f199"/>
                    </a:cubicBezTo>
                    <a:cubicBezTo>
                      <a:pt x="f200" y="f201"/>
                      <a:pt x="f202" y="f203"/>
                      <a:pt x="f204" y="f205"/>
                    </a:cubicBezTo>
                    <a:cubicBezTo>
                      <a:pt x="f206" y="f177"/>
                      <a:pt x="f207" y="f203"/>
                      <a:pt x="f180" y="f181"/>
                    </a:cubicBezTo>
                    <a:close/>
                    <a:moveTo>
                      <a:pt x="f208" y="f193"/>
                    </a:moveTo>
                    <a:cubicBezTo>
                      <a:pt x="f209" y="f210"/>
                      <a:pt x="f211" y="f212"/>
                      <a:pt x="f213" y="f214"/>
                    </a:cubicBezTo>
                    <a:cubicBezTo>
                      <a:pt x="f215" y="f216"/>
                      <a:pt x="f217" y="f218"/>
                      <a:pt x="f219" y="f220"/>
                    </a:cubicBezTo>
                    <a:cubicBezTo>
                      <a:pt x="f221" y="f222"/>
                      <a:pt x="f180" y="f223"/>
                      <a:pt x="f207" y="f216"/>
                    </a:cubicBezTo>
                    <a:cubicBezTo>
                      <a:pt x="f224" y="f225"/>
                      <a:pt x="f226" y="f227"/>
                      <a:pt x="f228" y="f229"/>
                    </a:cubicBezTo>
                    <a:cubicBezTo>
                      <a:pt x="f219" y="f193"/>
                      <a:pt x="f230" y="f231"/>
                      <a:pt x="f215" y="f232"/>
                    </a:cubicBezTo>
                    <a:cubicBezTo>
                      <a:pt x="f233" y="f234"/>
                      <a:pt x="f235" y="f236"/>
                      <a:pt x="f208" y="f193"/>
                    </a:cubicBezTo>
                    <a:close/>
                    <a:moveTo>
                      <a:pt x="f237" y="f238"/>
                    </a:moveTo>
                    <a:cubicBezTo>
                      <a:pt x="f239" y="f240"/>
                      <a:pt x="f241" y="f242"/>
                      <a:pt x="f243" y="f244"/>
                    </a:cubicBezTo>
                    <a:cubicBezTo>
                      <a:pt x="f245" y="f246"/>
                      <a:pt x="f235" y="f247"/>
                      <a:pt x="f20" y="f93"/>
                    </a:cubicBezTo>
                    <a:cubicBezTo>
                      <a:pt x="f248" y="f249"/>
                      <a:pt x="f250" y="f251"/>
                      <a:pt x="f252" y="f70"/>
                    </a:cubicBezTo>
                    <a:cubicBezTo>
                      <a:pt x="f253" y="f254"/>
                      <a:pt x="f255" y="f220"/>
                      <a:pt x="f256" y="f218"/>
                    </a:cubicBezTo>
                    <a:cubicBezTo>
                      <a:pt x="f239" y="f257"/>
                      <a:pt x="f258" y="f220"/>
                      <a:pt x="f237" y="f238"/>
                    </a:cubicBezTo>
                    <a:close/>
                    <a:moveTo>
                      <a:pt x="f259" y="f244"/>
                    </a:moveTo>
                    <a:cubicBezTo>
                      <a:pt x="f260" y="f261"/>
                      <a:pt x="f262" y="f263"/>
                      <a:pt x="f264" y="f265"/>
                    </a:cubicBezTo>
                    <a:cubicBezTo>
                      <a:pt x="f266" y="f267"/>
                      <a:pt x="f258" y="f89"/>
                      <a:pt x="f268" y="f269"/>
                    </a:cubicBezTo>
                    <a:cubicBezTo>
                      <a:pt x="f270" y="f91"/>
                      <a:pt x="f264" y="f271"/>
                      <a:pt x="f262" y="f272"/>
                    </a:cubicBezTo>
                    <a:cubicBezTo>
                      <a:pt x="f273" y="f274"/>
                      <a:pt x="f275" y="f247"/>
                      <a:pt x="f259" y="f244"/>
                    </a:cubicBezTo>
                    <a:close/>
                    <a:moveTo>
                      <a:pt x="f276" y="f277"/>
                    </a:moveTo>
                    <a:cubicBezTo>
                      <a:pt x="f278" y="f279"/>
                      <a:pt x="f280" y="f11"/>
                      <a:pt x="f281" y="f282"/>
                    </a:cubicBezTo>
                    <a:cubicBezTo>
                      <a:pt x="f283" y="f87"/>
                      <a:pt x="f284" y="f285"/>
                      <a:pt x="f286" y="f17"/>
                    </a:cubicBezTo>
                    <a:cubicBezTo>
                      <a:pt x="f287" y="f265"/>
                      <a:pt x="f276" y="f288"/>
                      <a:pt x="f289" y="f269"/>
                    </a:cubicBezTo>
                    <a:cubicBezTo>
                      <a:pt x="f290" y="f291"/>
                      <a:pt x="f292" y="f293"/>
                      <a:pt x="f294" y="f295"/>
                    </a:cubicBezTo>
                    <a:cubicBezTo>
                      <a:pt x="f296" y="f17"/>
                      <a:pt x="f290" y="f297"/>
                      <a:pt x="f276" y="f277"/>
                    </a:cubicBezTo>
                    <a:close/>
                    <a:moveTo>
                      <a:pt x="f298" y="f299"/>
                    </a:moveTo>
                    <a:cubicBezTo>
                      <a:pt x="f300" y="f301"/>
                      <a:pt x="f302" y="f303"/>
                      <a:pt x="f304" y="f305"/>
                    </a:cubicBezTo>
                    <a:cubicBezTo>
                      <a:pt x="f306" y="f307"/>
                      <a:pt x="f308" y="f309"/>
                      <a:pt x="f310" y="f311"/>
                    </a:cubicBezTo>
                    <a:cubicBezTo>
                      <a:pt x="f312" y="f13"/>
                      <a:pt x="f313" y="f277"/>
                      <a:pt x="f314" y="f297"/>
                    </a:cubicBezTo>
                    <a:cubicBezTo>
                      <a:pt x="f315" y="f316"/>
                      <a:pt x="f317" y="f318"/>
                      <a:pt x="f319" y="f320"/>
                    </a:cubicBezTo>
                    <a:cubicBezTo>
                      <a:pt x="f298" y="f267"/>
                      <a:pt x="f321" y="f72"/>
                      <a:pt x="f322" y="f323"/>
                    </a:cubicBezTo>
                    <a:cubicBezTo>
                      <a:pt x="f324" y="f297"/>
                      <a:pt x="f325" y="f277"/>
                      <a:pt x="f298" y="f299"/>
                    </a:cubicBezTo>
                    <a:close/>
                    <a:moveTo>
                      <a:pt x="f326" y="f327"/>
                    </a:moveTo>
                    <a:cubicBezTo>
                      <a:pt x="f328" y="f329"/>
                      <a:pt x="f330" y="f331"/>
                      <a:pt x="f332" y="f333"/>
                    </a:cubicBezTo>
                    <a:cubicBezTo>
                      <a:pt x="f334" y="f335"/>
                      <a:pt x="f332" y="f336"/>
                      <a:pt x="f330" y="f337"/>
                    </a:cubicBezTo>
                    <a:cubicBezTo>
                      <a:pt x="f338" y="f301"/>
                      <a:pt x="f328" y="f299"/>
                      <a:pt x="f339" y="f82"/>
                    </a:cubicBezTo>
                    <a:cubicBezTo>
                      <a:pt x="f340" y="f15"/>
                      <a:pt x="f341" y="f277"/>
                      <a:pt x="f342" y="f299"/>
                    </a:cubicBezTo>
                    <a:cubicBezTo>
                      <a:pt x="f343" y="f303"/>
                      <a:pt x="f341" y="f344"/>
                      <a:pt x="f326" y="f327"/>
                    </a:cubicBezTo>
                    <a:close/>
                    <a:moveTo>
                      <a:pt x="f345" y="f335"/>
                    </a:moveTo>
                    <a:cubicBezTo>
                      <a:pt x="f346" y="f333"/>
                      <a:pt x="f347" y="f327"/>
                      <a:pt x="f348" y="f349"/>
                    </a:cubicBezTo>
                    <a:cubicBezTo>
                      <a:pt x="f350" y="f76"/>
                      <a:pt x="f351" y="f352"/>
                      <a:pt x="f14" y="f331"/>
                    </a:cubicBezTo>
                    <a:cubicBezTo>
                      <a:pt x="f353" y="f354"/>
                      <a:pt x="f351" y="f355"/>
                      <a:pt x="f356" y="f305"/>
                    </a:cubicBezTo>
                    <a:cubicBezTo>
                      <a:pt x="f357" y="f337"/>
                      <a:pt x="f358" y="f301"/>
                      <a:pt x="f359" y="f360"/>
                    </a:cubicBezTo>
                    <a:cubicBezTo>
                      <a:pt x="f361" y="f279"/>
                      <a:pt x="f362" y="f299"/>
                      <a:pt x="f363" y="f301"/>
                    </a:cubicBezTo>
                    <a:cubicBezTo>
                      <a:pt x="f364" y="f303"/>
                      <a:pt x="f365" y="f336"/>
                      <a:pt x="f345" y="f335"/>
                    </a:cubicBezTo>
                    <a:close/>
                    <a:moveTo>
                      <a:pt x="f366" y="f335"/>
                    </a:moveTo>
                    <a:cubicBezTo>
                      <a:pt x="f367" y="f333"/>
                      <a:pt x="f367" y="f327"/>
                      <a:pt x="f368" y="f369"/>
                    </a:cubicBezTo>
                    <a:cubicBezTo>
                      <a:pt x="f370" y="f352"/>
                      <a:pt x="f371" y="f349"/>
                      <a:pt x="f371" y="f331"/>
                    </a:cubicBezTo>
                    <a:cubicBezTo>
                      <a:pt x="f371" y="f335"/>
                      <a:pt x="f372" y="f311"/>
                      <a:pt x="f373" y="f360"/>
                    </a:cubicBezTo>
                    <a:cubicBezTo>
                      <a:pt x="f374" y="f82"/>
                      <a:pt x="f375" y="f279"/>
                      <a:pt x="f376" y="f377"/>
                    </a:cubicBezTo>
                    <a:cubicBezTo>
                      <a:pt x="f375" y="f303"/>
                      <a:pt x="f378" y="f336"/>
                      <a:pt x="f366" y="f335"/>
                    </a:cubicBezTo>
                    <a:close/>
                    <a:moveTo>
                      <a:pt x="f379" y="f277"/>
                    </a:moveTo>
                    <a:cubicBezTo>
                      <a:pt x="f380" y="f381"/>
                      <a:pt x="f380" y="f382"/>
                      <a:pt x="f383" y="f384"/>
                    </a:cubicBezTo>
                    <a:cubicBezTo>
                      <a:pt x="f79" y="f335"/>
                      <a:pt x="f385" y="f335"/>
                      <a:pt x="f385" y="f336"/>
                    </a:cubicBezTo>
                    <a:cubicBezTo>
                      <a:pt x="f385" y="f386"/>
                      <a:pt x="f79" y="f387"/>
                      <a:pt x="f388" y="f389"/>
                    </a:cubicBezTo>
                    <a:cubicBezTo>
                      <a:pt x="f390" y="f316"/>
                      <a:pt x="f391" y="f282"/>
                      <a:pt x="f379" y="f277"/>
                    </a:cubicBezTo>
                    <a:close/>
                  </a:path>
                </a:pathLst>
              </a:custGeom>
              <a:solidFill>
                <a:srgbClr val="DEF44F"/>
              </a:solidFill>
              <a:ln cap="rnd">
                <a:noFill/>
                <a:prstDash val="solid"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3429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1350" b="0" i="0" u="none" strike="noStrike" kern="1200" cap="none" spc="0" baseline="0">
                  <a:solidFill>
                    <a:srgbClr val="000000"/>
                  </a:solidFill>
                  <a:uFillTx/>
                  <a:latin typeface="Trebuchet MS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489EE799-D6FD-4883-9099-4706E141A5EA}"/>
                  </a:ext>
                </a:extLst>
              </p:cNvPr>
              <p:cNvSpPr/>
              <p:nvPr/>
            </p:nvSpPr>
            <p:spPr>
              <a:xfrm rot="16445871">
                <a:off x="1129386" y="2308685"/>
                <a:ext cx="398596" cy="314526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398593"/>
                  <a:gd name="f7" fmla="val 314528"/>
                  <a:gd name="f8" fmla="val 121117"/>
                  <a:gd name="f9" fmla="val 232808"/>
                  <a:gd name="f10" fmla="val 190650"/>
                  <a:gd name="f11" fmla="val 291672"/>
                  <a:gd name="f12" fmla="val 315427"/>
                  <a:gd name="f13" fmla="val 358131"/>
                  <a:gd name="f14" fmla="val 390675"/>
                  <a:gd name="f15" fmla="val 276481"/>
                  <a:gd name="f16" fmla="val 392580"/>
                  <a:gd name="f17" fmla="val 274582"/>
                  <a:gd name="f18" fmla="val 271734"/>
                  <a:gd name="f19" fmla="val 391627"/>
                  <a:gd name="f20" fmla="val 269835"/>
                  <a:gd name="f21" fmla="val 394485"/>
                  <a:gd name="f22" fmla="val 265088"/>
                  <a:gd name="f23" fmla="val 396390"/>
                  <a:gd name="f24" fmla="val 259391"/>
                  <a:gd name="f25" fmla="val 397342"/>
                  <a:gd name="f26" fmla="val 252746"/>
                  <a:gd name="f27" fmla="val 399247"/>
                  <a:gd name="f28" fmla="val 242302"/>
                  <a:gd name="f29" fmla="val 229010"/>
                  <a:gd name="f30" fmla="val 395437"/>
                  <a:gd name="f31" fmla="val 214769"/>
                  <a:gd name="f32" fmla="val 381150"/>
                  <a:gd name="f33" fmla="val 145461"/>
                  <a:gd name="f34" fmla="val 297330"/>
                  <a:gd name="f35" fmla="val 89446"/>
                  <a:gd name="f36" fmla="val 243037"/>
                  <a:gd name="f37" fmla="val 53368"/>
                  <a:gd name="f38" fmla="val 189697"/>
                  <a:gd name="f39" fmla="val 17290"/>
                  <a:gd name="f40" fmla="val 123975"/>
                  <a:gd name="f41" fmla="val -5496"/>
                  <a:gd name="f42" fmla="val 60157"/>
                  <a:gd name="f43" fmla="val 1150"/>
                  <a:gd name="f44" fmla="val 42060"/>
                  <a:gd name="f45" fmla="val 3049"/>
                  <a:gd name="f46" fmla="val 26820"/>
                  <a:gd name="f47" fmla="val 11594"/>
                  <a:gd name="f48" fmla="val 16342"/>
                  <a:gd name="f49" fmla="val 22987"/>
                  <a:gd name="f50" fmla="val 3007"/>
                  <a:gd name="f51" fmla="val 38177"/>
                  <a:gd name="f52" fmla="val -3660"/>
                  <a:gd name="f53" fmla="val 60014"/>
                  <a:gd name="f54" fmla="val 2055"/>
                  <a:gd name="f55" fmla="val 82800"/>
                  <a:gd name="f56" fmla="val 146411"/>
                  <a:gd name="f57" fmla="val 74445"/>
                  <a:gd name="f58" fmla="val 192932"/>
                  <a:gd name="f59" fmla="val 45870"/>
                  <a:gd name="f60" fmla="val 32481"/>
                  <a:gd name="f61" fmla="val 53490"/>
                  <a:gd name="f62" fmla="val 26784"/>
                  <a:gd name="f63" fmla="val 63967"/>
                  <a:gd name="f64" fmla="val 76350"/>
                  <a:gd name="f65" fmla="val 22037"/>
                  <a:gd name="f66" fmla="val 164932"/>
                  <a:gd name="f67" fmla="val 13492"/>
                  <a:gd name="f68" fmla="val 256372"/>
                  <a:gd name="f69" fmla="val 79952"/>
                  <a:gd name="f70" fmla="val 319237"/>
                  <a:gd name="f71" fmla="val 135018"/>
                  <a:gd name="f72" fmla="val 346860"/>
                  <a:gd name="f73" fmla="val 158753"/>
                  <a:gd name="f74" fmla="val 202426"/>
                  <a:gd name="f75" fmla="val 238504"/>
                  <a:gd name="f76" fmla="val 369720"/>
                  <a:gd name="f77" fmla="val 277430"/>
                  <a:gd name="f78" fmla="val 339240"/>
                  <a:gd name="f79" fmla="val 288823"/>
                  <a:gd name="f80" fmla="val 283995"/>
                  <a:gd name="f81" fmla="val 307812"/>
                  <a:gd name="f82" fmla="val 234465"/>
                  <a:gd name="f83" fmla="val 188745"/>
                  <a:gd name="f84" fmla="val 258442"/>
                  <a:gd name="f85" fmla="val 186840"/>
                  <a:gd name="f86" fmla="val 257493"/>
                  <a:gd name="f87" fmla="val 167790"/>
                  <a:gd name="f88" fmla="val 246100"/>
                  <a:gd name="f89" fmla="val 163027"/>
                  <a:gd name="f90" fmla="val 243251"/>
                  <a:gd name="f91" fmla="val 140167"/>
                  <a:gd name="f92" fmla="val 228061"/>
                  <a:gd name="f93" fmla="val 120165"/>
                  <a:gd name="f94" fmla="val 210022"/>
                  <a:gd name="f95" fmla="val 100162"/>
                  <a:gd name="f96" fmla="val 190084"/>
                  <a:gd name="f97" fmla="val 82065"/>
                  <a:gd name="f98" fmla="val 171096"/>
                  <a:gd name="f99" fmla="val 62062"/>
                  <a:gd name="f100" fmla="val 154006"/>
                  <a:gd name="f101" fmla="val 134068"/>
                  <a:gd name="f102" fmla="val 19200"/>
                  <a:gd name="f103" fmla="val 101788"/>
                  <a:gd name="f104" fmla="val 15390"/>
                  <a:gd name="f105" fmla="val 54317"/>
                  <a:gd name="f106" fmla="+- 0 0 -90"/>
                  <a:gd name="f107" fmla="*/ f3 1 398593"/>
                  <a:gd name="f108" fmla="*/ f4 1 314528"/>
                  <a:gd name="f109" fmla="val f5"/>
                  <a:gd name="f110" fmla="val f6"/>
                  <a:gd name="f111" fmla="val f7"/>
                  <a:gd name="f112" fmla="*/ f106 f0 1"/>
                  <a:gd name="f113" fmla="+- f111 0 f109"/>
                  <a:gd name="f114" fmla="+- f110 0 f109"/>
                  <a:gd name="f115" fmla="*/ f112 1 f2"/>
                  <a:gd name="f116" fmla="*/ f114 1 398593"/>
                  <a:gd name="f117" fmla="*/ f113 1 314528"/>
                  <a:gd name="f118" fmla="*/ 121117 f114 1"/>
                  <a:gd name="f119" fmla="*/ 232808 f113 1"/>
                  <a:gd name="f120" fmla="*/ 390675 f114 1"/>
                  <a:gd name="f121" fmla="*/ 276481 f113 1"/>
                  <a:gd name="f122" fmla="*/ 391627 f114 1"/>
                  <a:gd name="f123" fmla="*/ 269835 f113 1"/>
                  <a:gd name="f124" fmla="*/ 397342 f114 1"/>
                  <a:gd name="f125" fmla="*/ 252746 f113 1"/>
                  <a:gd name="f126" fmla="*/ 395437 f114 1"/>
                  <a:gd name="f127" fmla="*/ 214769 f113 1"/>
                  <a:gd name="f128" fmla="*/ 243037 f114 1"/>
                  <a:gd name="f129" fmla="*/ 53368 f113 1"/>
                  <a:gd name="f130" fmla="*/ 60157 f114 1"/>
                  <a:gd name="f131" fmla="*/ 1150 f113 1"/>
                  <a:gd name="f132" fmla="*/ 16342 f114 1"/>
                  <a:gd name="f133" fmla="*/ 22987 f113 1"/>
                  <a:gd name="f134" fmla="*/ 2055 f114 1"/>
                  <a:gd name="f135" fmla="*/ 82800 f113 1"/>
                  <a:gd name="f136" fmla="*/ 45870 f114 1"/>
                  <a:gd name="f137" fmla="*/ 32481 f113 1"/>
                  <a:gd name="f138" fmla="*/ 76350 f114 1"/>
                  <a:gd name="f139" fmla="*/ 22037 f113 1"/>
                  <a:gd name="f140" fmla="*/ 319237 f114 1"/>
                  <a:gd name="f141" fmla="*/ 135018 f113 1"/>
                  <a:gd name="f142" fmla="*/ 381150 f114 1"/>
                  <a:gd name="f143" fmla="*/ 238504 f113 1"/>
                  <a:gd name="f144" fmla="*/ 339240 f114 1"/>
                  <a:gd name="f145" fmla="*/ 288823 f113 1"/>
                  <a:gd name="f146" fmla="*/ 188745 f114 1"/>
                  <a:gd name="f147" fmla="*/ 258442 f113 1"/>
                  <a:gd name="f148" fmla="*/ 163027 f114 1"/>
                  <a:gd name="f149" fmla="*/ 243251 f113 1"/>
                  <a:gd name="f150" fmla="*/ 100162 f114 1"/>
                  <a:gd name="f151" fmla="*/ 190084 f113 1"/>
                  <a:gd name="f152" fmla="*/ 134068 f113 1"/>
                  <a:gd name="f153" fmla="+- f115 0 f1"/>
                  <a:gd name="f154" fmla="*/ f118 1 398593"/>
                  <a:gd name="f155" fmla="*/ f119 1 314528"/>
                  <a:gd name="f156" fmla="*/ f120 1 398593"/>
                  <a:gd name="f157" fmla="*/ f121 1 314528"/>
                  <a:gd name="f158" fmla="*/ f122 1 398593"/>
                  <a:gd name="f159" fmla="*/ f123 1 314528"/>
                  <a:gd name="f160" fmla="*/ f124 1 398593"/>
                  <a:gd name="f161" fmla="*/ f125 1 314528"/>
                  <a:gd name="f162" fmla="*/ f126 1 398593"/>
                  <a:gd name="f163" fmla="*/ f127 1 314528"/>
                  <a:gd name="f164" fmla="*/ f128 1 398593"/>
                  <a:gd name="f165" fmla="*/ f129 1 314528"/>
                  <a:gd name="f166" fmla="*/ f130 1 398593"/>
                  <a:gd name="f167" fmla="*/ f131 1 314528"/>
                  <a:gd name="f168" fmla="*/ f132 1 398593"/>
                  <a:gd name="f169" fmla="*/ f133 1 314528"/>
                  <a:gd name="f170" fmla="*/ f134 1 398593"/>
                  <a:gd name="f171" fmla="*/ f135 1 314528"/>
                  <a:gd name="f172" fmla="*/ f136 1 398593"/>
                  <a:gd name="f173" fmla="*/ f137 1 314528"/>
                  <a:gd name="f174" fmla="*/ f138 1 398593"/>
                  <a:gd name="f175" fmla="*/ f139 1 314528"/>
                  <a:gd name="f176" fmla="*/ f140 1 398593"/>
                  <a:gd name="f177" fmla="*/ f141 1 314528"/>
                  <a:gd name="f178" fmla="*/ f142 1 398593"/>
                  <a:gd name="f179" fmla="*/ f143 1 314528"/>
                  <a:gd name="f180" fmla="*/ f144 1 398593"/>
                  <a:gd name="f181" fmla="*/ f145 1 314528"/>
                  <a:gd name="f182" fmla="*/ f146 1 398593"/>
                  <a:gd name="f183" fmla="*/ f147 1 314528"/>
                  <a:gd name="f184" fmla="*/ f148 1 398593"/>
                  <a:gd name="f185" fmla="*/ f149 1 314528"/>
                  <a:gd name="f186" fmla="*/ f150 1 398593"/>
                  <a:gd name="f187" fmla="*/ f151 1 314528"/>
                  <a:gd name="f188" fmla="*/ f152 1 314528"/>
                  <a:gd name="f189" fmla="*/ f109 1 f116"/>
                  <a:gd name="f190" fmla="*/ f110 1 f116"/>
                  <a:gd name="f191" fmla="*/ f109 1 f117"/>
                  <a:gd name="f192" fmla="*/ f111 1 f117"/>
                  <a:gd name="f193" fmla="*/ f154 1 f116"/>
                  <a:gd name="f194" fmla="*/ f155 1 f117"/>
                  <a:gd name="f195" fmla="*/ f156 1 f116"/>
                  <a:gd name="f196" fmla="*/ f157 1 f117"/>
                  <a:gd name="f197" fmla="*/ f158 1 f116"/>
                  <a:gd name="f198" fmla="*/ f159 1 f117"/>
                  <a:gd name="f199" fmla="*/ f160 1 f116"/>
                  <a:gd name="f200" fmla="*/ f161 1 f117"/>
                  <a:gd name="f201" fmla="*/ f162 1 f116"/>
                  <a:gd name="f202" fmla="*/ f163 1 f117"/>
                  <a:gd name="f203" fmla="*/ f164 1 f116"/>
                  <a:gd name="f204" fmla="*/ f165 1 f117"/>
                  <a:gd name="f205" fmla="*/ f166 1 f116"/>
                  <a:gd name="f206" fmla="*/ f167 1 f117"/>
                  <a:gd name="f207" fmla="*/ f168 1 f116"/>
                  <a:gd name="f208" fmla="*/ f169 1 f117"/>
                  <a:gd name="f209" fmla="*/ f170 1 f116"/>
                  <a:gd name="f210" fmla="*/ f171 1 f117"/>
                  <a:gd name="f211" fmla="*/ f172 1 f116"/>
                  <a:gd name="f212" fmla="*/ f173 1 f117"/>
                  <a:gd name="f213" fmla="*/ f174 1 f116"/>
                  <a:gd name="f214" fmla="*/ f175 1 f117"/>
                  <a:gd name="f215" fmla="*/ f176 1 f116"/>
                  <a:gd name="f216" fmla="*/ f177 1 f117"/>
                  <a:gd name="f217" fmla="*/ f178 1 f116"/>
                  <a:gd name="f218" fmla="*/ f179 1 f117"/>
                  <a:gd name="f219" fmla="*/ f180 1 f116"/>
                  <a:gd name="f220" fmla="*/ f181 1 f117"/>
                  <a:gd name="f221" fmla="*/ f182 1 f116"/>
                  <a:gd name="f222" fmla="*/ f183 1 f117"/>
                  <a:gd name="f223" fmla="*/ f184 1 f116"/>
                  <a:gd name="f224" fmla="*/ f185 1 f117"/>
                  <a:gd name="f225" fmla="*/ f186 1 f116"/>
                  <a:gd name="f226" fmla="*/ f187 1 f117"/>
                  <a:gd name="f227" fmla="*/ f188 1 f117"/>
                  <a:gd name="f228" fmla="*/ f189 f107 1"/>
                  <a:gd name="f229" fmla="*/ f190 f107 1"/>
                  <a:gd name="f230" fmla="*/ f192 f108 1"/>
                  <a:gd name="f231" fmla="*/ f191 f108 1"/>
                  <a:gd name="f232" fmla="*/ f193 f107 1"/>
                  <a:gd name="f233" fmla="*/ f194 f108 1"/>
                  <a:gd name="f234" fmla="*/ f195 f107 1"/>
                  <a:gd name="f235" fmla="*/ f196 f108 1"/>
                  <a:gd name="f236" fmla="*/ f197 f107 1"/>
                  <a:gd name="f237" fmla="*/ f198 f108 1"/>
                  <a:gd name="f238" fmla="*/ f199 f107 1"/>
                  <a:gd name="f239" fmla="*/ f200 f108 1"/>
                  <a:gd name="f240" fmla="*/ f201 f107 1"/>
                  <a:gd name="f241" fmla="*/ f202 f108 1"/>
                  <a:gd name="f242" fmla="*/ f203 f107 1"/>
                  <a:gd name="f243" fmla="*/ f204 f108 1"/>
                  <a:gd name="f244" fmla="*/ f205 f107 1"/>
                  <a:gd name="f245" fmla="*/ f206 f108 1"/>
                  <a:gd name="f246" fmla="*/ f207 f107 1"/>
                  <a:gd name="f247" fmla="*/ f208 f108 1"/>
                  <a:gd name="f248" fmla="*/ f209 f107 1"/>
                  <a:gd name="f249" fmla="*/ f210 f108 1"/>
                  <a:gd name="f250" fmla="*/ f211 f107 1"/>
                  <a:gd name="f251" fmla="*/ f212 f108 1"/>
                  <a:gd name="f252" fmla="*/ f213 f107 1"/>
                  <a:gd name="f253" fmla="*/ f214 f108 1"/>
                  <a:gd name="f254" fmla="*/ f215 f107 1"/>
                  <a:gd name="f255" fmla="*/ f216 f108 1"/>
                  <a:gd name="f256" fmla="*/ f217 f107 1"/>
                  <a:gd name="f257" fmla="*/ f218 f108 1"/>
                  <a:gd name="f258" fmla="*/ f219 f107 1"/>
                  <a:gd name="f259" fmla="*/ f220 f108 1"/>
                  <a:gd name="f260" fmla="*/ f221 f107 1"/>
                  <a:gd name="f261" fmla="*/ f222 f108 1"/>
                  <a:gd name="f262" fmla="*/ f223 f107 1"/>
                  <a:gd name="f263" fmla="*/ f224 f108 1"/>
                  <a:gd name="f264" fmla="*/ f225 f107 1"/>
                  <a:gd name="f265" fmla="*/ f226 f108 1"/>
                  <a:gd name="f266" fmla="*/ f227 f10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153">
                    <a:pos x="f232" y="f233"/>
                  </a:cxn>
                  <a:cxn ang="f153">
                    <a:pos x="f234" y="f235"/>
                  </a:cxn>
                  <a:cxn ang="f153">
                    <a:pos x="f236" y="f237"/>
                  </a:cxn>
                  <a:cxn ang="f153">
                    <a:pos x="f238" y="f239"/>
                  </a:cxn>
                  <a:cxn ang="f153">
                    <a:pos x="f240" y="f241"/>
                  </a:cxn>
                  <a:cxn ang="f153">
                    <a:pos x="f242" y="f243"/>
                  </a:cxn>
                  <a:cxn ang="f153">
                    <a:pos x="f244" y="f245"/>
                  </a:cxn>
                  <a:cxn ang="f153">
                    <a:pos x="f246" y="f247"/>
                  </a:cxn>
                  <a:cxn ang="f153">
                    <a:pos x="f248" y="f249"/>
                  </a:cxn>
                  <a:cxn ang="f153">
                    <a:pos x="f232" y="f233"/>
                  </a:cxn>
                  <a:cxn ang="f153">
                    <a:pos x="f250" y="f251"/>
                  </a:cxn>
                  <a:cxn ang="f153">
                    <a:pos x="f252" y="f253"/>
                  </a:cxn>
                  <a:cxn ang="f153">
                    <a:pos x="f254" y="f255"/>
                  </a:cxn>
                  <a:cxn ang="f153">
                    <a:pos x="f256" y="f257"/>
                  </a:cxn>
                  <a:cxn ang="f153">
                    <a:pos x="f258" y="f259"/>
                  </a:cxn>
                  <a:cxn ang="f153">
                    <a:pos x="f260" y="f261"/>
                  </a:cxn>
                  <a:cxn ang="f153">
                    <a:pos x="f262" y="f263"/>
                  </a:cxn>
                  <a:cxn ang="f153">
                    <a:pos x="f264" y="f265"/>
                  </a:cxn>
                  <a:cxn ang="f153">
                    <a:pos x="f250" y="f266"/>
                  </a:cxn>
                  <a:cxn ang="f153">
                    <a:pos x="f250" y="f251"/>
                  </a:cxn>
                </a:cxnLst>
                <a:rect l="f228" t="f231" r="f229" b="f230"/>
                <a:pathLst>
                  <a:path w="398593" h="314528">
                    <a:moveTo>
                      <a:pt x="f8" y="f9"/>
                    </a:moveTo>
                    <a:cubicBezTo>
                      <a:pt x="f10" y="f11"/>
                      <a:pt x="f12" y="f13"/>
                      <a:pt x="f14" y="f15"/>
                    </a:cubicBezTo>
                    <a:cubicBezTo>
                      <a:pt x="f16" y="f17"/>
                      <a:pt x="f16" y="f18"/>
                      <a:pt x="f19" y="f20"/>
                    </a:cubicBez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7" y="f29"/>
                      <a:pt x="f30" y="f31"/>
                    </a:cubicBezTo>
                    <a:cubicBezTo>
                      <a:pt x="f32" y="f3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42" y="f43"/>
                    </a:cubicBezTo>
                    <a:cubicBezTo>
                      <a:pt x="f44" y="f45"/>
                      <a:pt x="f46" y="f47"/>
                      <a:pt x="f48" y="f49"/>
                    </a:cubicBezTo>
                    <a:cubicBezTo>
                      <a:pt x="f50" y="f51"/>
                      <a:pt x="f52" y="f53"/>
                      <a:pt x="f54" y="f55"/>
                    </a:cubicBezTo>
                    <a:cubicBezTo>
                      <a:pt x="f48" y="f56"/>
                      <a:pt x="f57" y="f58"/>
                      <a:pt x="f8" y="f9"/>
                    </a:cubicBezTo>
                    <a:close/>
                    <a:moveTo>
                      <a:pt x="f59" y="f60"/>
                    </a:moveTo>
                    <a:cubicBezTo>
                      <a:pt x="f61" y="f62"/>
                      <a:pt x="f63" y="f49"/>
                      <a:pt x="f64" y="f65"/>
                    </a:cubicBezTo>
                    <a:cubicBezTo>
                      <a:pt x="f66" y="f67"/>
                      <a:pt x="f68" y="f69"/>
                      <a:pt x="f70" y="f71"/>
                    </a:cubicBezTo>
                    <a:cubicBezTo>
                      <a:pt x="f72" y="f73"/>
                      <a:pt x="f32" y="f74"/>
                      <a:pt x="f32" y="f75"/>
                    </a:cubicBezTo>
                    <a:cubicBezTo>
                      <a:pt x="f32" y="f24"/>
                      <a:pt x="f76" y="f77"/>
                      <a:pt x="f78" y="f79"/>
                    </a:cubicBezTo>
                    <a:cubicBezTo>
                      <a:pt x="f80" y="f81"/>
                      <a:pt x="f82" y="f79"/>
                      <a:pt x="f83" y="f84"/>
                    </a:cubicBezTo>
                    <a:cubicBezTo>
                      <a:pt x="f85" y="f86"/>
                      <a:pt x="f87" y="f88"/>
                      <a:pt x="f89" y="f90"/>
                    </a:cubicBezTo>
                    <a:cubicBezTo>
                      <a:pt x="f91" y="f92"/>
                      <a:pt x="f93" y="f94"/>
                      <a:pt x="f95" y="f96"/>
                    </a:cubicBezTo>
                    <a:cubicBezTo>
                      <a:pt x="f97" y="f98"/>
                      <a:pt x="f99" y="f100"/>
                      <a:pt x="f59" y="f101"/>
                    </a:cubicBezTo>
                    <a:cubicBezTo>
                      <a:pt x="f102" y="f103"/>
                      <a:pt x="f104" y="f105"/>
                      <a:pt x="f59" y="f60"/>
                    </a:cubicBezTo>
                    <a:close/>
                  </a:path>
                </a:pathLst>
              </a:custGeom>
              <a:solidFill>
                <a:srgbClr val="DEF44F"/>
              </a:solidFill>
              <a:ln cap="rnd">
                <a:noFill/>
                <a:prstDash val="solid"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3429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1350" b="0" i="0" u="none" strike="noStrike" kern="1200" cap="none" spc="0" baseline="0">
                  <a:solidFill>
                    <a:srgbClr val="000000"/>
                  </a:solidFill>
                  <a:uFillTx/>
                  <a:latin typeface="Trebuchet MS"/>
                </a:endParaRPr>
              </a:p>
            </p:txBody>
          </p:sp>
        </p:grpSp>
        <p:grpSp>
          <p:nvGrpSpPr>
            <p:cNvPr id="37" name="Графический объект 135">
              <a:extLst>
                <a:ext uri="{FF2B5EF4-FFF2-40B4-BE49-F238E27FC236}">
                  <a16:creationId xmlns:a16="http://schemas.microsoft.com/office/drawing/2014/main" id="{4C9E6958-37ED-4112-A917-1BC410C67411}"/>
                </a:ext>
              </a:extLst>
            </p:cNvPr>
            <p:cNvGrpSpPr/>
            <p:nvPr/>
          </p:nvGrpSpPr>
          <p:grpSpPr>
            <a:xfrm>
              <a:off x="516736" y="1613073"/>
              <a:ext cx="670867" cy="473813"/>
              <a:chOff x="516736" y="1613073"/>
              <a:chExt cx="670867" cy="473813"/>
            </a:xfrm>
          </p:grpSpPr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02882D76-B757-4252-980D-450AE89D7296}"/>
                  </a:ext>
                </a:extLst>
              </p:cNvPr>
              <p:cNvSpPr/>
              <p:nvPr/>
            </p:nvSpPr>
            <p:spPr>
              <a:xfrm rot="1709420">
                <a:off x="516736" y="1665211"/>
                <a:ext cx="670867" cy="421675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481130"/>
                  <a:gd name="f7" fmla="val 302411"/>
                  <a:gd name="f8" fmla="val 474345"/>
                  <a:gd name="f9" fmla="val 55066"/>
                  <a:gd name="f10" fmla="val 472440"/>
                  <a:gd name="f11" fmla="val 49370"/>
                  <a:gd name="f12" fmla="val 470535"/>
                  <a:gd name="f13" fmla="val 43673"/>
                  <a:gd name="f14" fmla="val 468630"/>
                  <a:gd name="f15" fmla="val 38926"/>
                  <a:gd name="f16" fmla="val 463868"/>
                  <a:gd name="f17" fmla="val 25634"/>
                  <a:gd name="f18" fmla="val 456248"/>
                  <a:gd name="f19" fmla="val 10444"/>
                  <a:gd name="f20" fmla="val 445770"/>
                  <a:gd name="f21" fmla="val 446723"/>
                  <a:gd name="f22" fmla="val 949"/>
                  <a:gd name="f23" fmla="val 447675"/>
                  <a:gd name="f24" fmla="val 2848"/>
                  <a:gd name="f25" fmla="val 448628"/>
                  <a:gd name="f26" fmla="val 4747"/>
                  <a:gd name="f27" fmla="val 48420"/>
                  <a:gd name="f28" fmla="val 441960"/>
                  <a:gd name="f29" fmla="val 112031"/>
                  <a:gd name="f30" fmla="val 409575"/>
                  <a:gd name="f31" fmla="val 143362"/>
                  <a:gd name="f32" fmla="val 357188"/>
                  <a:gd name="f33" fmla="val 193681"/>
                  <a:gd name="f34" fmla="val 288608"/>
                  <a:gd name="f35" fmla="val 224063"/>
                  <a:gd name="f36" fmla="val 219075"/>
                  <a:gd name="f37" fmla="val 239253"/>
                  <a:gd name="f38" fmla="val 165735"/>
                  <a:gd name="f39" fmla="val 250646"/>
                  <a:gd name="f40" fmla="val 95250"/>
                  <a:gd name="f41" fmla="val 268685"/>
                  <a:gd name="f42" fmla="val 43815"/>
                  <a:gd name="f43" fmla="val 242101"/>
                  <a:gd name="f44" fmla="val 25718"/>
                  <a:gd name="f45" fmla="val 232607"/>
                  <a:gd name="f46" fmla="val 16193"/>
                  <a:gd name="f47" fmla="val 226911"/>
                  <a:gd name="f48" fmla="val 7620"/>
                  <a:gd name="f49" fmla="val 215518"/>
                  <a:gd name="f50" fmla="val 2858"/>
                  <a:gd name="f51" fmla="val 210771"/>
                  <a:gd name="f52" fmla="val 1905"/>
                  <a:gd name="f53" fmla="val 206973"/>
                  <a:gd name="f54" fmla="val 952"/>
                  <a:gd name="f55" fmla="val 204125"/>
                  <a:gd name="f56" fmla="val 202226"/>
                  <a:gd name="f57" fmla="val 201277"/>
                  <a:gd name="f58" fmla="val 199378"/>
                  <a:gd name="f59" fmla="val 200327"/>
                  <a:gd name="f60" fmla="val 3810"/>
                  <a:gd name="f61" fmla="val 8573"/>
                  <a:gd name="f62" fmla="val 220265"/>
                  <a:gd name="f63" fmla="val 13335"/>
                  <a:gd name="f64" fmla="val 228810"/>
                  <a:gd name="f65" fmla="val 15240"/>
                  <a:gd name="f66" fmla="val 19050"/>
                  <a:gd name="f67" fmla="val 238304"/>
                  <a:gd name="f68" fmla="val 21908"/>
                  <a:gd name="f69" fmla="val 243051"/>
                  <a:gd name="f70" fmla="val 22860"/>
                  <a:gd name="f71" fmla="val 245899"/>
                  <a:gd name="f72" fmla="val 249697"/>
                  <a:gd name="f73" fmla="val 29527"/>
                  <a:gd name="f74" fmla="val 255393"/>
                  <a:gd name="f75" fmla="val 37148"/>
                  <a:gd name="f76" fmla="val 267736"/>
                  <a:gd name="f77" fmla="val 48577"/>
                  <a:gd name="f78" fmla="val 279129"/>
                  <a:gd name="f79" fmla="val 66675"/>
                  <a:gd name="f80" fmla="val 288623"/>
                  <a:gd name="f81" fmla="val 118110"/>
                  <a:gd name="f82" fmla="val 315207"/>
                  <a:gd name="f83" fmla="val 188595"/>
                  <a:gd name="f84" fmla="val 297168"/>
                  <a:gd name="f85" fmla="val 241935"/>
                  <a:gd name="f86" fmla="val 285775"/>
                  <a:gd name="f87" fmla="val 312420"/>
                  <a:gd name="f88" fmla="val 270584"/>
                  <a:gd name="f89" fmla="val 381000"/>
                  <a:gd name="f90" fmla="val 240203"/>
                  <a:gd name="f91" fmla="val 432435"/>
                  <a:gd name="f92" fmla="val 189883"/>
                  <a:gd name="f93" fmla="val 159502"/>
                  <a:gd name="f94" fmla="val 495300"/>
                  <a:gd name="f95" fmla="val 98739"/>
                  <a:gd name="f96" fmla="val 54293"/>
                  <a:gd name="f97" fmla="val 52388"/>
                  <a:gd name="f98" fmla="val 273432"/>
                  <a:gd name="f99" fmla="val 49530"/>
                  <a:gd name="f100" fmla="val 45720"/>
                  <a:gd name="f101" fmla="val 41910"/>
                  <a:gd name="f102" fmla="val 40958"/>
                  <a:gd name="f103" fmla="val 262989"/>
                  <a:gd name="f104" fmla="val 40005"/>
                  <a:gd name="f105" fmla="val 259191"/>
                  <a:gd name="f106" fmla="val 39052"/>
                  <a:gd name="f107" fmla="val 252545"/>
                  <a:gd name="f108" fmla="val 248747"/>
                  <a:gd name="f109" fmla="val 244950"/>
                  <a:gd name="f110" fmla="val 244000"/>
                  <a:gd name="f111" fmla="val 50483"/>
                  <a:gd name="f112" fmla="val 251596"/>
                  <a:gd name="f113" fmla="val 256343"/>
                  <a:gd name="f114" fmla="val 53340"/>
                  <a:gd name="f115" fmla="val 260140"/>
                  <a:gd name="f116" fmla="val 55245"/>
                  <a:gd name="f117" fmla="val 263938"/>
                  <a:gd name="f118" fmla="val 89535"/>
                  <a:gd name="f119" fmla="val 282926"/>
                  <a:gd name="f120" fmla="val 88583"/>
                  <a:gd name="f121" fmla="val 286724"/>
                  <a:gd name="f122" fmla="val 83820"/>
                  <a:gd name="f123" fmla="val 289572"/>
                  <a:gd name="f124" fmla="val 80010"/>
                  <a:gd name="f125" fmla="val 73343"/>
                  <a:gd name="f126" fmla="val 281977"/>
                  <a:gd name="f127" fmla="val 71438"/>
                  <a:gd name="f128" fmla="val 271533"/>
                  <a:gd name="f129" fmla="val 257292"/>
                  <a:gd name="f130" fmla="val 79058"/>
                  <a:gd name="f131" fmla="val 82868"/>
                  <a:gd name="f132" fmla="val 261090"/>
                  <a:gd name="f133" fmla="val 86677"/>
                  <a:gd name="f134" fmla="val 265837"/>
                  <a:gd name="f135" fmla="val 91440"/>
                  <a:gd name="f136" fmla="val 276281"/>
                  <a:gd name="f137" fmla="val 112395"/>
                  <a:gd name="f138" fmla="val 291471"/>
                  <a:gd name="f139" fmla="val 109538"/>
                  <a:gd name="f140" fmla="val 287674"/>
                  <a:gd name="f141" fmla="val 108585"/>
                  <a:gd name="f142" fmla="val 107633"/>
                  <a:gd name="f143" fmla="val 106680"/>
                  <a:gd name="f144" fmla="val 274382"/>
                  <a:gd name="f145" fmla="val 104775"/>
                  <a:gd name="f146" fmla="val 105727"/>
                  <a:gd name="f147" fmla="val 116205"/>
                  <a:gd name="f148" fmla="val 119063"/>
                  <a:gd name="f149" fmla="val 120015"/>
                  <a:gd name="f150" fmla="val 121920"/>
                  <a:gd name="f151" fmla="val 123825"/>
                  <a:gd name="f152" fmla="val 125730"/>
                  <a:gd name="f153" fmla="val 295269"/>
                  <a:gd name="f154" fmla="val 117158"/>
                  <a:gd name="f155" fmla="val 147638"/>
                  <a:gd name="f156" fmla="val 144780"/>
                  <a:gd name="f157" fmla="val 142875"/>
                  <a:gd name="f158" fmla="val 141923"/>
                  <a:gd name="f159" fmla="val 266786"/>
                  <a:gd name="f160" fmla="val 140970"/>
                  <a:gd name="f161" fmla="val 151448"/>
                  <a:gd name="f162" fmla="val 154305"/>
                  <a:gd name="f163" fmla="val 157163"/>
                  <a:gd name="f164" fmla="val 269635"/>
                  <a:gd name="f165" fmla="val 160020"/>
                  <a:gd name="f166" fmla="val 277230"/>
                  <a:gd name="f167" fmla="val 161925"/>
                  <a:gd name="f168" fmla="val 284825"/>
                  <a:gd name="f169" fmla="val 164783"/>
                  <a:gd name="f170" fmla="val 294319"/>
                  <a:gd name="f171" fmla="val 298117"/>
                  <a:gd name="f172" fmla="val 202883"/>
                  <a:gd name="f173" fmla="val 283876"/>
                  <a:gd name="f174" fmla="val 200977"/>
                  <a:gd name="f175" fmla="val 196215"/>
                  <a:gd name="f176" fmla="val 290522"/>
                  <a:gd name="f177" fmla="val 192405"/>
                  <a:gd name="f178" fmla="val 187643"/>
                  <a:gd name="f179" fmla="val 185738"/>
                  <a:gd name="f180" fmla="val 280078"/>
                  <a:gd name="f181" fmla="val 183833"/>
                  <a:gd name="f182" fmla="val 181927"/>
                  <a:gd name="f183" fmla="val 180023"/>
                  <a:gd name="f184" fmla="val 264887"/>
                  <a:gd name="f185" fmla="val 180975"/>
                  <a:gd name="f186" fmla="val 254444"/>
                  <a:gd name="f187" fmla="val 253494"/>
                  <a:gd name="f188" fmla="val 191452"/>
                  <a:gd name="f189" fmla="val 195263"/>
                  <a:gd name="f190" fmla="val 197168"/>
                  <a:gd name="f191" fmla="val 199073"/>
                  <a:gd name="f192" fmla="val 204788"/>
                  <a:gd name="f193" fmla="val 227648"/>
                  <a:gd name="f194" fmla="val 223838"/>
                  <a:gd name="f195" fmla="val 275331"/>
                  <a:gd name="f196" fmla="val 222885"/>
                  <a:gd name="f197" fmla="val 221933"/>
                  <a:gd name="f198" fmla="val 220980"/>
                  <a:gd name="f199" fmla="val 246849"/>
                  <a:gd name="f200" fmla="val 226695"/>
                  <a:gd name="f201" fmla="val 229552"/>
                  <a:gd name="f202" fmla="val 247798"/>
                  <a:gd name="f203" fmla="val 232410"/>
                  <a:gd name="f204" fmla="val 234315"/>
                  <a:gd name="f205" fmla="val 236220"/>
                  <a:gd name="f206" fmla="val 238125"/>
                  <a:gd name="f207" fmla="val 240983"/>
                  <a:gd name="f208" fmla="val 240030"/>
                  <a:gd name="f209" fmla="val 239077"/>
                  <a:gd name="f210" fmla="val 279083"/>
                  <a:gd name="f211" fmla="val 277178"/>
                  <a:gd name="f212" fmla="val 272483"/>
                  <a:gd name="f213" fmla="val 270510"/>
                  <a:gd name="f214" fmla="val 267653"/>
                  <a:gd name="f215" fmla="val 263843"/>
                  <a:gd name="f216" fmla="val 261938"/>
                  <a:gd name="f217" fmla="val 260033"/>
                  <a:gd name="f218" fmla="val 259080"/>
                  <a:gd name="f219" fmla="val 235456"/>
                  <a:gd name="f220" fmla="val 268605"/>
                  <a:gd name="f221" fmla="val 233557"/>
                  <a:gd name="f222" fmla="val 271463"/>
                  <a:gd name="f223" fmla="val 275273"/>
                  <a:gd name="f224" fmla="val 282893"/>
                  <a:gd name="f225" fmla="val 304800"/>
                  <a:gd name="f226" fmla="val 299085"/>
                  <a:gd name="f227" fmla="val 296228"/>
                  <a:gd name="f228" fmla="val 236405"/>
                  <a:gd name="f229" fmla="val 295275"/>
                  <a:gd name="f230" fmla="val 227860"/>
                  <a:gd name="f231" fmla="val 294323"/>
                  <a:gd name="f232" fmla="val 221214"/>
                  <a:gd name="f233" fmla="val 302895"/>
                  <a:gd name="f234" fmla="val 305753"/>
                  <a:gd name="f235" fmla="val 225012"/>
                  <a:gd name="f236" fmla="val 310515"/>
                  <a:gd name="f237" fmla="val 231658"/>
                  <a:gd name="f238" fmla="val 315278"/>
                  <a:gd name="f239" fmla="val 241152"/>
                  <a:gd name="f240" fmla="val 316230"/>
                  <a:gd name="f241" fmla="val 317183"/>
                  <a:gd name="f242" fmla="val 308610"/>
                  <a:gd name="f243" fmla="val 341948"/>
                  <a:gd name="f244" fmla="val 338138"/>
                  <a:gd name="f245" fmla="val 337185"/>
                  <a:gd name="f246" fmla="val 230708"/>
                  <a:gd name="f247" fmla="val 335280"/>
                  <a:gd name="f248" fmla="val 333375"/>
                  <a:gd name="f249" fmla="val 331470"/>
                  <a:gd name="f250" fmla="val 218366"/>
                  <a:gd name="f251" fmla="val 330518"/>
                  <a:gd name="f252" fmla="val 214568"/>
                  <a:gd name="f253" fmla="val 329565"/>
                  <a:gd name="f254" fmla="val 209821"/>
                  <a:gd name="f255" fmla="val 334328"/>
                  <a:gd name="f256" fmla="val 206024"/>
                  <a:gd name="f257" fmla="val 339090"/>
                  <a:gd name="f258" fmla="val 207922"/>
                  <a:gd name="f259" fmla="val 345758"/>
                  <a:gd name="f260" fmla="val 211720"/>
                  <a:gd name="f261" fmla="val 353378"/>
                  <a:gd name="f262" fmla="val 225961"/>
                  <a:gd name="f263" fmla="val 354330"/>
                  <a:gd name="f264" fmla="val 346710"/>
                  <a:gd name="f265" fmla="val 380048"/>
                  <a:gd name="f266" fmla="val 375285"/>
                  <a:gd name="f267" fmla="val 216467"/>
                  <a:gd name="f268" fmla="val 371475"/>
                  <a:gd name="f269" fmla="val 208872"/>
                  <a:gd name="f270" fmla="val 368618"/>
                  <a:gd name="f271" fmla="val 365760"/>
                  <a:gd name="f272" fmla="val 363855"/>
                  <a:gd name="f273" fmla="val 195580"/>
                  <a:gd name="f274" fmla="val 364808"/>
                  <a:gd name="f275" fmla="val 185136"/>
                  <a:gd name="f276" fmla="val 370523"/>
                  <a:gd name="f277" fmla="val 184187"/>
                  <a:gd name="f278" fmla="val 374333"/>
                  <a:gd name="f279" fmla="val 186086"/>
                  <a:gd name="f280" fmla="val 379095"/>
                  <a:gd name="f281" fmla="val 187985"/>
                  <a:gd name="f282" fmla="val 383858"/>
                  <a:gd name="f283" fmla="val 197479"/>
                  <a:gd name="f284" fmla="val 385763"/>
                  <a:gd name="f285" fmla="val 389573"/>
                  <a:gd name="f286" fmla="val 205074"/>
                  <a:gd name="f287" fmla="val 390525"/>
                  <a:gd name="f288" fmla="val 391478"/>
                  <a:gd name="f289" fmla="val 422910"/>
                  <a:gd name="f290" fmla="val 188934"/>
                  <a:gd name="f291" fmla="val 421958"/>
                  <a:gd name="f292" fmla="val 417195"/>
                  <a:gd name="f293" fmla="val 194631"/>
                  <a:gd name="f294" fmla="val 413385"/>
                  <a:gd name="f295" fmla="val 407670"/>
                  <a:gd name="f296" fmla="val 192732"/>
                  <a:gd name="f297" fmla="val 405765"/>
                  <a:gd name="f298" fmla="val 402908"/>
                  <a:gd name="f299" fmla="val 400050"/>
                  <a:gd name="f300" fmla="val 180389"/>
                  <a:gd name="f301" fmla="val 398145"/>
                  <a:gd name="f302" fmla="val 176592"/>
                  <a:gd name="f303" fmla="val 396240"/>
                  <a:gd name="f304" fmla="val 171845"/>
                  <a:gd name="f305" fmla="val 394335"/>
                  <a:gd name="f306" fmla="val 166148"/>
                  <a:gd name="f307" fmla="val 401003"/>
                  <a:gd name="f308" fmla="val 162350"/>
                  <a:gd name="f309" fmla="val 164249"/>
                  <a:gd name="f310" fmla="val 414338"/>
                  <a:gd name="f311" fmla="val 168996"/>
                  <a:gd name="f312" fmla="val 424815"/>
                  <a:gd name="f313" fmla="val 179440"/>
                  <a:gd name="f314" fmla="val 440055"/>
                  <a:gd name="f315" fmla="val 161401"/>
                  <a:gd name="f316" fmla="val 435293"/>
                  <a:gd name="f317" fmla="val 433388"/>
                  <a:gd name="f318" fmla="val 154755"/>
                  <a:gd name="f319" fmla="val 430530"/>
                  <a:gd name="f320" fmla="val 150008"/>
                  <a:gd name="f321" fmla="val 428625"/>
                  <a:gd name="f322" fmla="val 146210"/>
                  <a:gd name="f323" fmla="val 142413"/>
                  <a:gd name="f324" fmla="val 425768"/>
                  <a:gd name="f325" fmla="val 137666"/>
                  <a:gd name="f326" fmla="val 133868"/>
                  <a:gd name="f327" fmla="val 429578"/>
                  <a:gd name="f328" fmla="val 130070"/>
                  <a:gd name="f329" fmla="val 131969"/>
                  <a:gd name="f330" fmla="val 438150"/>
                  <a:gd name="f331" fmla="val 132918"/>
                  <a:gd name="f332" fmla="val 441008"/>
                  <a:gd name="f333" fmla="val 136716"/>
                  <a:gd name="f334" fmla="val 442913"/>
                  <a:gd name="f335" fmla="val 140514"/>
                  <a:gd name="f336" fmla="val 144311"/>
                  <a:gd name="f337" fmla="val 449580"/>
                  <a:gd name="f338" fmla="val 148109"/>
                  <a:gd name="f339" fmla="val 450533"/>
                  <a:gd name="f340" fmla="val 152856"/>
                  <a:gd name="f341" fmla="val 452438"/>
                  <a:gd name="f342" fmla="val 461010"/>
                  <a:gd name="f343" fmla="val 128171"/>
                  <a:gd name="f344" fmla="val 453390"/>
                  <a:gd name="f345" fmla="val 123424"/>
                  <a:gd name="f346" fmla="val 113930"/>
                  <a:gd name="f347" fmla="val 444818"/>
                  <a:gd name="f348" fmla="val 106335"/>
                  <a:gd name="f349" fmla="val 101588"/>
                  <a:gd name="f350" fmla="val 96841"/>
                  <a:gd name="f351" fmla="val 454343"/>
                  <a:gd name="f352" fmla="val 99689"/>
                  <a:gd name="f353" fmla="val 458153"/>
                  <a:gd name="f354" fmla="val 105385"/>
                  <a:gd name="f355" fmla="val 108234"/>
                  <a:gd name="f356" fmla="val 466725"/>
                  <a:gd name="f357" fmla="val 115829"/>
                  <a:gd name="f358" fmla="val 120576"/>
                  <a:gd name="f359" fmla="val 126273"/>
                  <a:gd name="f360" fmla="val 464820"/>
                  <a:gd name="f361" fmla="val 131020"/>
                  <a:gd name="f362" fmla="val 88296"/>
                  <a:gd name="f363" fmla="val 84498"/>
                  <a:gd name="f364" fmla="val 461963"/>
                  <a:gd name="f365" fmla="val 76903"/>
                  <a:gd name="f366" fmla="val 70257"/>
                  <a:gd name="f367" fmla="val 63611"/>
                  <a:gd name="f368" fmla="val 56016"/>
                  <a:gd name="f369" fmla="val 62662"/>
                  <a:gd name="f370" fmla="val 471488"/>
                  <a:gd name="f371" fmla="val 69307"/>
                  <a:gd name="f372" fmla="val 478155"/>
                  <a:gd name="f373" fmla="val 73105"/>
                  <a:gd name="f374" fmla="val 82599"/>
                  <a:gd name="f375" fmla="val 480060"/>
                  <a:gd name="f376" fmla="val 87346"/>
                  <a:gd name="f377" fmla="val 477203"/>
                  <a:gd name="f378" fmla="val 91144"/>
                  <a:gd name="f379" fmla="+- 0 0 -90"/>
                  <a:gd name="f380" fmla="*/ f3 1 481130"/>
                  <a:gd name="f381" fmla="*/ f4 1 302411"/>
                  <a:gd name="f382" fmla="val f5"/>
                  <a:gd name="f383" fmla="val f6"/>
                  <a:gd name="f384" fmla="val f7"/>
                  <a:gd name="f385" fmla="*/ f379 f0 1"/>
                  <a:gd name="f386" fmla="+- f384 0 f382"/>
                  <a:gd name="f387" fmla="+- f383 0 f382"/>
                  <a:gd name="f388" fmla="*/ f385 1 f2"/>
                  <a:gd name="f389" fmla="*/ f387 1 481130"/>
                  <a:gd name="f390" fmla="*/ f386 1 302411"/>
                  <a:gd name="f391" fmla="*/ 474345 f387 1"/>
                  <a:gd name="f392" fmla="*/ 55066 f386 1"/>
                  <a:gd name="f393" fmla="*/ 468630 f387 1"/>
                  <a:gd name="f394" fmla="*/ 38926 f386 1"/>
                  <a:gd name="f395" fmla="*/ 445770 f387 1"/>
                  <a:gd name="f396" fmla="*/ 0 f386 1"/>
                  <a:gd name="f397" fmla="*/ 448628 f387 1"/>
                  <a:gd name="f398" fmla="*/ 4747 f386 1"/>
                  <a:gd name="f399" fmla="*/ 409575 f387 1"/>
                  <a:gd name="f400" fmla="*/ 143362 f386 1"/>
                  <a:gd name="f401" fmla="*/ 219075 f387 1"/>
                  <a:gd name="f402" fmla="*/ 239253 f386 1"/>
                  <a:gd name="f403" fmla="*/ 43815 f387 1"/>
                  <a:gd name="f404" fmla="*/ 242101 f386 1"/>
                  <a:gd name="f405" fmla="*/ 7620 f387 1"/>
                  <a:gd name="f406" fmla="*/ 215518 f386 1"/>
                  <a:gd name="f407" fmla="*/ 952 f387 1"/>
                  <a:gd name="f408" fmla="*/ 204125 f386 1"/>
                  <a:gd name="f409" fmla="*/ 0 f387 1"/>
                  <a:gd name="f410" fmla="*/ 199378 f386 1"/>
                  <a:gd name="f411" fmla="*/ 201277 f386 1"/>
                  <a:gd name="f412" fmla="*/ 13335 f387 1"/>
                  <a:gd name="f413" fmla="*/ 228810 f386 1"/>
                  <a:gd name="f414" fmla="*/ 21908 f387 1"/>
                  <a:gd name="f415" fmla="*/ 243051 f386 1"/>
                  <a:gd name="f416" fmla="*/ 29527 f387 1"/>
                  <a:gd name="f417" fmla="*/ 255393 f386 1"/>
                  <a:gd name="f418" fmla="*/ 66675 f387 1"/>
                  <a:gd name="f419" fmla="*/ 288623 f386 1"/>
                  <a:gd name="f420" fmla="*/ 241935 f387 1"/>
                  <a:gd name="f421" fmla="*/ 285775 f386 1"/>
                  <a:gd name="f422" fmla="*/ 432435 f387 1"/>
                  <a:gd name="f423" fmla="*/ 189883 f386 1"/>
                  <a:gd name="f424" fmla="*/ 54293 f387 1"/>
                  <a:gd name="f425" fmla="*/ 268685 f386 1"/>
                  <a:gd name="f426" fmla="*/ 45720 f387 1"/>
                  <a:gd name="f427" fmla="*/ 270584 f386 1"/>
                  <a:gd name="f428" fmla="*/ 40005 f387 1"/>
                  <a:gd name="f429" fmla="*/ 259191 f386 1"/>
                  <a:gd name="f430" fmla="*/ 39052 f387 1"/>
                  <a:gd name="f431" fmla="*/ 248747 f386 1"/>
                  <a:gd name="f432" fmla="*/ 245899 f386 1"/>
                  <a:gd name="f433" fmla="*/ 52388 f387 1"/>
                  <a:gd name="f434" fmla="*/ 256343 f386 1"/>
                  <a:gd name="f435" fmla="*/ 89535 f387 1"/>
                  <a:gd name="f436" fmla="*/ 282926 f386 1"/>
                  <a:gd name="f437" fmla="*/ 80010 f387 1"/>
                  <a:gd name="f438" fmla="*/ 286724 f386 1"/>
                  <a:gd name="f439" fmla="*/ 71438 f387 1"/>
                  <a:gd name="f440" fmla="*/ 263938 f386 1"/>
                  <a:gd name="f441" fmla="*/ 82868 f387 1"/>
                  <a:gd name="f442" fmla="*/ 261090 f386 1"/>
                  <a:gd name="f443" fmla="*/ 112395 f387 1"/>
                  <a:gd name="f444" fmla="*/ 291471 f386 1"/>
                  <a:gd name="f445" fmla="*/ 107633 f387 1"/>
                  <a:gd name="f446" fmla="*/ 279129 f386 1"/>
                  <a:gd name="f447" fmla="*/ 105727 f387 1"/>
                  <a:gd name="f448" fmla="*/ 265837 f386 1"/>
                  <a:gd name="f449" fmla="*/ 116205 f387 1"/>
                  <a:gd name="f450" fmla="*/ 262989 f386 1"/>
                  <a:gd name="f451" fmla="*/ 121920 f387 1"/>
                  <a:gd name="f452" fmla="*/ 274382 f386 1"/>
                  <a:gd name="f453" fmla="*/ 125730 f387 1"/>
                  <a:gd name="f454" fmla="*/ 287674 f386 1"/>
                  <a:gd name="f455" fmla="*/ 147638 f387 1"/>
                  <a:gd name="f456" fmla="*/ 141923 f387 1"/>
                  <a:gd name="f457" fmla="*/ 266786 f386 1"/>
                  <a:gd name="f458" fmla="*/ 154305 f387 1"/>
                  <a:gd name="f459" fmla="*/ 161925 f387 1"/>
                  <a:gd name="f460" fmla="*/ 284825 f386 1"/>
                  <a:gd name="f461" fmla="*/ 202883 f387 1"/>
                  <a:gd name="f462" fmla="*/ 283876 f386 1"/>
                  <a:gd name="f463" fmla="*/ 192405 f387 1"/>
                  <a:gd name="f464" fmla="*/ 183833 f387 1"/>
                  <a:gd name="f465" fmla="*/ 180975 f387 1"/>
                  <a:gd name="f466" fmla="*/ 191452 f387 1"/>
                  <a:gd name="f467" fmla="*/ 199073 f387 1"/>
                  <a:gd name="f468" fmla="*/ 269635 f386 1"/>
                  <a:gd name="f469" fmla="*/ 227648 f387 1"/>
                  <a:gd name="f470" fmla="*/ 221933 f387 1"/>
                  <a:gd name="f471" fmla="*/ 252545 f386 1"/>
                  <a:gd name="f472" fmla="*/ 229552 f387 1"/>
                  <a:gd name="f473" fmla="*/ 247798 f386 1"/>
                  <a:gd name="f474" fmla="*/ 236220 f387 1"/>
                  <a:gd name="f475" fmla="*/ 260140 f386 1"/>
                  <a:gd name="f476" fmla="*/ 240030 f387 1"/>
                  <a:gd name="f477" fmla="*/ 279083 f387 1"/>
                  <a:gd name="f478" fmla="*/ 267736 f386 1"/>
                  <a:gd name="f479" fmla="*/ 267653 f387 1"/>
                  <a:gd name="f480" fmla="*/ 261938 f387 1"/>
                  <a:gd name="f481" fmla="*/ 259080 f387 1"/>
                  <a:gd name="f482" fmla="*/ 271463 f387 1"/>
                  <a:gd name="f483" fmla="*/ 238304 f386 1"/>
                  <a:gd name="f484" fmla="*/ 304800 f387 1"/>
                  <a:gd name="f485" fmla="*/ 254444 f386 1"/>
                  <a:gd name="f486" fmla="*/ 295275 f387 1"/>
                  <a:gd name="f487" fmla="*/ 227860 f386 1"/>
                  <a:gd name="f488" fmla="*/ 305753 f387 1"/>
                  <a:gd name="f489" fmla="*/ 225012 f386 1"/>
                  <a:gd name="f490" fmla="*/ 316230 f387 1"/>
                  <a:gd name="f491" fmla="*/ 249697 f386 1"/>
                  <a:gd name="f492" fmla="*/ 341948 f387 1"/>
                  <a:gd name="f493" fmla="*/ 335280 f387 1"/>
                  <a:gd name="f494" fmla="*/ 226911 f386 1"/>
                  <a:gd name="f495" fmla="*/ 330518 f387 1"/>
                  <a:gd name="f496" fmla="*/ 214568 f386 1"/>
                  <a:gd name="f497" fmla="*/ 339090 f387 1"/>
                  <a:gd name="f498" fmla="*/ 207922 f386 1"/>
                  <a:gd name="f499" fmla="*/ 354330 f387 1"/>
                  <a:gd name="f500" fmla="*/ 233557 f386 1"/>
                  <a:gd name="f501" fmla="*/ 380048 f387 1"/>
                  <a:gd name="f502" fmla="*/ 218366 f386 1"/>
                  <a:gd name="f503" fmla="*/ 368618 f387 1"/>
                  <a:gd name="f504" fmla="*/ 364808 f387 1"/>
                  <a:gd name="f505" fmla="*/ 374333 f387 1"/>
                  <a:gd name="f506" fmla="*/ 186086 f386 1"/>
                  <a:gd name="f507" fmla="*/ 383858 f387 1"/>
                  <a:gd name="f508" fmla="*/ 197479 f386 1"/>
                  <a:gd name="f509" fmla="*/ 390525 f387 1"/>
                  <a:gd name="f510" fmla="*/ 209821 f386 1"/>
                  <a:gd name="f511" fmla="*/ 422910 f387 1"/>
                  <a:gd name="f512" fmla="*/ 188934 f386 1"/>
                  <a:gd name="f513" fmla="*/ 413385 f387 1"/>
                  <a:gd name="f514" fmla="*/ 193681 f386 1"/>
                  <a:gd name="f515" fmla="*/ 402908 f387 1"/>
                  <a:gd name="f516" fmla="*/ 184187 f386 1"/>
                  <a:gd name="f517" fmla="*/ 396240 f387 1"/>
                  <a:gd name="f518" fmla="*/ 171845 f386 1"/>
                  <a:gd name="f519" fmla="*/ 405765 f387 1"/>
                  <a:gd name="f520" fmla="*/ 164249 f386 1"/>
                  <a:gd name="f521" fmla="*/ 440055 f387 1"/>
                  <a:gd name="f522" fmla="*/ 161401 f386 1"/>
                  <a:gd name="f523" fmla="*/ 430530 f387 1"/>
                  <a:gd name="f524" fmla="*/ 150008 f386 1"/>
                  <a:gd name="f525" fmla="*/ 425768 f387 1"/>
                  <a:gd name="f526" fmla="*/ 137666 f386 1"/>
                  <a:gd name="f527" fmla="*/ 433388 f387 1"/>
                  <a:gd name="f528" fmla="*/ 131969 f386 1"/>
                  <a:gd name="f529" fmla="*/ 442913 f387 1"/>
                  <a:gd name="f530" fmla="*/ 140514 f386 1"/>
                  <a:gd name="f531" fmla="*/ 450533 f387 1"/>
                  <a:gd name="f532" fmla="*/ 152856 f386 1"/>
                  <a:gd name="f533" fmla="*/ 461010 f387 1"/>
                  <a:gd name="f534" fmla="*/ 128171 f386 1"/>
                  <a:gd name="f535" fmla="*/ 444818 f387 1"/>
                  <a:gd name="f536" fmla="*/ 106335 f386 1"/>
                  <a:gd name="f537" fmla="*/ 454343 f387 1"/>
                  <a:gd name="f538" fmla="*/ 99689 f386 1"/>
                  <a:gd name="f539" fmla="*/ 463868 f387 1"/>
                  <a:gd name="f540" fmla="*/ 108234 f386 1"/>
                  <a:gd name="f541" fmla="*/ 470535 f387 1"/>
                  <a:gd name="f542" fmla="*/ 120576 f386 1"/>
                  <a:gd name="f543" fmla="*/ 472440 f387 1"/>
                  <a:gd name="f544" fmla="*/ 88296 f386 1"/>
                  <a:gd name="f545" fmla="*/ 458153 f387 1"/>
                  <a:gd name="f546" fmla="*/ 70257 f386 1"/>
                  <a:gd name="f547" fmla="*/ 466725 f387 1"/>
                  <a:gd name="f548" fmla="*/ 62662 f386 1"/>
                  <a:gd name="f549" fmla="*/ 478155 f387 1"/>
                  <a:gd name="f550" fmla="*/ 82599 f386 1"/>
                  <a:gd name="f551" fmla="+- f388 0 f1"/>
                  <a:gd name="f552" fmla="*/ f391 1 481130"/>
                  <a:gd name="f553" fmla="*/ f392 1 302411"/>
                  <a:gd name="f554" fmla="*/ f393 1 481130"/>
                  <a:gd name="f555" fmla="*/ f394 1 302411"/>
                  <a:gd name="f556" fmla="*/ f395 1 481130"/>
                  <a:gd name="f557" fmla="*/ f396 1 302411"/>
                  <a:gd name="f558" fmla="*/ f397 1 481130"/>
                  <a:gd name="f559" fmla="*/ f398 1 302411"/>
                  <a:gd name="f560" fmla="*/ f399 1 481130"/>
                  <a:gd name="f561" fmla="*/ f400 1 302411"/>
                  <a:gd name="f562" fmla="*/ f401 1 481130"/>
                  <a:gd name="f563" fmla="*/ f402 1 302411"/>
                  <a:gd name="f564" fmla="*/ f403 1 481130"/>
                  <a:gd name="f565" fmla="*/ f404 1 302411"/>
                  <a:gd name="f566" fmla="*/ f405 1 481130"/>
                  <a:gd name="f567" fmla="*/ f406 1 302411"/>
                  <a:gd name="f568" fmla="*/ f407 1 481130"/>
                  <a:gd name="f569" fmla="*/ f408 1 302411"/>
                  <a:gd name="f570" fmla="*/ f409 1 481130"/>
                  <a:gd name="f571" fmla="*/ f410 1 302411"/>
                  <a:gd name="f572" fmla="*/ f411 1 302411"/>
                  <a:gd name="f573" fmla="*/ f412 1 481130"/>
                  <a:gd name="f574" fmla="*/ f413 1 302411"/>
                  <a:gd name="f575" fmla="*/ f414 1 481130"/>
                  <a:gd name="f576" fmla="*/ f415 1 302411"/>
                  <a:gd name="f577" fmla="*/ f416 1 481130"/>
                  <a:gd name="f578" fmla="*/ f417 1 302411"/>
                  <a:gd name="f579" fmla="*/ f418 1 481130"/>
                  <a:gd name="f580" fmla="*/ f419 1 302411"/>
                  <a:gd name="f581" fmla="*/ f420 1 481130"/>
                  <a:gd name="f582" fmla="*/ f421 1 302411"/>
                  <a:gd name="f583" fmla="*/ f422 1 481130"/>
                  <a:gd name="f584" fmla="*/ f423 1 302411"/>
                  <a:gd name="f585" fmla="*/ f424 1 481130"/>
                  <a:gd name="f586" fmla="*/ f425 1 302411"/>
                  <a:gd name="f587" fmla="*/ f426 1 481130"/>
                  <a:gd name="f588" fmla="*/ f427 1 302411"/>
                  <a:gd name="f589" fmla="*/ f428 1 481130"/>
                  <a:gd name="f590" fmla="*/ f429 1 302411"/>
                  <a:gd name="f591" fmla="*/ f430 1 481130"/>
                  <a:gd name="f592" fmla="*/ f431 1 302411"/>
                  <a:gd name="f593" fmla="*/ f432 1 302411"/>
                  <a:gd name="f594" fmla="*/ f433 1 481130"/>
                  <a:gd name="f595" fmla="*/ f434 1 302411"/>
                  <a:gd name="f596" fmla="*/ f435 1 481130"/>
                  <a:gd name="f597" fmla="*/ f436 1 302411"/>
                  <a:gd name="f598" fmla="*/ f437 1 481130"/>
                  <a:gd name="f599" fmla="*/ f438 1 302411"/>
                  <a:gd name="f600" fmla="*/ f439 1 481130"/>
                  <a:gd name="f601" fmla="*/ f440 1 302411"/>
                  <a:gd name="f602" fmla="*/ f441 1 481130"/>
                  <a:gd name="f603" fmla="*/ f442 1 302411"/>
                  <a:gd name="f604" fmla="*/ f443 1 481130"/>
                  <a:gd name="f605" fmla="*/ f444 1 302411"/>
                  <a:gd name="f606" fmla="*/ f445 1 481130"/>
                  <a:gd name="f607" fmla="*/ f446 1 302411"/>
                  <a:gd name="f608" fmla="*/ f447 1 481130"/>
                  <a:gd name="f609" fmla="*/ f448 1 302411"/>
                  <a:gd name="f610" fmla="*/ f449 1 481130"/>
                  <a:gd name="f611" fmla="*/ f450 1 302411"/>
                  <a:gd name="f612" fmla="*/ f451 1 481130"/>
                  <a:gd name="f613" fmla="*/ f452 1 302411"/>
                  <a:gd name="f614" fmla="*/ f453 1 481130"/>
                  <a:gd name="f615" fmla="*/ f454 1 302411"/>
                  <a:gd name="f616" fmla="*/ f455 1 481130"/>
                  <a:gd name="f617" fmla="*/ f456 1 481130"/>
                  <a:gd name="f618" fmla="*/ f457 1 302411"/>
                  <a:gd name="f619" fmla="*/ f458 1 481130"/>
                  <a:gd name="f620" fmla="*/ f459 1 481130"/>
                  <a:gd name="f621" fmla="*/ f460 1 302411"/>
                  <a:gd name="f622" fmla="*/ f461 1 481130"/>
                  <a:gd name="f623" fmla="*/ f462 1 302411"/>
                  <a:gd name="f624" fmla="*/ f463 1 481130"/>
                  <a:gd name="f625" fmla="*/ f464 1 481130"/>
                  <a:gd name="f626" fmla="*/ f465 1 481130"/>
                  <a:gd name="f627" fmla="*/ f466 1 481130"/>
                  <a:gd name="f628" fmla="*/ f467 1 481130"/>
                  <a:gd name="f629" fmla="*/ f468 1 302411"/>
                  <a:gd name="f630" fmla="*/ f469 1 481130"/>
                  <a:gd name="f631" fmla="*/ f470 1 481130"/>
                  <a:gd name="f632" fmla="*/ f471 1 302411"/>
                  <a:gd name="f633" fmla="*/ f472 1 481130"/>
                  <a:gd name="f634" fmla="*/ f473 1 302411"/>
                  <a:gd name="f635" fmla="*/ f474 1 481130"/>
                  <a:gd name="f636" fmla="*/ f475 1 302411"/>
                  <a:gd name="f637" fmla="*/ f476 1 481130"/>
                  <a:gd name="f638" fmla="*/ f477 1 481130"/>
                  <a:gd name="f639" fmla="*/ f478 1 302411"/>
                  <a:gd name="f640" fmla="*/ f479 1 481130"/>
                  <a:gd name="f641" fmla="*/ f480 1 481130"/>
                  <a:gd name="f642" fmla="*/ f481 1 481130"/>
                  <a:gd name="f643" fmla="*/ f482 1 481130"/>
                  <a:gd name="f644" fmla="*/ f483 1 302411"/>
                  <a:gd name="f645" fmla="*/ f484 1 481130"/>
                  <a:gd name="f646" fmla="*/ f485 1 302411"/>
                  <a:gd name="f647" fmla="*/ f486 1 481130"/>
                  <a:gd name="f648" fmla="*/ f487 1 302411"/>
                  <a:gd name="f649" fmla="*/ f488 1 481130"/>
                  <a:gd name="f650" fmla="*/ f489 1 302411"/>
                  <a:gd name="f651" fmla="*/ f490 1 481130"/>
                  <a:gd name="f652" fmla="*/ f491 1 302411"/>
                  <a:gd name="f653" fmla="*/ f492 1 481130"/>
                  <a:gd name="f654" fmla="*/ f493 1 481130"/>
                  <a:gd name="f655" fmla="*/ f494 1 302411"/>
                  <a:gd name="f656" fmla="*/ f495 1 481130"/>
                  <a:gd name="f657" fmla="*/ f496 1 302411"/>
                  <a:gd name="f658" fmla="*/ f497 1 481130"/>
                  <a:gd name="f659" fmla="*/ f498 1 302411"/>
                  <a:gd name="f660" fmla="*/ f499 1 481130"/>
                  <a:gd name="f661" fmla="*/ f500 1 302411"/>
                  <a:gd name="f662" fmla="*/ f501 1 481130"/>
                  <a:gd name="f663" fmla="*/ f502 1 302411"/>
                  <a:gd name="f664" fmla="*/ f503 1 481130"/>
                  <a:gd name="f665" fmla="*/ f504 1 481130"/>
                  <a:gd name="f666" fmla="*/ f505 1 481130"/>
                  <a:gd name="f667" fmla="*/ f506 1 302411"/>
                  <a:gd name="f668" fmla="*/ f507 1 481130"/>
                  <a:gd name="f669" fmla="*/ f508 1 302411"/>
                  <a:gd name="f670" fmla="*/ f509 1 481130"/>
                  <a:gd name="f671" fmla="*/ f510 1 302411"/>
                  <a:gd name="f672" fmla="*/ f511 1 481130"/>
                  <a:gd name="f673" fmla="*/ f512 1 302411"/>
                  <a:gd name="f674" fmla="*/ f513 1 481130"/>
                  <a:gd name="f675" fmla="*/ f514 1 302411"/>
                  <a:gd name="f676" fmla="*/ f515 1 481130"/>
                  <a:gd name="f677" fmla="*/ f516 1 302411"/>
                  <a:gd name="f678" fmla="*/ f517 1 481130"/>
                  <a:gd name="f679" fmla="*/ f518 1 302411"/>
                  <a:gd name="f680" fmla="*/ f519 1 481130"/>
                  <a:gd name="f681" fmla="*/ f520 1 302411"/>
                  <a:gd name="f682" fmla="*/ f521 1 481130"/>
                  <a:gd name="f683" fmla="*/ f522 1 302411"/>
                  <a:gd name="f684" fmla="*/ f523 1 481130"/>
                  <a:gd name="f685" fmla="*/ f524 1 302411"/>
                  <a:gd name="f686" fmla="*/ f525 1 481130"/>
                  <a:gd name="f687" fmla="*/ f526 1 302411"/>
                  <a:gd name="f688" fmla="*/ f527 1 481130"/>
                  <a:gd name="f689" fmla="*/ f528 1 302411"/>
                  <a:gd name="f690" fmla="*/ f529 1 481130"/>
                  <a:gd name="f691" fmla="*/ f530 1 302411"/>
                  <a:gd name="f692" fmla="*/ f531 1 481130"/>
                  <a:gd name="f693" fmla="*/ f532 1 302411"/>
                  <a:gd name="f694" fmla="*/ f533 1 481130"/>
                  <a:gd name="f695" fmla="*/ f534 1 302411"/>
                  <a:gd name="f696" fmla="*/ f535 1 481130"/>
                  <a:gd name="f697" fmla="*/ f536 1 302411"/>
                  <a:gd name="f698" fmla="*/ f537 1 481130"/>
                  <a:gd name="f699" fmla="*/ f538 1 302411"/>
                  <a:gd name="f700" fmla="*/ f539 1 481130"/>
                  <a:gd name="f701" fmla="*/ f540 1 302411"/>
                  <a:gd name="f702" fmla="*/ f541 1 481130"/>
                  <a:gd name="f703" fmla="*/ f542 1 302411"/>
                  <a:gd name="f704" fmla="*/ f543 1 481130"/>
                  <a:gd name="f705" fmla="*/ f544 1 302411"/>
                  <a:gd name="f706" fmla="*/ f545 1 481130"/>
                  <a:gd name="f707" fmla="*/ f546 1 302411"/>
                  <a:gd name="f708" fmla="*/ f547 1 481130"/>
                  <a:gd name="f709" fmla="*/ f548 1 302411"/>
                  <a:gd name="f710" fmla="*/ f549 1 481130"/>
                  <a:gd name="f711" fmla="*/ f550 1 302411"/>
                  <a:gd name="f712" fmla="*/ f382 1 f389"/>
                  <a:gd name="f713" fmla="*/ f383 1 f389"/>
                  <a:gd name="f714" fmla="*/ f382 1 f390"/>
                  <a:gd name="f715" fmla="*/ f384 1 f390"/>
                  <a:gd name="f716" fmla="*/ f552 1 f389"/>
                  <a:gd name="f717" fmla="*/ f553 1 f390"/>
                  <a:gd name="f718" fmla="*/ f554 1 f389"/>
                  <a:gd name="f719" fmla="*/ f555 1 f390"/>
                  <a:gd name="f720" fmla="*/ f556 1 f389"/>
                  <a:gd name="f721" fmla="*/ f557 1 f390"/>
                  <a:gd name="f722" fmla="*/ f558 1 f389"/>
                  <a:gd name="f723" fmla="*/ f559 1 f390"/>
                  <a:gd name="f724" fmla="*/ f560 1 f389"/>
                  <a:gd name="f725" fmla="*/ f561 1 f390"/>
                  <a:gd name="f726" fmla="*/ f562 1 f389"/>
                  <a:gd name="f727" fmla="*/ f563 1 f390"/>
                  <a:gd name="f728" fmla="*/ f564 1 f389"/>
                  <a:gd name="f729" fmla="*/ f565 1 f390"/>
                  <a:gd name="f730" fmla="*/ f566 1 f389"/>
                  <a:gd name="f731" fmla="*/ f567 1 f390"/>
                  <a:gd name="f732" fmla="*/ f568 1 f389"/>
                  <a:gd name="f733" fmla="*/ f569 1 f390"/>
                  <a:gd name="f734" fmla="*/ f570 1 f389"/>
                  <a:gd name="f735" fmla="*/ f571 1 f390"/>
                  <a:gd name="f736" fmla="*/ f572 1 f390"/>
                  <a:gd name="f737" fmla="*/ f573 1 f389"/>
                  <a:gd name="f738" fmla="*/ f574 1 f390"/>
                  <a:gd name="f739" fmla="*/ f575 1 f389"/>
                  <a:gd name="f740" fmla="*/ f576 1 f390"/>
                  <a:gd name="f741" fmla="*/ f577 1 f389"/>
                  <a:gd name="f742" fmla="*/ f578 1 f390"/>
                  <a:gd name="f743" fmla="*/ f579 1 f389"/>
                  <a:gd name="f744" fmla="*/ f580 1 f390"/>
                  <a:gd name="f745" fmla="*/ f581 1 f389"/>
                  <a:gd name="f746" fmla="*/ f582 1 f390"/>
                  <a:gd name="f747" fmla="*/ f583 1 f389"/>
                  <a:gd name="f748" fmla="*/ f584 1 f390"/>
                  <a:gd name="f749" fmla="*/ f585 1 f389"/>
                  <a:gd name="f750" fmla="*/ f586 1 f390"/>
                  <a:gd name="f751" fmla="*/ f587 1 f389"/>
                  <a:gd name="f752" fmla="*/ f588 1 f390"/>
                  <a:gd name="f753" fmla="*/ f589 1 f389"/>
                  <a:gd name="f754" fmla="*/ f590 1 f390"/>
                  <a:gd name="f755" fmla="*/ f591 1 f389"/>
                  <a:gd name="f756" fmla="*/ f592 1 f390"/>
                  <a:gd name="f757" fmla="*/ f593 1 f390"/>
                  <a:gd name="f758" fmla="*/ f594 1 f389"/>
                  <a:gd name="f759" fmla="*/ f595 1 f390"/>
                  <a:gd name="f760" fmla="*/ f596 1 f389"/>
                  <a:gd name="f761" fmla="*/ f597 1 f390"/>
                  <a:gd name="f762" fmla="*/ f598 1 f389"/>
                  <a:gd name="f763" fmla="*/ f599 1 f390"/>
                  <a:gd name="f764" fmla="*/ f600 1 f389"/>
                  <a:gd name="f765" fmla="*/ f601 1 f390"/>
                  <a:gd name="f766" fmla="*/ f602 1 f389"/>
                  <a:gd name="f767" fmla="*/ f603 1 f390"/>
                  <a:gd name="f768" fmla="*/ f604 1 f389"/>
                  <a:gd name="f769" fmla="*/ f605 1 f390"/>
                  <a:gd name="f770" fmla="*/ f606 1 f389"/>
                  <a:gd name="f771" fmla="*/ f607 1 f390"/>
                  <a:gd name="f772" fmla="*/ f608 1 f389"/>
                  <a:gd name="f773" fmla="*/ f609 1 f390"/>
                  <a:gd name="f774" fmla="*/ f610 1 f389"/>
                  <a:gd name="f775" fmla="*/ f611 1 f390"/>
                  <a:gd name="f776" fmla="*/ f612 1 f389"/>
                  <a:gd name="f777" fmla="*/ f613 1 f390"/>
                  <a:gd name="f778" fmla="*/ f614 1 f389"/>
                  <a:gd name="f779" fmla="*/ f615 1 f390"/>
                  <a:gd name="f780" fmla="*/ f616 1 f389"/>
                  <a:gd name="f781" fmla="*/ f617 1 f389"/>
                  <a:gd name="f782" fmla="*/ f618 1 f390"/>
                  <a:gd name="f783" fmla="*/ f619 1 f389"/>
                  <a:gd name="f784" fmla="*/ f620 1 f389"/>
                  <a:gd name="f785" fmla="*/ f621 1 f390"/>
                  <a:gd name="f786" fmla="*/ f622 1 f389"/>
                  <a:gd name="f787" fmla="*/ f623 1 f390"/>
                  <a:gd name="f788" fmla="*/ f624 1 f389"/>
                  <a:gd name="f789" fmla="*/ f625 1 f389"/>
                  <a:gd name="f790" fmla="*/ f626 1 f389"/>
                  <a:gd name="f791" fmla="*/ f627 1 f389"/>
                  <a:gd name="f792" fmla="*/ f628 1 f389"/>
                  <a:gd name="f793" fmla="*/ f629 1 f390"/>
                  <a:gd name="f794" fmla="*/ f630 1 f389"/>
                  <a:gd name="f795" fmla="*/ f631 1 f389"/>
                  <a:gd name="f796" fmla="*/ f632 1 f390"/>
                  <a:gd name="f797" fmla="*/ f633 1 f389"/>
                  <a:gd name="f798" fmla="*/ f634 1 f390"/>
                  <a:gd name="f799" fmla="*/ f635 1 f389"/>
                  <a:gd name="f800" fmla="*/ f636 1 f390"/>
                  <a:gd name="f801" fmla="*/ f637 1 f389"/>
                  <a:gd name="f802" fmla="*/ f638 1 f389"/>
                  <a:gd name="f803" fmla="*/ f639 1 f390"/>
                  <a:gd name="f804" fmla="*/ f640 1 f389"/>
                  <a:gd name="f805" fmla="*/ f641 1 f389"/>
                  <a:gd name="f806" fmla="*/ f642 1 f389"/>
                  <a:gd name="f807" fmla="*/ f643 1 f389"/>
                  <a:gd name="f808" fmla="*/ f644 1 f390"/>
                  <a:gd name="f809" fmla="*/ f645 1 f389"/>
                  <a:gd name="f810" fmla="*/ f646 1 f390"/>
                  <a:gd name="f811" fmla="*/ f647 1 f389"/>
                  <a:gd name="f812" fmla="*/ f648 1 f390"/>
                  <a:gd name="f813" fmla="*/ f649 1 f389"/>
                  <a:gd name="f814" fmla="*/ f650 1 f390"/>
                  <a:gd name="f815" fmla="*/ f651 1 f389"/>
                  <a:gd name="f816" fmla="*/ f652 1 f390"/>
                  <a:gd name="f817" fmla="*/ f653 1 f389"/>
                  <a:gd name="f818" fmla="*/ f654 1 f389"/>
                  <a:gd name="f819" fmla="*/ f655 1 f390"/>
                  <a:gd name="f820" fmla="*/ f656 1 f389"/>
                  <a:gd name="f821" fmla="*/ f657 1 f390"/>
                  <a:gd name="f822" fmla="*/ f658 1 f389"/>
                  <a:gd name="f823" fmla="*/ f659 1 f390"/>
                  <a:gd name="f824" fmla="*/ f660 1 f389"/>
                  <a:gd name="f825" fmla="*/ f661 1 f390"/>
                  <a:gd name="f826" fmla="*/ f662 1 f389"/>
                  <a:gd name="f827" fmla="*/ f663 1 f390"/>
                  <a:gd name="f828" fmla="*/ f664 1 f389"/>
                  <a:gd name="f829" fmla="*/ f665 1 f389"/>
                  <a:gd name="f830" fmla="*/ f666 1 f389"/>
                  <a:gd name="f831" fmla="*/ f667 1 f390"/>
                  <a:gd name="f832" fmla="*/ f668 1 f389"/>
                  <a:gd name="f833" fmla="*/ f669 1 f390"/>
                  <a:gd name="f834" fmla="*/ f670 1 f389"/>
                  <a:gd name="f835" fmla="*/ f671 1 f390"/>
                  <a:gd name="f836" fmla="*/ f672 1 f389"/>
                  <a:gd name="f837" fmla="*/ f673 1 f390"/>
                  <a:gd name="f838" fmla="*/ f674 1 f389"/>
                  <a:gd name="f839" fmla="*/ f675 1 f390"/>
                  <a:gd name="f840" fmla="*/ f676 1 f389"/>
                  <a:gd name="f841" fmla="*/ f677 1 f390"/>
                  <a:gd name="f842" fmla="*/ f678 1 f389"/>
                  <a:gd name="f843" fmla="*/ f679 1 f390"/>
                  <a:gd name="f844" fmla="*/ f680 1 f389"/>
                  <a:gd name="f845" fmla="*/ f681 1 f390"/>
                  <a:gd name="f846" fmla="*/ f682 1 f389"/>
                  <a:gd name="f847" fmla="*/ f683 1 f390"/>
                  <a:gd name="f848" fmla="*/ f684 1 f389"/>
                  <a:gd name="f849" fmla="*/ f685 1 f390"/>
                  <a:gd name="f850" fmla="*/ f686 1 f389"/>
                  <a:gd name="f851" fmla="*/ f687 1 f390"/>
                  <a:gd name="f852" fmla="*/ f688 1 f389"/>
                  <a:gd name="f853" fmla="*/ f689 1 f390"/>
                  <a:gd name="f854" fmla="*/ f690 1 f389"/>
                  <a:gd name="f855" fmla="*/ f691 1 f390"/>
                  <a:gd name="f856" fmla="*/ f692 1 f389"/>
                  <a:gd name="f857" fmla="*/ f693 1 f390"/>
                  <a:gd name="f858" fmla="*/ f694 1 f389"/>
                  <a:gd name="f859" fmla="*/ f695 1 f390"/>
                  <a:gd name="f860" fmla="*/ f696 1 f389"/>
                  <a:gd name="f861" fmla="*/ f697 1 f390"/>
                  <a:gd name="f862" fmla="*/ f698 1 f389"/>
                  <a:gd name="f863" fmla="*/ f699 1 f390"/>
                  <a:gd name="f864" fmla="*/ f700 1 f389"/>
                  <a:gd name="f865" fmla="*/ f701 1 f390"/>
                  <a:gd name="f866" fmla="*/ f702 1 f389"/>
                  <a:gd name="f867" fmla="*/ f703 1 f390"/>
                  <a:gd name="f868" fmla="*/ f704 1 f389"/>
                  <a:gd name="f869" fmla="*/ f705 1 f390"/>
                  <a:gd name="f870" fmla="*/ f706 1 f389"/>
                  <a:gd name="f871" fmla="*/ f707 1 f390"/>
                  <a:gd name="f872" fmla="*/ f708 1 f389"/>
                  <a:gd name="f873" fmla="*/ f709 1 f390"/>
                  <a:gd name="f874" fmla="*/ f710 1 f389"/>
                  <a:gd name="f875" fmla="*/ f711 1 f390"/>
                  <a:gd name="f876" fmla="*/ f712 f380 1"/>
                  <a:gd name="f877" fmla="*/ f713 f380 1"/>
                  <a:gd name="f878" fmla="*/ f715 f381 1"/>
                  <a:gd name="f879" fmla="*/ f714 f381 1"/>
                  <a:gd name="f880" fmla="*/ f716 f380 1"/>
                  <a:gd name="f881" fmla="*/ f717 f381 1"/>
                  <a:gd name="f882" fmla="*/ f718 f380 1"/>
                  <a:gd name="f883" fmla="*/ f719 f381 1"/>
                  <a:gd name="f884" fmla="*/ f720 f380 1"/>
                  <a:gd name="f885" fmla="*/ f721 f381 1"/>
                  <a:gd name="f886" fmla="*/ f722 f380 1"/>
                  <a:gd name="f887" fmla="*/ f723 f381 1"/>
                  <a:gd name="f888" fmla="*/ f724 f380 1"/>
                  <a:gd name="f889" fmla="*/ f725 f381 1"/>
                  <a:gd name="f890" fmla="*/ f726 f380 1"/>
                  <a:gd name="f891" fmla="*/ f727 f381 1"/>
                  <a:gd name="f892" fmla="*/ f728 f380 1"/>
                  <a:gd name="f893" fmla="*/ f729 f381 1"/>
                  <a:gd name="f894" fmla="*/ f730 f380 1"/>
                  <a:gd name="f895" fmla="*/ f731 f381 1"/>
                  <a:gd name="f896" fmla="*/ f732 f380 1"/>
                  <a:gd name="f897" fmla="*/ f733 f381 1"/>
                  <a:gd name="f898" fmla="*/ f734 f380 1"/>
                  <a:gd name="f899" fmla="*/ f735 f381 1"/>
                  <a:gd name="f900" fmla="*/ f736 f381 1"/>
                  <a:gd name="f901" fmla="*/ f737 f380 1"/>
                  <a:gd name="f902" fmla="*/ f738 f381 1"/>
                  <a:gd name="f903" fmla="*/ f739 f380 1"/>
                  <a:gd name="f904" fmla="*/ f740 f381 1"/>
                  <a:gd name="f905" fmla="*/ f741 f380 1"/>
                  <a:gd name="f906" fmla="*/ f742 f381 1"/>
                  <a:gd name="f907" fmla="*/ f743 f380 1"/>
                  <a:gd name="f908" fmla="*/ f744 f381 1"/>
                  <a:gd name="f909" fmla="*/ f745 f380 1"/>
                  <a:gd name="f910" fmla="*/ f746 f381 1"/>
                  <a:gd name="f911" fmla="*/ f747 f380 1"/>
                  <a:gd name="f912" fmla="*/ f748 f381 1"/>
                  <a:gd name="f913" fmla="*/ f749 f380 1"/>
                  <a:gd name="f914" fmla="*/ f750 f381 1"/>
                  <a:gd name="f915" fmla="*/ f751 f380 1"/>
                  <a:gd name="f916" fmla="*/ f752 f381 1"/>
                  <a:gd name="f917" fmla="*/ f753 f380 1"/>
                  <a:gd name="f918" fmla="*/ f754 f381 1"/>
                  <a:gd name="f919" fmla="*/ f755 f380 1"/>
                  <a:gd name="f920" fmla="*/ f756 f381 1"/>
                  <a:gd name="f921" fmla="*/ f757 f381 1"/>
                  <a:gd name="f922" fmla="*/ f758 f380 1"/>
                  <a:gd name="f923" fmla="*/ f759 f381 1"/>
                  <a:gd name="f924" fmla="*/ f760 f380 1"/>
                  <a:gd name="f925" fmla="*/ f761 f381 1"/>
                  <a:gd name="f926" fmla="*/ f762 f380 1"/>
                  <a:gd name="f927" fmla="*/ f763 f381 1"/>
                  <a:gd name="f928" fmla="*/ f764 f380 1"/>
                  <a:gd name="f929" fmla="*/ f765 f381 1"/>
                  <a:gd name="f930" fmla="*/ f766 f380 1"/>
                  <a:gd name="f931" fmla="*/ f767 f381 1"/>
                  <a:gd name="f932" fmla="*/ f768 f380 1"/>
                  <a:gd name="f933" fmla="*/ f769 f381 1"/>
                  <a:gd name="f934" fmla="*/ f770 f380 1"/>
                  <a:gd name="f935" fmla="*/ f771 f381 1"/>
                  <a:gd name="f936" fmla="*/ f772 f380 1"/>
                  <a:gd name="f937" fmla="*/ f773 f381 1"/>
                  <a:gd name="f938" fmla="*/ f774 f380 1"/>
                  <a:gd name="f939" fmla="*/ f775 f381 1"/>
                  <a:gd name="f940" fmla="*/ f776 f380 1"/>
                  <a:gd name="f941" fmla="*/ f777 f381 1"/>
                  <a:gd name="f942" fmla="*/ f778 f380 1"/>
                  <a:gd name="f943" fmla="*/ f779 f381 1"/>
                  <a:gd name="f944" fmla="*/ f780 f380 1"/>
                  <a:gd name="f945" fmla="*/ f781 f380 1"/>
                  <a:gd name="f946" fmla="*/ f782 f381 1"/>
                  <a:gd name="f947" fmla="*/ f783 f380 1"/>
                  <a:gd name="f948" fmla="*/ f784 f380 1"/>
                  <a:gd name="f949" fmla="*/ f785 f381 1"/>
                  <a:gd name="f950" fmla="*/ f786 f380 1"/>
                  <a:gd name="f951" fmla="*/ f787 f381 1"/>
                  <a:gd name="f952" fmla="*/ f788 f380 1"/>
                  <a:gd name="f953" fmla="*/ f789 f380 1"/>
                  <a:gd name="f954" fmla="*/ f790 f380 1"/>
                  <a:gd name="f955" fmla="*/ f791 f380 1"/>
                  <a:gd name="f956" fmla="*/ f792 f380 1"/>
                  <a:gd name="f957" fmla="*/ f793 f381 1"/>
                  <a:gd name="f958" fmla="*/ f794 f380 1"/>
                  <a:gd name="f959" fmla="*/ f795 f380 1"/>
                  <a:gd name="f960" fmla="*/ f796 f381 1"/>
                  <a:gd name="f961" fmla="*/ f797 f380 1"/>
                  <a:gd name="f962" fmla="*/ f798 f381 1"/>
                  <a:gd name="f963" fmla="*/ f799 f380 1"/>
                  <a:gd name="f964" fmla="*/ f800 f381 1"/>
                  <a:gd name="f965" fmla="*/ f801 f380 1"/>
                  <a:gd name="f966" fmla="*/ f802 f380 1"/>
                  <a:gd name="f967" fmla="*/ f803 f381 1"/>
                  <a:gd name="f968" fmla="*/ f804 f380 1"/>
                  <a:gd name="f969" fmla="*/ f805 f380 1"/>
                  <a:gd name="f970" fmla="*/ f806 f380 1"/>
                  <a:gd name="f971" fmla="*/ f807 f380 1"/>
                  <a:gd name="f972" fmla="*/ f808 f381 1"/>
                  <a:gd name="f973" fmla="*/ f809 f380 1"/>
                  <a:gd name="f974" fmla="*/ f810 f381 1"/>
                  <a:gd name="f975" fmla="*/ f811 f380 1"/>
                  <a:gd name="f976" fmla="*/ f812 f381 1"/>
                  <a:gd name="f977" fmla="*/ f813 f380 1"/>
                  <a:gd name="f978" fmla="*/ f814 f381 1"/>
                  <a:gd name="f979" fmla="*/ f815 f380 1"/>
                  <a:gd name="f980" fmla="*/ f816 f381 1"/>
                  <a:gd name="f981" fmla="*/ f817 f380 1"/>
                  <a:gd name="f982" fmla="*/ f818 f380 1"/>
                  <a:gd name="f983" fmla="*/ f819 f381 1"/>
                  <a:gd name="f984" fmla="*/ f820 f380 1"/>
                  <a:gd name="f985" fmla="*/ f821 f381 1"/>
                  <a:gd name="f986" fmla="*/ f822 f380 1"/>
                  <a:gd name="f987" fmla="*/ f823 f381 1"/>
                  <a:gd name="f988" fmla="*/ f824 f380 1"/>
                  <a:gd name="f989" fmla="*/ f825 f381 1"/>
                  <a:gd name="f990" fmla="*/ f826 f380 1"/>
                  <a:gd name="f991" fmla="*/ f827 f381 1"/>
                  <a:gd name="f992" fmla="*/ f828 f380 1"/>
                  <a:gd name="f993" fmla="*/ f829 f380 1"/>
                  <a:gd name="f994" fmla="*/ f830 f380 1"/>
                  <a:gd name="f995" fmla="*/ f831 f381 1"/>
                  <a:gd name="f996" fmla="*/ f832 f380 1"/>
                  <a:gd name="f997" fmla="*/ f833 f381 1"/>
                  <a:gd name="f998" fmla="*/ f834 f380 1"/>
                  <a:gd name="f999" fmla="*/ f835 f381 1"/>
                  <a:gd name="f1000" fmla="*/ f836 f380 1"/>
                  <a:gd name="f1001" fmla="*/ f837 f381 1"/>
                  <a:gd name="f1002" fmla="*/ f838 f380 1"/>
                  <a:gd name="f1003" fmla="*/ f839 f381 1"/>
                  <a:gd name="f1004" fmla="*/ f840 f380 1"/>
                  <a:gd name="f1005" fmla="*/ f841 f381 1"/>
                  <a:gd name="f1006" fmla="*/ f842 f380 1"/>
                  <a:gd name="f1007" fmla="*/ f843 f381 1"/>
                  <a:gd name="f1008" fmla="*/ f844 f380 1"/>
                  <a:gd name="f1009" fmla="*/ f845 f381 1"/>
                  <a:gd name="f1010" fmla="*/ f846 f380 1"/>
                  <a:gd name="f1011" fmla="*/ f847 f381 1"/>
                  <a:gd name="f1012" fmla="*/ f848 f380 1"/>
                  <a:gd name="f1013" fmla="*/ f849 f381 1"/>
                  <a:gd name="f1014" fmla="*/ f850 f380 1"/>
                  <a:gd name="f1015" fmla="*/ f851 f381 1"/>
                  <a:gd name="f1016" fmla="*/ f852 f380 1"/>
                  <a:gd name="f1017" fmla="*/ f853 f381 1"/>
                  <a:gd name="f1018" fmla="*/ f854 f380 1"/>
                  <a:gd name="f1019" fmla="*/ f855 f381 1"/>
                  <a:gd name="f1020" fmla="*/ f856 f380 1"/>
                  <a:gd name="f1021" fmla="*/ f857 f381 1"/>
                  <a:gd name="f1022" fmla="*/ f858 f380 1"/>
                  <a:gd name="f1023" fmla="*/ f859 f381 1"/>
                  <a:gd name="f1024" fmla="*/ f860 f380 1"/>
                  <a:gd name="f1025" fmla="*/ f861 f381 1"/>
                  <a:gd name="f1026" fmla="*/ f862 f380 1"/>
                  <a:gd name="f1027" fmla="*/ f863 f381 1"/>
                  <a:gd name="f1028" fmla="*/ f864 f380 1"/>
                  <a:gd name="f1029" fmla="*/ f865 f381 1"/>
                  <a:gd name="f1030" fmla="*/ f866 f380 1"/>
                  <a:gd name="f1031" fmla="*/ f867 f381 1"/>
                  <a:gd name="f1032" fmla="*/ f868 f380 1"/>
                  <a:gd name="f1033" fmla="*/ f869 f381 1"/>
                  <a:gd name="f1034" fmla="*/ f870 f380 1"/>
                  <a:gd name="f1035" fmla="*/ f871 f381 1"/>
                  <a:gd name="f1036" fmla="*/ f872 f380 1"/>
                  <a:gd name="f1037" fmla="*/ f873 f381 1"/>
                  <a:gd name="f1038" fmla="*/ f874 f380 1"/>
                  <a:gd name="f1039" fmla="*/ f875 f38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551">
                    <a:pos x="f880" y="f881"/>
                  </a:cxn>
                  <a:cxn ang="f551">
                    <a:pos x="f882" y="f883"/>
                  </a:cxn>
                  <a:cxn ang="f551">
                    <a:pos x="f884" y="f885"/>
                  </a:cxn>
                  <a:cxn ang="f551">
                    <a:pos x="f886" y="f887"/>
                  </a:cxn>
                  <a:cxn ang="f551">
                    <a:pos x="f888" y="f889"/>
                  </a:cxn>
                  <a:cxn ang="f551">
                    <a:pos x="f890" y="f891"/>
                  </a:cxn>
                  <a:cxn ang="f551">
                    <a:pos x="f892" y="f893"/>
                  </a:cxn>
                  <a:cxn ang="f551">
                    <a:pos x="f894" y="f895"/>
                  </a:cxn>
                  <a:cxn ang="f551">
                    <a:pos x="f896" y="f897"/>
                  </a:cxn>
                  <a:cxn ang="f551">
                    <a:pos x="f898" y="f899"/>
                  </a:cxn>
                  <a:cxn ang="f551">
                    <a:pos x="f898" y="f900"/>
                  </a:cxn>
                  <a:cxn ang="f551">
                    <a:pos x="f901" y="f902"/>
                  </a:cxn>
                  <a:cxn ang="f551">
                    <a:pos x="f903" y="f904"/>
                  </a:cxn>
                  <a:cxn ang="f551">
                    <a:pos x="f905" y="f906"/>
                  </a:cxn>
                  <a:cxn ang="f551">
                    <a:pos x="f907" y="f908"/>
                  </a:cxn>
                  <a:cxn ang="f551">
                    <a:pos x="f909" y="f910"/>
                  </a:cxn>
                  <a:cxn ang="f551">
                    <a:pos x="f911" y="f912"/>
                  </a:cxn>
                  <a:cxn ang="f551">
                    <a:pos x="f880" y="f881"/>
                  </a:cxn>
                  <a:cxn ang="f551">
                    <a:pos x="f913" y="f914"/>
                  </a:cxn>
                  <a:cxn ang="f551">
                    <a:pos x="f915" y="f916"/>
                  </a:cxn>
                  <a:cxn ang="f551">
                    <a:pos x="f917" y="f918"/>
                  </a:cxn>
                  <a:cxn ang="f551">
                    <a:pos x="f919" y="f920"/>
                  </a:cxn>
                  <a:cxn ang="f551">
                    <a:pos x="f915" y="f921"/>
                  </a:cxn>
                  <a:cxn ang="f551">
                    <a:pos x="f922" y="f923"/>
                  </a:cxn>
                  <a:cxn ang="f551">
                    <a:pos x="f913" y="f914"/>
                  </a:cxn>
                  <a:cxn ang="f551">
                    <a:pos x="f924" y="f925"/>
                  </a:cxn>
                  <a:cxn ang="f551">
                    <a:pos x="f926" y="f927"/>
                  </a:cxn>
                  <a:cxn ang="f551">
                    <a:pos x="f928" y="f929"/>
                  </a:cxn>
                  <a:cxn ang="f551">
                    <a:pos x="f930" y="f931"/>
                  </a:cxn>
                  <a:cxn ang="f551">
                    <a:pos x="f924" y="f925"/>
                  </a:cxn>
                  <a:cxn ang="f551">
                    <a:pos x="f932" y="f933"/>
                  </a:cxn>
                  <a:cxn ang="f551">
                    <a:pos x="f934" y="f935"/>
                  </a:cxn>
                  <a:cxn ang="f551">
                    <a:pos x="f936" y="f937"/>
                  </a:cxn>
                  <a:cxn ang="f551">
                    <a:pos x="f938" y="f939"/>
                  </a:cxn>
                  <a:cxn ang="f551">
                    <a:pos x="f940" y="f941"/>
                  </a:cxn>
                  <a:cxn ang="f551">
                    <a:pos x="f942" y="f943"/>
                  </a:cxn>
                  <a:cxn ang="f551">
                    <a:pos x="f932" y="f933"/>
                  </a:cxn>
                  <a:cxn ang="f551">
                    <a:pos x="f944" y="f908"/>
                  </a:cxn>
                  <a:cxn ang="f551">
                    <a:pos x="f945" y="f946"/>
                  </a:cxn>
                  <a:cxn ang="f551">
                    <a:pos x="f947" y="f939"/>
                  </a:cxn>
                  <a:cxn ang="f551">
                    <a:pos x="f948" y="f949"/>
                  </a:cxn>
                  <a:cxn ang="f551">
                    <a:pos x="f944" y="f908"/>
                  </a:cxn>
                  <a:cxn ang="f551">
                    <a:pos x="f950" y="f951"/>
                  </a:cxn>
                  <a:cxn ang="f551">
                    <a:pos x="f952" y="f908"/>
                  </a:cxn>
                  <a:cxn ang="f551">
                    <a:pos x="f953" y="f941"/>
                  </a:cxn>
                  <a:cxn ang="f551">
                    <a:pos x="f954" y="f918"/>
                  </a:cxn>
                  <a:cxn ang="f551">
                    <a:pos x="f955" y="f923"/>
                  </a:cxn>
                  <a:cxn ang="f551">
                    <a:pos x="f956" y="f957"/>
                  </a:cxn>
                  <a:cxn ang="f551">
                    <a:pos x="f950" y="f951"/>
                  </a:cxn>
                  <a:cxn ang="f551">
                    <a:pos x="f958" y="f935"/>
                  </a:cxn>
                  <a:cxn ang="f551">
                    <a:pos x="f959" y="f937"/>
                  </a:cxn>
                  <a:cxn ang="f551">
                    <a:pos x="f890" y="f960"/>
                  </a:cxn>
                  <a:cxn ang="f551">
                    <a:pos x="f961" y="f962"/>
                  </a:cxn>
                  <a:cxn ang="f551">
                    <a:pos x="f963" y="f964"/>
                  </a:cxn>
                  <a:cxn ang="f551">
                    <a:pos x="f965" y="f941"/>
                  </a:cxn>
                  <a:cxn ang="f551">
                    <a:pos x="f958" y="f935"/>
                  </a:cxn>
                  <a:cxn ang="f551">
                    <a:pos x="f966" y="f967"/>
                  </a:cxn>
                  <a:cxn ang="f551">
                    <a:pos x="f968" y="f957"/>
                  </a:cxn>
                  <a:cxn ang="f551">
                    <a:pos x="f969" y="f923"/>
                  </a:cxn>
                  <a:cxn ang="f551">
                    <a:pos x="f970" y="f893"/>
                  </a:cxn>
                  <a:cxn ang="f551">
                    <a:pos x="f971" y="f972"/>
                  </a:cxn>
                  <a:cxn ang="f551">
                    <a:pos x="f966" y="f967"/>
                  </a:cxn>
                  <a:cxn ang="f551">
                    <a:pos x="f973" y="f974"/>
                  </a:cxn>
                  <a:cxn ang="f551">
                    <a:pos x="f975" y="f976"/>
                  </a:cxn>
                  <a:cxn ang="f551">
                    <a:pos x="f977" y="f978"/>
                  </a:cxn>
                  <a:cxn ang="f551">
                    <a:pos x="f979" y="f980"/>
                  </a:cxn>
                  <a:cxn ang="f551">
                    <a:pos x="f973" y="f974"/>
                  </a:cxn>
                  <a:cxn ang="f551">
                    <a:pos x="f981" y="f972"/>
                  </a:cxn>
                  <a:cxn ang="f551">
                    <a:pos x="f982" y="f983"/>
                  </a:cxn>
                  <a:cxn ang="f551">
                    <a:pos x="f984" y="f985"/>
                  </a:cxn>
                  <a:cxn ang="f551">
                    <a:pos x="f986" y="f987"/>
                  </a:cxn>
                  <a:cxn ang="f551">
                    <a:pos x="f988" y="f989"/>
                  </a:cxn>
                  <a:cxn ang="f551">
                    <a:pos x="f981" y="f972"/>
                  </a:cxn>
                  <a:cxn ang="f551">
                    <a:pos x="f990" y="f991"/>
                  </a:cxn>
                  <a:cxn ang="f551">
                    <a:pos x="f992" y="f897"/>
                  </a:cxn>
                  <a:cxn ang="f551">
                    <a:pos x="f993" y="f912"/>
                  </a:cxn>
                  <a:cxn ang="f551">
                    <a:pos x="f994" y="f995"/>
                  </a:cxn>
                  <a:cxn ang="f551">
                    <a:pos x="f996" y="f997"/>
                  </a:cxn>
                  <a:cxn ang="f551">
                    <a:pos x="f998" y="f999"/>
                  </a:cxn>
                  <a:cxn ang="f551">
                    <a:pos x="f990" y="f991"/>
                  </a:cxn>
                  <a:cxn ang="f551">
                    <a:pos x="f1000" y="f1001"/>
                  </a:cxn>
                  <a:cxn ang="f551">
                    <a:pos x="f1002" y="f1003"/>
                  </a:cxn>
                  <a:cxn ang="f551">
                    <a:pos x="f1004" y="f1005"/>
                  </a:cxn>
                  <a:cxn ang="f551">
                    <a:pos x="f1006" y="f1007"/>
                  </a:cxn>
                  <a:cxn ang="f551">
                    <a:pos x="f1008" y="f1009"/>
                  </a:cxn>
                  <a:cxn ang="f551">
                    <a:pos x="f1000" y="f1001"/>
                  </a:cxn>
                  <a:cxn ang="f551">
                    <a:pos x="f1010" y="f1011"/>
                  </a:cxn>
                  <a:cxn ang="f551">
                    <a:pos x="f1012" y="f1013"/>
                  </a:cxn>
                  <a:cxn ang="f551">
                    <a:pos x="f1014" y="f1015"/>
                  </a:cxn>
                  <a:cxn ang="f551">
                    <a:pos x="f1016" y="f1017"/>
                  </a:cxn>
                  <a:cxn ang="f551">
                    <a:pos x="f1018" y="f1019"/>
                  </a:cxn>
                  <a:cxn ang="f551">
                    <a:pos x="f1020" y="f1021"/>
                  </a:cxn>
                  <a:cxn ang="f551">
                    <a:pos x="f1010" y="f1011"/>
                  </a:cxn>
                  <a:cxn ang="f551">
                    <a:pos x="f1022" y="f1023"/>
                  </a:cxn>
                  <a:cxn ang="f551">
                    <a:pos x="f1024" y="f1025"/>
                  </a:cxn>
                  <a:cxn ang="f551">
                    <a:pos x="f1026" y="f1027"/>
                  </a:cxn>
                  <a:cxn ang="f551">
                    <a:pos x="f1028" y="f1029"/>
                  </a:cxn>
                  <a:cxn ang="f551">
                    <a:pos x="f1030" y="f1031"/>
                  </a:cxn>
                  <a:cxn ang="f551">
                    <a:pos x="f1022" y="f1023"/>
                  </a:cxn>
                  <a:cxn ang="f551">
                    <a:pos x="f1032" y="f1033"/>
                  </a:cxn>
                  <a:cxn ang="f551">
                    <a:pos x="f1034" y="f1035"/>
                  </a:cxn>
                  <a:cxn ang="f551">
                    <a:pos x="f1036" y="f1037"/>
                  </a:cxn>
                  <a:cxn ang="f551">
                    <a:pos x="f1038" y="f1039"/>
                  </a:cxn>
                  <a:cxn ang="f551">
                    <a:pos x="f1032" y="f1033"/>
                  </a:cxn>
                </a:cxnLst>
                <a:rect l="f876" t="f879" r="f877" b="f878"/>
                <a:pathLst>
                  <a:path w="481130" h="302411">
                    <a:moveTo>
                      <a:pt x="f8" y="f9"/>
                    </a:moveTo>
                    <a:cubicBezTo>
                      <a:pt x="f10" y="f11"/>
                      <a:pt x="f12" y="f13"/>
                      <a:pt x="f14" y="f15"/>
                    </a:cubicBezTo>
                    <a:cubicBezTo>
                      <a:pt x="f16" y="f17"/>
                      <a:pt x="f18" y="f19"/>
                      <a:pt x="f20" y="f5"/>
                    </a:cubicBez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8" y="f27"/>
                      <a:pt x="f28" y="f29"/>
                      <a:pt x="f30" y="f31"/>
                    </a:cubicBezTo>
                    <a:cubicBezTo>
                      <a:pt x="f32" y="f3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42" y="f43"/>
                    </a:cubicBezTo>
                    <a:cubicBezTo>
                      <a:pt x="f44" y="f45"/>
                      <a:pt x="f46" y="f47"/>
                      <a:pt x="f48" y="f49"/>
                    </a:cubicBezTo>
                    <a:cubicBezTo>
                      <a:pt x="f50" y="f51"/>
                      <a:pt x="f52" y="f53"/>
                      <a:pt x="f54" y="f55"/>
                    </a:cubicBezTo>
                    <a:cubicBezTo>
                      <a:pt x="f54" y="f56"/>
                      <a:pt x="f5" y="f57"/>
                      <a:pt x="f5" y="f58"/>
                    </a:cubicBezTo>
                    <a:cubicBezTo>
                      <a:pt x="f5" y="f59"/>
                      <a:pt x="f5" y="f57"/>
                      <a:pt x="f5" y="f57"/>
                    </a:cubicBezTo>
                    <a:cubicBezTo>
                      <a:pt x="f60" y="f51"/>
                      <a:pt x="f61" y="f62"/>
                      <a:pt x="f63" y="f64"/>
                    </a:cubicBezTo>
                    <a:cubicBezTo>
                      <a:pt x="f65" y="f45"/>
                      <a:pt x="f66" y="f67"/>
                      <a:pt x="f68" y="f69"/>
                    </a:cubicBezTo>
                    <a:cubicBezTo>
                      <a:pt x="f70" y="f71"/>
                      <a:pt x="f44" y="f72"/>
                      <a:pt x="f73" y="f74"/>
                    </a:cubicBezTo>
                    <a:cubicBezTo>
                      <a:pt x="f75" y="f76"/>
                      <a:pt x="f77" y="f78"/>
                      <a:pt x="f79" y="f80"/>
                    </a:cubicBezTo>
                    <a:cubicBezTo>
                      <a:pt x="f81" y="f82"/>
                      <a:pt x="f83" y="f84"/>
                      <a:pt x="f85" y="f86"/>
                    </a:cubicBezTo>
                    <a:cubicBezTo>
                      <a:pt x="f87" y="f88"/>
                      <a:pt x="f89" y="f90"/>
                      <a:pt x="f91" y="f92"/>
                    </a:cubicBezTo>
                    <a:cubicBezTo>
                      <a:pt x="f16" y="f93"/>
                      <a:pt x="f94" y="f95"/>
                      <a:pt x="f8" y="f9"/>
                    </a:cubicBezTo>
                    <a:close/>
                    <a:moveTo>
                      <a:pt x="f96" y="f41"/>
                    </a:moveTo>
                    <a:cubicBezTo>
                      <a:pt x="f97" y="f98"/>
                      <a:pt x="f99" y="f98"/>
                      <a:pt x="f100" y="f88"/>
                    </a:cubicBezTo>
                    <a:cubicBezTo>
                      <a:pt x="f101" y="f76"/>
                      <a:pt x="f102" y="f103"/>
                      <a:pt x="f104" y="f105"/>
                    </a:cubicBezTo>
                    <a:cubicBezTo>
                      <a:pt x="f106" y="f74"/>
                      <a:pt x="f75" y="f107"/>
                      <a:pt x="f106" y="f108"/>
                    </a:cubicBezTo>
                    <a:cubicBezTo>
                      <a:pt x="f104" y="f109"/>
                      <a:pt x="f101" y="f110"/>
                      <a:pt x="f100" y="f71"/>
                    </a:cubicBezTo>
                    <a:cubicBezTo>
                      <a:pt x="f99" y="f108"/>
                      <a:pt x="f111" y="f112"/>
                      <a:pt x="f97" y="f113"/>
                    </a:cubicBezTo>
                    <a:cubicBezTo>
                      <a:pt x="f114" y="f115"/>
                      <a:pt x="f116" y="f117"/>
                      <a:pt x="f96" y="f41"/>
                    </a:cubicBezTo>
                    <a:close/>
                    <a:moveTo>
                      <a:pt x="f118" y="f119"/>
                    </a:moveTo>
                    <a:cubicBezTo>
                      <a:pt x="f120" y="f121"/>
                      <a:pt x="f122" y="f123"/>
                      <a:pt x="f124" y="f121"/>
                    </a:cubicBezTo>
                    <a:cubicBezTo>
                      <a:pt x="f125" y="f126"/>
                      <a:pt x="f127" y="f128"/>
                      <a:pt x="f127" y="f117"/>
                    </a:cubicBezTo>
                    <a:cubicBezTo>
                      <a:pt x="f127" y="f129"/>
                      <a:pt x="f130" y="f74"/>
                      <a:pt x="f131" y="f132"/>
                    </a:cubicBezTo>
                    <a:cubicBezTo>
                      <a:pt x="f133" y="f134"/>
                      <a:pt x="f135" y="f136"/>
                      <a:pt x="f118" y="f119"/>
                    </a:cubicBezTo>
                    <a:close/>
                    <a:moveTo>
                      <a:pt x="f137" y="f138"/>
                    </a:moveTo>
                    <a:cubicBezTo>
                      <a:pt x="f139" y="f140"/>
                      <a:pt x="f141" y="f119"/>
                      <a:pt x="f142" y="f78"/>
                    </a:cubicBezTo>
                    <a:cubicBezTo>
                      <a:pt x="f143" y="f144"/>
                      <a:pt x="f145" y="f88"/>
                      <a:pt x="f146" y="f134"/>
                    </a:cubicBezTo>
                    <a:cubicBezTo>
                      <a:pt x="f142" y="f132"/>
                      <a:pt x="f137" y="f115"/>
                      <a:pt x="f147" y="f103"/>
                    </a:cubicBezTo>
                    <a:cubicBezTo>
                      <a:pt x="f148" y="f134"/>
                      <a:pt x="f149" y="f88"/>
                      <a:pt x="f150" y="f144"/>
                    </a:cubicBezTo>
                    <a:cubicBezTo>
                      <a:pt x="f151" y="f78"/>
                      <a:pt x="f152" y="f119"/>
                      <a:pt x="f152" y="f140"/>
                    </a:cubicBezTo>
                    <a:cubicBezTo>
                      <a:pt x="f152" y="f153"/>
                      <a:pt x="f154" y="f84"/>
                      <a:pt x="f137" y="f138"/>
                    </a:cubicBezTo>
                    <a:close/>
                    <a:moveTo>
                      <a:pt x="f155" y="f80"/>
                    </a:moveTo>
                    <a:cubicBezTo>
                      <a:pt x="f156" y="f126"/>
                      <a:pt x="f157" y="f144"/>
                      <a:pt x="f158" y="f159"/>
                    </a:cubicBezTo>
                    <a:cubicBezTo>
                      <a:pt x="f160" y="f115"/>
                      <a:pt x="f161" y="f129"/>
                      <a:pt x="f162" y="f103"/>
                    </a:cubicBezTo>
                    <a:cubicBezTo>
                      <a:pt x="f163" y="f164"/>
                      <a:pt x="f165" y="f166"/>
                      <a:pt x="f167" y="f168"/>
                    </a:cubicBezTo>
                    <a:cubicBezTo>
                      <a:pt x="f169" y="f170"/>
                      <a:pt x="f161" y="f171"/>
                      <a:pt x="f155" y="f80"/>
                    </a:cubicBezTo>
                    <a:close/>
                    <a:moveTo>
                      <a:pt x="f172" y="f173"/>
                    </a:moveTo>
                    <a:cubicBezTo>
                      <a:pt x="f174" y="f80"/>
                      <a:pt x="f175" y="f176"/>
                      <a:pt x="f177" y="f80"/>
                    </a:cubicBezTo>
                    <a:cubicBezTo>
                      <a:pt x="f178" y="f86"/>
                      <a:pt x="f179" y="f180"/>
                      <a:pt x="f181" y="f144"/>
                    </a:cubicBezTo>
                    <a:cubicBezTo>
                      <a:pt x="f182" y="f164"/>
                      <a:pt x="f183" y="f184"/>
                      <a:pt x="f185" y="f105"/>
                    </a:cubicBezTo>
                    <a:cubicBezTo>
                      <a:pt x="f182" y="f186"/>
                      <a:pt x="f83" y="f187"/>
                      <a:pt x="f188" y="f113"/>
                    </a:cubicBezTo>
                    <a:cubicBezTo>
                      <a:pt x="f189" y="f115"/>
                      <a:pt x="f190" y="f184"/>
                      <a:pt x="f191" y="f164"/>
                    </a:cubicBezTo>
                    <a:cubicBezTo>
                      <a:pt x="f174" y="f144"/>
                      <a:pt x="f192" y="f78"/>
                      <a:pt x="f172" y="f173"/>
                    </a:cubicBezTo>
                    <a:close/>
                    <a:moveTo>
                      <a:pt x="f193" y="f78"/>
                    </a:moveTo>
                    <a:cubicBezTo>
                      <a:pt x="f194" y="f195"/>
                      <a:pt x="f196" y="f88"/>
                      <a:pt x="f197" y="f134"/>
                    </a:cubicBezTo>
                    <a:cubicBezTo>
                      <a:pt x="f198" y="f132"/>
                      <a:pt x="f36" y="f129"/>
                      <a:pt x="f36" y="f107"/>
                    </a:cubicBezTo>
                    <a:cubicBezTo>
                      <a:pt x="f36" y="f199"/>
                      <a:pt x="f200" y="f110"/>
                      <a:pt x="f201" y="f202"/>
                    </a:cubicBezTo>
                    <a:cubicBezTo>
                      <a:pt x="f203" y="f112"/>
                      <a:pt x="f204" y="f74"/>
                      <a:pt x="f205" y="f115"/>
                    </a:cubicBezTo>
                    <a:cubicBezTo>
                      <a:pt x="f206" y="f184"/>
                      <a:pt x="f207" y="f164"/>
                      <a:pt x="f208" y="f144"/>
                    </a:cubicBezTo>
                    <a:cubicBezTo>
                      <a:pt x="f209" y="f180"/>
                      <a:pt x="f203" y="f119"/>
                      <a:pt x="f193" y="f78"/>
                    </a:cubicBezTo>
                    <a:close/>
                    <a:moveTo>
                      <a:pt x="f210" y="f76"/>
                    </a:moveTo>
                    <a:cubicBezTo>
                      <a:pt x="f211" y="f212"/>
                      <a:pt x="f213" y="f212"/>
                      <a:pt x="f214" y="f164"/>
                    </a:cubicBezTo>
                    <a:cubicBezTo>
                      <a:pt x="f215" y="f134"/>
                      <a:pt x="f215" y="f132"/>
                      <a:pt x="f216" y="f113"/>
                    </a:cubicBezTo>
                    <a:cubicBezTo>
                      <a:pt x="f217" y="f112"/>
                      <a:pt x="f218" y="f199"/>
                      <a:pt x="f218" y="f43"/>
                    </a:cubicBezTo>
                    <a:cubicBezTo>
                      <a:pt x="f218" y="f219"/>
                      <a:pt x="f220" y="f221"/>
                      <a:pt x="f222" y="f67"/>
                    </a:cubicBezTo>
                    <a:cubicBezTo>
                      <a:pt x="f223" y="f71"/>
                      <a:pt x="f224" y="f105"/>
                      <a:pt x="f210" y="f76"/>
                    </a:cubicBezTo>
                    <a:close/>
                    <a:moveTo>
                      <a:pt x="f225" y="f186"/>
                    </a:moveTo>
                    <a:cubicBezTo>
                      <a:pt x="f226" y="f202"/>
                      <a:pt x="f227" y="f228"/>
                      <a:pt x="f229" y="f230"/>
                    </a:cubicBezTo>
                    <a:cubicBezTo>
                      <a:pt x="f231" y="f232"/>
                      <a:pt x="f233" y="f62"/>
                      <a:pt x="f234" y="f235"/>
                    </a:cubicBezTo>
                    <a:cubicBezTo>
                      <a:pt x="f236" y="f237"/>
                      <a:pt x="f238" y="f239"/>
                      <a:pt x="f240" y="f72"/>
                    </a:cubicBezTo>
                    <a:cubicBezTo>
                      <a:pt x="f241" y="f113"/>
                      <a:pt x="f242" y="f105"/>
                      <a:pt x="f225" y="f186"/>
                    </a:cubicBezTo>
                    <a:close/>
                    <a:moveTo>
                      <a:pt x="f243" y="f67"/>
                    </a:moveTo>
                    <a:cubicBezTo>
                      <a:pt x="f244" y="f219"/>
                      <a:pt x="f245" y="f246"/>
                      <a:pt x="f247" y="f47"/>
                    </a:cubicBezTo>
                    <a:cubicBezTo>
                      <a:pt x="f248" y="f35"/>
                      <a:pt x="f249" y="f250"/>
                      <a:pt x="f251" y="f252"/>
                    </a:cubicBezTo>
                    <a:cubicBezTo>
                      <a:pt x="f253" y="f254"/>
                      <a:pt x="f255" y="f256"/>
                      <a:pt x="f257" y="f258"/>
                    </a:cubicBezTo>
                    <a:cubicBezTo>
                      <a:pt x="f259" y="f260"/>
                      <a:pt x="f261" y="f262"/>
                      <a:pt x="f263" y="f221"/>
                    </a:cubicBezTo>
                    <a:cubicBezTo>
                      <a:pt x="f263" y="f90"/>
                      <a:pt x="f264" y="f69"/>
                      <a:pt x="f243" y="f67"/>
                    </a:cubicBezTo>
                    <a:close/>
                    <a:moveTo>
                      <a:pt x="f265" y="f250"/>
                    </a:moveTo>
                    <a:cubicBezTo>
                      <a:pt x="f266" y="f267"/>
                      <a:pt x="f268" y="f269"/>
                      <a:pt x="f270" y="f55"/>
                    </a:cubicBezTo>
                    <a:cubicBezTo>
                      <a:pt x="f271" y="f58"/>
                      <a:pt x="f272" y="f273"/>
                      <a:pt x="f274" y="f92"/>
                    </a:cubicBezTo>
                    <a:cubicBezTo>
                      <a:pt x="f271" y="f275"/>
                      <a:pt x="f276" y="f277"/>
                      <a:pt x="f278" y="f279"/>
                    </a:cubicBezTo>
                    <a:cubicBezTo>
                      <a:pt x="f280" y="f281"/>
                      <a:pt x="f89" y="f33"/>
                      <a:pt x="f282" y="f283"/>
                    </a:cubicBezTo>
                    <a:cubicBezTo>
                      <a:pt x="f284" y="f57"/>
                      <a:pt x="f285" y="f286"/>
                      <a:pt x="f287" y="f254"/>
                    </a:cubicBezTo>
                    <a:cubicBezTo>
                      <a:pt x="f288" y="f267"/>
                      <a:pt x="f284" y="f62"/>
                      <a:pt x="f265" y="f250"/>
                    </a:cubicBezTo>
                    <a:close/>
                    <a:moveTo>
                      <a:pt x="f289" y="f290"/>
                    </a:moveTo>
                    <a:cubicBezTo>
                      <a:pt x="f291" y="f33"/>
                      <a:pt x="f292" y="f293"/>
                      <a:pt x="f294" y="f33"/>
                    </a:cubicBezTo>
                    <a:cubicBezTo>
                      <a:pt x="f295" y="f296"/>
                      <a:pt x="f297" y="f281"/>
                      <a:pt x="f298" y="f277"/>
                    </a:cubicBezTo>
                    <a:cubicBezTo>
                      <a:pt x="f299" y="f300"/>
                      <a:pt x="f301" y="f302"/>
                      <a:pt x="f303" y="f304"/>
                    </a:cubicBezTo>
                    <a:cubicBezTo>
                      <a:pt x="f305" y="f306"/>
                      <a:pt x="f307" y="f308"/>
                      <a:pt x="f297" y="f309"/>
                    </a:cubicBezTo>
                    <a:cubicBezTo>
                      <a:pt x="f310" y="f311"/>
                      <a:pt x="f312" y="f313"/>
                      <a:pt x="f289" y="f290"/>
                    </a:cubicBezTo>
                    <a:close/>
                    <a:moveTo>
                      <a:pt x="f314" y="f315"/>
                    </a:moveTo>
                    <a:cubicBezTo>
                      <a:pt x="f316" y="f93"/>
                      <a:pt x="f317" y="f318"/>
                      <a:pt x="f319" y="f320"/>
                    </a:cubicBezTo>
                    <a:cubicBezTo>
                      <a:pt x="f321" y="f322"/>
                      <a:pt x="f312" y="f323"/>
                      <a:pt x="f324" y="f325"/>
                    </a:cubicBezTo>
                    <a:cubicBezTo>
                      <a:pt x="f324" y="f326"/>
                      <a:pt x="f327" y="f328"/>
                      <a:pt x="f317" y="f329"/>
                    </a:cubicBezTo>
                    <a:cubicBezTo>
                      <a:pt x="f330" y="f331"/>
                      <a:pt x="f332" y="f333"/>
                      <a:pt x="f334" y="f335"/>
                    </a:cubicBezTo>
                    <a:cubicBezTo>
                      <a:pt x="f20" y="f336"/>
                      <a:pt x="f337" y="f338"/>
                      <a:pt x="f339" y="f340"/>
                    </a:cubicBezTo>
                    <a:cubicBezTo>
                      <a:pt x="f341" y="f93"/>
                      <a:pt x="f21" y="f309"/>
                      <a:pt x="f314" y="f315"/>
                    </a:cubicBezTo>
                    <a:close/>
                    <a:moveTo>
                      <a:pt x="f342" y="f343"/>
                    </a:moveTo>
                    <a:cubicBezTo>
                      <a:pt x="f344" y="f345"/>
                      <a:pt x="f23" y="f346"/>
                      <a:pt x="f347" y="f348"/>
                    </a:cubicBezTo>
                    <a:cubicBezTo>
                      <a:pt x="f334" y="f349"/>
                      <a:pt x="f337" y="f350"/>
                      <a:pt x="f351" y="f352"/>
                    </a:cubicBezTo>
                    <a:cubicBezTo>
                      <a:pt x="f353" y="f349"/>
                      <a:pt x="f342" y="f354"/>
                      <a:pt x="f16" y="f355"/>
                    </a:cubicBezTo>
                    <a:cubicBezTo>
                      <a:pt x="f356" y="f29"/>
                      <a:pt x="f12" y="f357"/>
                      <a:pt x="f12" y="f358"/>
                    </a:cubicBezTo>
                    <a:cubicBezTo>
                      <a:pt x="f12" y="f359"/>
                      <a:pt x="f360" y="f361"/>
                      <a:pt x="f342" y="f343"/>
                    </a:cubicBezTo>
                    <a:close/>
                    <a:moveTo>
                      <a:pt x="f10" y="f362"/>
                    </a:moveTo>
                    <a:cubicBezTo>
                      <a:pt x="f356" y="f363"/>
                      <a:pt x="f364" y="f365"/>
                      <a:pt x="f353" y="f366"/>
                    </a:cubicBezTo>
                    <a:cubicBezTo>
                      <a:pt x="f351" y="f367"/>
                      <a:pt x="f364" y="f368"/>
                      <a:pt x="f356" y="f369"/>
                    </a:cubicBezTo>
                    <a:cubicBezTo>
                      <a:pt x="f370" y="f371"/>
                      <a:pt x="f372" y="f373"/>
                      <a:pt x="f372" y="f374"/>
                    </a:cubicBezTo>
                    <a:cubicBezTo>
                      <a:pt x="f375" y="f376"/>
                      <a:pt x="f377" y="f378"/>
                      <a:pt x="f10" y="f362"/>
                    </a:cubicBezTo>
                    <a:close/>
                  </a:path>
                </a:pathLst>
              </a:custGeom>
              <a:solidFill>
                <a:srgbClr val="DEF44F"/>
              </a:solidFill>
              <a:ln cap="rnd">
                <a:noFill/>
                <a:prstDash val="solid"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3429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1350" b="0" i="0" u="none" strike="noStrike" kern="1200" cap="none" spc="0" baseline="0">
                  <a:solidFill>
                    <a:srgbClr val="000000"/>
                  </a:solidFill>
                  <a:uFillTx/>
                  <a:latin typeface="Trebuchet MS"/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4E868F68-F90B-4E1D-8BED-09C3D80FBFCA}"/>
                  </a:ext>
                </a:extLst>
              </p:cNvPr>
              <p:cNvSpPr/>
              <p:nvPr/>
            </p:nvSpPr>
            <p:spPr>
              <a:xfrm rot="1709420">
                <a:off x="569515" y="1613073"/>
                <a:ext cx="590821" cy="382219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423723"/>
                  <a:gd name="f7" fmla="val 274114"/>
                  <a:gd name="f8" fmla="val 44040"/>
                  <a:gd name="f9" fmla="val 264317"/>
                  <a:gd name="f10" fmla="val 104047"/>
                  <a:gd name="f11" fmla="val 287103"/>
                  <a:gd name="f12" fmla="val 175485"/>
                  <a:gd name="f13" fmla="val 265267"/>
                  <a:gd name="f14" fmla="val 234540"/>
                  <a:gd name="f15" fmla="val 248177"/>
                  <a:gd name="f16" fmla="val 322170"/>
                  <a:gd name="f17" fmla="val 222543"/>
                  <a:gd name="f18" fmla="val 445995"/>
                  <a:gd name="f19" fmla="val 156084"/>
                  <a:gd name="f20" fmla="val 420277"/>
                  <a:gd name="f21" fmla="val 47850"/>
                  <a:gd name="f22" fmla="val 419325"/>
                  <a:gd name="f23" fmla="val 45002"/>
                  <a:gd name="f24" fmla="val 417420"/>
                  <a:gd name="f25" fmla="val 44052"/>
                  <a:gd name="f26" fmla="val 415515"/>
                  <a:gd name="f27" fmla="val 43103"/>
                  <a:gd name="f28" fmla="val 412657"/>
                  <a:gd name="f29" fmla="val 38356"/>
                  <a:gd name="f30" fmla="val 408847"/>
                  <a:gd name="f31" fmla="val 33609"/>
                  <a:gd name="f32" fmla="val 404085"/>
                  <a:gd name="f33" fmla="val 28862"/>
                  <a:gd name="f34" fmla="val 395512"/>
                  <a:gd name="f35" fmla="val 21266"/>
                  <a:gd name="f36" fmla="val 385035"/>
                  <a:gd name="f37" fmla="val 14620"/>
                  <a:gd name="f38" fmla="val 371700"/>
                  <a:gd name="f39" fmla="val 8924"/>
                  <a:gd name="f40" fmla="val 305977"/>
                  <a:gd name="f41" fmla="val -17660"/>
                  <a:gd name="f42" fmla="val 212632"/>
                  <a:gd name="f43" fmla="val 152625"/>
                  <a:gd name="f44" fmla="val 45951"/>
                  <a:gd name="f45" fmla="val 93570"/>
                  <a:gd name="f46" fmla="val 70636"/>
                  <a:gd name="f47" fmla="val 37372"/>
                  <a:gd name="f48" fmla="val 112410"/>
                  <a:gd name="f49" fmla="val 7845"/>
                  <a:gd name="f50" fmla="val 169375"/>
                  <a:gd name="f51" fmla="val -728"/>
                  <a:gd name="f52" fmla="val 185515"/>
                  <a:gd name="f53" fmla="val -1680"/>
                  <a:gd name="f54" fmla="val 202605"/>
                  <a:gd name="f55" fmla="val 2130"/>
                  <a:gd name="f56" fmla="val 217796"/>
                  <a:gd name="f57" fmla="val 238683"/>
                  <a:gd name="f58" fmla="val 22132"/>
                  <a:gd name="f59" fmla="val 255772"/>
                  <a:gd name="f60" fmla="val 32610"/>
                  <a:gd name="f61" fmla="val 74520"/>
                  <a:gd name="f62" fmla="val 90574"/>
                  <a:gd name="f63" fmla="val 180247"/>
                  <a:gd name="f64" fmla="val 51648"/>
                  <a:gd name="f65" fmla="val 261210"/>
                  <a:gd name="f66" fmla="val 29811"/>
                  <a:gd name="f67" fmla="val 297405"/>
                  <a:gd name="f68" fmla="val 20317"/>
                  <a:gd name="f69" fmla="val 351697"/>
                  <a:gd name="f70" fmla="val 15570"/>
                  <a:gd name="f71" fmla="val 382177"/>
                  <a:gd name="f72" fmla="val 35507"/>
                  <a:gd name="f73" fmla="val 400275"/>
                  <a:gd name="f74" fmla="val 46900"/>
                  <a:gd name="f75" fmla="val 65889"/>
                  <a:gd name="f76" fmla="val 401227"/>
                  <a:gd name="f77" fmla="val 98169"/>
                  <a:gd name="f78" fmla="val 386940"/>
                  <a:gd name="f79" fmla="val 154185"/>
                  <a:gd name="f80" fmla="val 343125"/>
                  <a:gd name="f81" fmla="val 292642"/>
                  <a:gd name="f82" fmla="val 206403"/>
                  <a:gd name="f83" fmla="val 290737"/>
                  <a:gd name="f84" fmla="val 207352"/>
                  <a:gd name="f85" fmla="val 269782"/>
                  <a:gd name="f86" fmla="val 216846"/>
                  <a:gd name="f87" fmla="val 265972"/>
                  <a:gd name="f88" fmla="val 218745"/>
                  <a:gd name="f89" fmla="val 240255"/>
                  <a:gd name="f90" fmla="val 229189"/>
                  <a:gd name="f91" fmla="val 213585"/>
                  <a:gd name="f92" fmla="val 235835"/>
                  <a:gd name="f93" fmla="val 186915"/>
                  <a:gd name="f94" fmla="val 241531"/>
                  <a:gd name="f95" fmla="val 161197"/>
                  <a:gd name="f96" fmla="val 246278"/>
                  <a:gd name="f97" fmla="val 136432"/>
                  <a:gd name="f98" fmla="val 252924"/>
                  <a:gd name="f99" fmla="val 109762"/>
                  <a:gd name="f100" fmla="val 68805"/>
                  <a:gd name="f101" fmla="val 260519"/>
                  <a:gd name="f102" fmla="val 26895"/>
                  <a:gd name="f103" fmla="val 236784"/>
                  <a:gd name="f104" fmla="val 25942"/>
                  <a:gd name="f105" fmla="val 200706"/>
                  <a:gd name="f106" fmla="val 24990"/>
                  <a:gd name="f107" fmla="val 190263"/>
                  <a:gd name="f108" fmla="val 179819"/>
                  <a:gd name="f109" fmla="+- 0 0 -90"/>
                  <a:gd name="f110" fmla="*/ f3 1 423723"/>
                  <a:gd name="f111" fmla="*/ f4 1 274114"/>
                  <a:gd name="f112" fmla="val f5"/>
                  <a:gd name="f113" fmla="val f6"/>
                  <a:gd name="f114" fmla="val f7"/>
                  <a:gd name="f115" fmla="*/ f109 f0 1"/>
                  <a:gd name="f116" fmla="+- f114 0 f112"/>
                  <a:gd name="f117" fmla="+- f113 0 f112"/>
                  <a:gd name="f118" fmla="*/ f115 1 f2"/>
                  <a:gd name="f119" fmla="*/ f117 1 423723"/>
                  <a:gd name="f120" fmla="*/ f116 1 274114"/>
                  <a:gd name="f121" fmla="*/ 44040 f117 1"/>
                  <a:gd name="f122" fmla="*/ 264317 f116 1"/>
                  <a:gd name="f123" fmla="*/ 234540 f117 1"/>
                  <a:gd name="f124" fmla="*/ 248177 f116 1"/>
                  <a:gd name="f125" fmla="*/ 420277 f117 1"/>
                  <a:gd name="f126" fmla="*/ 47850 f116 1"/>
                  <a:gd name="f127" fmla="*/ 415515 f117 1"/>
                  <a:gd name="f128" fmla="*/ 43103 f116 1"/>
                  <a:gd name="f129" fmla="*/ 404085 f117 1"/>
                  <a:gd name="f130" fmla="*/ 28862 f116 1"/>
                  <a:gd name="f131" fmla="*/ 371700 f117 1"/>
                  <a:gd name="f132" fmla="*/ 8924 f116 1"/>
                  <a:gd name="f133" fmla="*/ 152625 f117 1"/>
                  <a:gd name="f134" fmla="*/ 45951 f116 1"/>
                  <a:gd name="f135" fmla="*/ 7845 f117 1"/>
                  <a:gd name="f136" fmla="*/ 169375 f116 1"/>
                  <a:gd name="f137" fmla="*/ 2130 f117 1"/>
                  <a:gd name="f138" fmla="*/ 217796 f116 1"/>
                  <a:gd name="f139" fmla="*/ 32610 f117 1"/>
                  <a:gd name="f140" fmla="*/ 261210 f117 1"/>
                  <a:gd name="f141" fmla="*/ 29811 f116 1"/>
                  <a:gd name="f142" fmla="*/ 382177 f117 1"/>
                  <a:gd name="f143" fmla="*/ 35507 f116 1"/>
                  <a:gd name="f144" fmla="*/ 401227 f117 1"/>
                  <a:gd name="f145" fmla="*/ 98169 f116 1"/>
                  <a:gd name="f146" fmla="*/ 292642 f117 1"/>
                  <a:gd name="f147" fmla="*/ 206403 f116 1"/>
                  <a:gd name="f148" fmla="*/ 265972 f117 1"/>
                  <a:gd name="f149" fmla="*/ 218745 f116 1"/>
                  <a:gd name="f150" fmla="*/ 186915 f117 1"/>
                  <a:gd name="f151" fmla="*/ 241531 f116 1"/>
                  <a:gd name="f152" fmla="*/ 109762 f117 1"/>
                  <a:gd name="f153" fmla="*/ 255772 f116 1"/>
                  <a:gd name="f154" fmla="*/ 25942 f117 1"/>
                  <a:gd name="f155" fmla="*/ 200706 f116 1"/>
                  <a:gd name="f156" fmla="+- f118 0 f1"/>
                  <a:gd name="f157" fmla="*/ f121 1 423723"/>
                  <a:gd name="f158" fmla="*/ f122 1 274114"/>
                  <a:gd name="f159" fmla="*/ f123 1 423723"/>
                  <a:gd name="f160" fmla="*/ f124 1 274114"/>
                  <a:gd name="f161" fmla="*/ f125 1 423723"/>
                  <a:gd name="f162" fmla="*/ f126 1 274114"/>
                  <a:gd name="f163" fmla="*/ f127 1 423723"/>
                  <a:gd name="f164" fmla="*/ f128 1 274114"/>
                  <a:gd name="f165" fmla="*/ f129 1 423723"/>
                  <a:gd name="f166" fmla="*/ f130 1 274114"/>
                  <a:gd name="f167" fmla="*/ f131 1 423723"/>
                  <a:gd name="f168" fmla="*/ f132 1 274114"/>
                  <a:gd name="f169" fmla="*/ f133 1 423723"/>
                  <a:gd name="f170" fmla="*/ f134 1 274114"/>
                  <a:gd name="f171" fmla="*/ f135 1 423723"/>
                  <a:gd name="f172" fmla="*/ f136 1 274114"/>
                  <a:gd name="f173" fmla="*/ f137 1 423723"/>
                  <a:gd name="f174" fmla="*/ f138 1 274114"/>
                  <a:gd name="f175" fmla="*/ f139 1 423723"/>
                  <a:gd name="f176" fmla="*/ f140 1 423723"/>
                  <a:gd name="f177" fmla="*/ f141 1 274114"/>
                  <a:gd name="f178" fmla="*/ f142 1 423723"/>
                  <a:gd name="f179" fmla="*/ f143 1 274114"/>
                  <a:gd name="f180" fmla="*/ f144 1 423723"/>
                  <a:gd name="f181" fmla="*/ f145 1 274114"/>
                  <a:gd name="f182" fmla="*/ f146 1 423723"/>
                  <a:gd name="f183" fmla="*/ f147 1 274114"/>
                  <a:gd name="f184" fmla="*/ f148 1 423723"/>
                  <a:gd name="f185" fmla="*/ f149 1 274114"/>
                  <a:gd name="f186" fmla="*/ f150 1 423723"/>
                  <a:gd name="f187" fmla="*/ f151 1 274114"/>
                  <a:gd name="f188" fmla="*/ f152 1 423723"/>
                  <a:gd name="f189" fmla="*/ f153 1 274114"/>
                  <a:gd name="f190" fmla="*/ f154 1 423723"/>
                  <a:gd name="f191" fmla="*/ f155 1 274114"/>
                  <a:gd name="f192" fmla="*/ f112 1 f119"/>
                  <a:gd name="f193" fmla="*/ f113 1 f119"/>
                  <a:gd name="f194" fmla="*/ f112 1 f120"/>
                  <a:gd name="f195" fmla="*/ f114 1 f120"/>
                  <a:gd name="f196" fmla="*/ f157 1 f119"/>
                  <a:gd name="f197" fmla="*/ f158 1 f120"/>
                  <a:gd name="f198" fmla="*/ f159 1 f119"/>
                  <a:gd name="f199" fmla="*/ f160 1 f120"/>
                  <a:gd name="f200" fmla="*/ f161 1 f119"/>
                  <a:gd name="f201" fmla="*/ f162 1 f120"/>
                  <a:gd name="f202" fmla="*/ f163 1 f119"/>
                  <a:gd name="f203" fmla="*/ f164 1 f120"/>
                  <a:gd name="f204" fmla="*/ f165 1 f119"/>
                  <a:gd name="f205" fmla="*/ f166 1 f120"/>
                  <a:gd name="f206" fmla="*/ f167 1 f119"/>
                  <a:gd name="f207" fmla="*/ f168 1 f120"/>
                  <a:gd name="f208" fmla="*/ f169 1 f119"/>
                  <a:gd name="f209" fmla="*/ f170 1 f120"/>
                  <a:gd name="f210" fmla="*/ f171 1 f119"/>
                  <a:gd name="f211" fmla="*/ f172 1 f120"/>
                  <a:gd name="f212" fmla="*/ f173 1 f119"/>
                  <a:gd name="f213" fmla="*/ f174 1 f120"/>
                  <a:gd name="f214" fmla="*/ f175 1 f119"/>
                  <a:gd name="f215" fmla="*/ f176 1 f119"/>
                  <a:gd name="f216" fmla="*/ f177 1 f120"/>
                  <a:gd name="f217" fmla="*/ f178 1 f119"/>
                  <a:gd name="f218" fmla="*/ f179 1 f120"/>
                  <a:gd name="f219" fmla="*/ f180 1 f119"/>
                  <a:gd name="f220" fmla="*/ f181 1 f120"/>
                  <a:gd name="f221" fmla="*/ f182 1 f119"/>
                  <a:gd name="f222" fmla="*/ f183 1 f120"/>
                  <a:gd name="f223" fmla="*/ f184 1 f119"/>
                  <a:gd name="f224" fmla="*/ f185 1 f120"/>
                  <a:gd name="f225" fmla="*/ f186 1 f119"/>
                  <a:gd name="f226" fmla="*/ f187 1 f120"/>
                  <a:gd name="f227" fmla="*/ f188 1 f119"/>
                  <a:gd name="f228" fmla="*/ f189 1 f120"/>
                  <a:gd name="f229" fmla="*/ f190 1 f119"/>
                  <a:gd name="f230" fmla="*/ f191 1 f120"/>
                  <a:gd name="f231" fmla="*/ f192 f110 1"/>
                  <a:gd name="f232" fmla="*/ f193 f110 1"/>
                  <a:gd name="f233" fmla="*/ f195 f111 1"/>
                  <a:gd name="f234" fmla="*/ f194 f111 1"/>
                  <a:gd name="f235" fmla="*/ f196 f110 1"/>
                  <a:gd name="f236" fmla="*/ f197 f111 1"/>
                  <a:gd name="f237" fmla="*/ f198 f110 1"/>
                  <a:gd name="f238" fmla="*/ f199 f111 1"/>
                  <a:gd name="f239" fmla="*/ f200 f110 1"/>
                  <a:gd name="f240" fmla="*/ f201 f111 1"/>
                  <a:gd name="f241" fmla="*/ f202 f110 1"/>
                  <a:gd name="f242" fmla="*/ f203 f111 1"/>
                  <a:gd name="f243" fmla="*/ f204 f110 1"/>
                  <a:gd name="f244" fmla="*/ f205 f111 1"/>
                  <a:gd name="f245" fmla="*/ f206 f110 1"/>
                  <a:gd name="f246" fmla="*/ f207 f111 1"/>
                  <a:gd name="f247" fmla="*/ f208 f110 1"/>
                  <a:gd name="f248" fmla="*/ f209 f111 1"/>
                  <a:gd name="f249" fmla="*/ f210 f110 1"/>
                  <a:gd name="f250" fmla="*/ f211 f111 1"/>
                  <a:gd name="f251" fmla="*/ f212 f110 1"/>
                  <a:gd name="f252" fmla="*/ f213 f111 1"/>
                  <a:gd name="f253" fmla="*/ f214 f110 1"/>
                  <a:gd name="f254" fmla="*/ f215 f110 1"/>
                  <a:gd name="f255" fmla="*/ f216 f111 1"/>
                  <a:gd name="f256" fmla="*/ f217 f110 1"/>
                  <a:gd name="f257" fmla="*/ f218 f111 1"/>
                  <a:gd name="f258" fmla="*/ f219 f110 1"/>
                  <a:gd name="f259" fmla="*/ f220 f111 1"/>
                  <a:gd name="f260" fmla="*/ f221 f110 1"/>
                  <a:gd name="f261" fmla="*/ f222 f111 1"/>
                  <a:gd name="f262" fmla="*/ f223 f110 1"/>
                  <a:gd name="f263" fmla="*/ f224 f111 1"/>
                  <a:gd name="f264" fmla="*/ f225 f110 1"/>
                  <a:gd name="f265" fmla="*/ f226 f111 1"/>
                  <a:gd name="f266" fmla="*/ f227 f110 1"/>
                  <a:gd name="f267" fmla="*/ f228 f111 1"/>
                  <a:gd name="f268" fmla="*/ f229 f110 1"/>
                  <a:gd name="f269" fmla="*/ f230 f1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156">
                    <a:pos x="f235" y="f236"/>
                  </a:cxn>
                  <a:cxn ang="f156">
                    <a:pos x="f237" y="f238"/>
                  </a:cxn>
                  <a:cxn ang="f156">
                    <a:pos x="f239" y="f240"/>
                  </a:cxn>
                  <a:cxn ang="f156">
                    <a:pos x="f241" y="f242"/>
                  </a:cxn>
                  <a:cxn ang="f156">
                    <a:pos x="f243" y="f244"/>
                  </a:cxn>
                  <a:cxn ang="f156">
                    <a:pos x="f245" y="f246"/>
                  </a:cxn>
                  <a:cxn ang="f156">
                    <a:pos x="f247" y="f248"/>
                  </a:cxn>
                  <a:cxn ang="f156">
                    <a:pos x="f249" y="f250"/>
                  </a:cxn>
                  <a:cxn ang="f156">
                    <a:pos x="f251" y="f252"/>
                  </a:cxn>
                  <a:cxn ang="f156">
                    <a:pos x="f235" y="f236"/>
                  </a:cxn>
                  <a:cxn ang="f156">
                    <a:pos x="f253" y="f250"/>
                  </a:cxn>
                  <a:cxn ang="f156">
                    <a:pos x="f254" y="f255"/>
                  </a:cxn>
                  <a:cxn ang="f156">
                    <a:pos x="f256" y="f257"/>
                  </a:cxn>
                  <a:cxn ang="f156">
                    <a:pos x="f258" y="f259"/>
                  </a:cxn>
                  <a:cxn ang="f156">
                    <a:pos x="f260" y="f261"/>
                  </a:cxn>
                  <a:cxn ang="f156">
                    <a:pos x="f262" y="f263"/>
                  </a:cxn>
                  <a:cxn ang="f156">
                    <a:pos x="f264" y="f265"/>
                  </a:cxn>
                  <a:cxn ang="f156">
                    <a:pos x="f266" y="f267"/>
                  </a:cxn>
                  <a:cxn ang="f156">
                    <a:pos x="f268" y="f269"/>
                  </a:cxn>
                  <a:cxn ang="f156">
                    <a:pos x="f253" y="f250"/>
                  </a:cxn>
                </a:cxnLst>
                <a:rect l="f231" t="f234" r="f232" b="f233"/>
                <a:pathLst>
                  <a:path w="423723" h="274114">
                    <a:moveTo>
                      <a:pt x="f8" y="f9"/>
                    </a:moveTo>
                    <a:cubicBezTo>
                      <a:pt x="f10" y="f11"/>
                      <a:pt x="f12" y="f13"/>
                      <a:pt x="f14" y="f15"/>
                    </a:cubicBezTo>
                    <a:cubicBezTo>
                      <a:pt x="f16" y="f17"/>
                      <a:pt x="f18" y="f19"/>
                      <a:pt x="f20" y="f21"/>
                    </a:cubicBezTo>
                    <a:cubicBezTo>
                      <a:pt x="f22" y="f23"/>
                      <a:pt x="f24" y="f25"/>
                      <a:pt x="f26" y="f27"/>
                    </a:cubicBezTo>
                    <a:cubicBezTo>
                      <a:pt x="f28" y="f29"/>
                      <a:pt x="f30" y="f31"/>
                      <a:pt x="f32" y="f33"/>
                    </a:cubicBezTo>
                    <a:cubicBezTo>
                      <a:pt x="f34" y="f35"/>
                      <a:pt x="f36" y="f37"/>
                      <a:pt x="f38" y="f39"/>
                    </a:cubicBezTo>
                    <a:cubicBezTo>
                      <a:pt x="f40" y="f41"/>
                      <a:pt x="f42" y="f35"/>
                      <a:pt x="f43" y="f44"/>
                    </a:cubicBezTo>
                    <a:cubicBezTo>
                      <a:pt x="f45" y="f46"/>
                      <a:pt x="f47" y="f48"/>
                      <a:pt x="f49" y="f50"/>
                    </a:cubicBezTo>
                    <a:cubicBezTo>
                      <a:pt x="f51" y="f52"/>
                      <a:pt x="f53" y="f54"/>
                      <a:pt x="f55" y="f56"/>
                    </a:cubicBezTo>
                    <a:cubicBezTo>
                      <a:pt x="f49" y="f57"/>
                      <a:pt x="f58" y="f59"/>
                      <a:pt x="f8" y="f9"/>
                    </a:cubicBezTo>
                    <a:close/>
                    <a:moveTo>
                      <a:pt x="f60" y="f50"/>
                    </a:moveTo>
                    <a:cubicBezTo>
                      <a:pt x="f61" y="f62"/>
                      <a:pt x="f63" y="f64"/>
                      <a:pt x="f65" y="f66"/>
                    </a:cubicBezTo>
                    <a:cubicBezTo>
                      <a:pt x="f67" y="f68"/>
                      <a:pt x="f69" y="f70"/>
                      <a:pt x="f71" y="f72"/>
                    </a:cubicBezTo>
                    <a:cubicBezTo>
                      <a:pt x="f73" y="f74"/>
                      <a:pt x="f30" y="f75"/>
                      <a:pt x="f76" y="f77"/>
                    </a:cubicBezTo>
                    <a:cubicBezTo>
                      <a:pt x="f78" y="f79"/>
                      <a:pt x="f80" y="f52"/>
                      <a:pt x="f81" y="f82"/>
                    </a:cubicBezTo>
                    <a:cubicBezTo>
                      <a:pt x="f83" y="f84"/>
                      <a:pt x="f85" y="f86"/>
                      <a:pt x="f87" y="f88"/>
                    </a:cubicBezTo>
                    <a:cubicBezTo>
                      <a:pt x="f89" y="f90"/>
                      <a:pt x="f91" y="f92"/>
                      <a:pt x="f93" y="f94"/>
                    </a:cubicBezTo>
                    <a:cubicBezTo>
                      <a:pt x="f95" y="f96"/>
                      <a:pt x="f97" y="f98"/>
                      <a:pt x="f99" y="f59"/>
                    </a:cubicBezTo>
                    <a:cubicBezTo>
                      <a:pt x="f100" y="f101"/>
                      <a:pt x="f102" y="f103"/>
                      <a:pt x="f104" y="f105"/>
                    </a:cubicBezTo>
                    <a:cubicBezTo>
                      <a:pt x="f106" y="f107"/>
                      <a:pt x="f102" y="f108"/>
                      <a:pt x="f60" y="f50"/>
                    </a:cubicBezTo>
                    <a:close/>
                  </a:path>
                </a:pathLst>
              </a:custGeom>
              <a:solidFill>
                <a:srgbClr val="DEF44F"/>
              </a:solidFill>
              <a:ln cap="rnd">
                <a:noFill/>
                <a:prstDash val="solid"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3429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1350" b="0" i="0" u="none" strike="noStrike" kern="1200" cap="none" spc="0" baseline="0">
                  <a:solidFill>
                    <a:srgbClr val="000000"/>
                  </a:solidFill>
                  <a:uFillTx/>
                  <a:latin typeface="Trebuchet M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71509803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Повестка д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6">
            <a:extLst>
              <a:ext uri="{FF2B5EF4-FFF2-40B4-BE49-F238E27FC236}">
                <a16:creationId xmlns:a16="http://schemas.microsoft.com/office/drawing/2014/main" id="{6EA5D29F-ED81-4583-9CEC-30242A3B5447}"/>
              </a:ext>
            </a:extLst>
          </p:cNvPr>
          <p:cNvSpPr/>
          <p:nvPr/>
        </p:nvSpPr>
        <p:spPr>
          <a:xfrm>
            <a:off x="1" y="0"/>
            <a:ext cx="4572002" cy="6858000"/>
          </a:xfrm>
          <a:prstGeom prst="rect">
            <a:avLst/>
          </a:prstGeom>
          <a:solidFill>
            <a:srgbClr val="DEF44F"/>
          </a:solidFill>
          <a:ln cap="rnd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marL="0" marR="0" lvl="0" indent="0" algn="ctr" defTabSz="3429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350" b="0" i="0" u="none" strike="noStrike" kern="1200" cap="none" spc="0" baseline="0">
              <a:solidFill>
                <a:srgbClr val="FFFFFF"/>
              </a:solidFill>
              <a:uFillTx/>
              <a:latin typeface="Trebuchet MS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104CC1-7979-4E34-9959-0A905ED664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4350" y="207038"/>
            <a:ext cx="3600450" cy="2036112"/>
          </a:xfrm>
        </p:spPr>
        <p:txBody>
          <a:bodyPr lIns="0" tIns="0" rIns="0" bIns="0" anchor="ctr">
            <a:noAutofit/>
          </a:bodyPr>
          <a:lstStyle>
            <a:lvl1pPr>
              <a:defRPr>
                <a:solidFill>
                  <a:srgbClr val="0B3A24"/>
                </a:solidFill>
              </a:defRPr>
            </a:lvl1pPr>
          </a:lstStyle>
          <a:p>
            <a:pPr lvl="0"/>
            <a:r>
              <a:rPr lang="ru-RU"/>
              <a:t>Заголовок слайда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625C9EC0-C83C-423E-B48E-DC2CCEE9FD3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4350" y="2256748"/>
            <a:ext cx="3600450" cy="3784610"/>
          </a:xfrm>
        </p:spPr>
        <p:txBody>
          <a:bodyPr lIns="0" tIns="0" rIns="0" bIns="0"/>
          <a:lstStyle>
            <a:lvl1pPr>
              <a:lnSpc>
                <a:spcPct val="150000"/>
              </a:lnSpc>
              <a:buFont typeface="Courier New" pitchFamily="49"/>
              <a:buChar char="o"/>
              <a:defRPr sz="1800">
                <a:solidFill>
                  <a:srgbClr val="0B3A24"/>
                </a:solidFill>
              </a:defRPr>
            </a:lvl1pPr>
            <a:lvl2pPr>
              <a:lnSpc>
                <a:spcPct val="150000"/>
              </a:lnSpc>
              <a:buFont typeface="Courier New" pitchFamily="49"/>
              <a:buChar char="o"/>
              <a:defRPr sz="1800">
                <a:solidFill>
                  <a:srgbClr val="0B3A24"/>
                </a:solidFill>
              </a:defRPr>
            </a:lvl2pPr>
            <a:lvl3pPr>
              <a:lnSpc>
                <a:spcPct val="150000"/>
              </a:lnSpc>
              <a:buFont typeface="Courier New" pitchFamily="49"/>
              <a:buChar char="o"/>
              <a:defRPr sz="1800">
                <a:solidFill>
                  <a:srgbClr val="0B3A24"/>
                </a:solidFill>
              </a:defRPr>
            </a:lvl3pPr>
            <a:lvl4pPr>
              <a:lnSpc>
                <a:spcPct val="150000"/>
              </a:lnSpc>
              <a:buFont typeface="Courier New" pitchFamily="49"/>
              <a:buChar char="o"/>
              <a:defRPr sz="1800">
                <a:solidFill>
                  <a:srgbClr val="0B3A24"/>
                </a:solidFill>
              </a:defRPr>
            </a:lvl4pPr>
            <a:lvl5pPr>
              <a:lnSpc>
                <a:spcPct val="150000"/>
              </a:lnSpc>
              <a:buFont typeface="Courier New" pitchFamily="49"/>
              <a:buChar char="o"/>
              <a:defRPr sz="1800">
                <a:solidFill>
                  <a:srgbClr val="0B3A24"/>
                </a:solidFill>
              </a:defRPr>
            </a:lvl5pPr>
          </a:lstStyle>
          <a:p>
            <a:pPr lvl="0"/>
            <a:r>
              <a:rPr lang="ru-RU"/>
              <a:t>Щелкните, чтобы добавить содержимое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7CEA4A-320A-4A75-B7D5-51EDBA61A06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514350" y="6041359"/>
            <a:ext cx="2057400" cy="365129"/>
          </a:xfrm>
        </p:spPr>
        <p:txBody>
          <a:bodyPr/>
          <a:lstStyle>
            <a:lvl1pPr>
              <a:defRPr>
                <a:solidFill>
                  <a:srgbClr val="0B3A24"/>
                </a:solidFill>
              </a:defRPr>
            </a:lvl1pPr>
          </a:lstStyle>
          <a:p>
            <a:pPr lvl="0"/>
            <a:r>
              <a:rPr lang="ru-RU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1AE27B-85E1-4E5E-A51C-55C94166BFA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B29360D-D71F-4DA8-8733-A85B6663FE86}" type="slidenum">
              <a:t>‹#›</a:t>
            </a:fld>
            <a:endParaRPr lang="ru-RU"/>
          </a:p>
        </p:txBody>
      </p:sp>
      <p:sp>
        <p:nvSpPr>
          <p:cNvPr id="7" name="Полилиния 3">
            <a:extLst>
              <a:ext uri="{FF2B5EF4-FFF2-40B4-BE49-F238E27FC236}">
                <a16:creationId xmlns:a16="http://schemas.microsoft.com/office/drawing/2014/main" id="{6765E384-41E5-4E34-BDF6-595A9E7C5CFC}"/>
              </a:ext>
            </a:extLst>
          </p:cNvPr>
          <p:cNvSpPr/>
          <p:nvPr/>
        </p:nvSpPr>
        <p:spPr>
          <a:xfrm flipH="1">
            <a:off x="4572003" y="814474"/>
            <a:ext cx="1960894" cy="52290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980437"/>
              <a:gd name="f7" fmla="val 5960874"/>
              <a:gd name="f8" fmla="val 1334387"/>
              <a:gd name="f9" fmla="val 4626487"/>
              <a:gd name="f10" fmla="+- 0 0 -90"/>
              <a:gd name="f11" fmla="*/ f3 1 2980437"/>
              <a:gd name="f12" fmla="*/ f4 1 5960874"/>
              <a:gd name="f13" fmla="val f5"/>
              <a:gd name="f14" fmla="val f6"/>
              <a:gd name="f15" fmla="val f7"/>
              <a:gd name="f16" fmla="*/ f10 f0 1"/>
              <a:gd name="f17" fmla="+- f15 0 f13"/>
              <a:gd name="f18" fmla="+- f14 0 f13"/>
              <a:gd name="f19" fmla="*/ f16 1 f2"/>
              <a:gd name="f20" fmla="*/ f18 1 2980437"/>
              <a:gd name="f21" fmla="*/ f17 1 5960874"/>
              <a:gd name="f22" fmla="*/ 2980437 f18 1"/>
              <a:gd name="f23" fmla="*/ 0 f17 1"/>
              <a:gd name="f24" fmla="*/ 5960874 f17 1"/>
              <a:gd name="f25" fmla="*/ 0 f18 1"/>
              <a:gd name="f26" fmla="*/ 2980437 f17 1"/>
              <a:gd name="f27" fmla="+- f19 0 f1"/>
              <a:gd name="f28" fmla="*/ f22 1 2980437"/>
              <a:gd name="f29" fmla="*/ f23 1 5960874"/>
              <a:gd name="f30" fmla="*/ f24 1 5960874"/>
              <a:gd name="f31" fmla="*/ f25 1 2980437"/>
              <a:gd name="f32" fmla="*/ f26 1 5960874"/>
              <a:gd name="f33" fmla="*/ f13 1 f20"/>
              <a:gd name="f34" fmla="*/ f14 1 f20"/>
              <a:gd name="f35" fmla="*/ f13 1 f21"/>
              <a:gd name="f36" fmla="*/ f15 1 f21"/>
              <a:gd name="f37" fmla="*/ f28 1 f20"/>
              <a:gd name="f38" fmla="*/ f29 1 f21"/>
              <a:gd name="f39" fmla="*/ f30 1 f21"/>
              <a:gd name="f40" fmla="*/ f31 1 f20"/>
              <a:gd name="f41" fmla="*/ f32 1 f21"/>
              <a:gd name="f42" fmla="*/ f33 f11 1"/>
              <a:gd name="f43" fmla="*/ f34 f11 1"/>
              <a:gd name="f44" fmla="*/ f36 f12 1"/>
              <a:gd name="f45" fmla="*/ f35 f12 1"/>
              <a:gd name="f46" fmla="*/ f37 f11 1"/>
              <a:gd name="f47" fmla="*/ f38 f12 1"/>
              <a:gd name="f48" fmla="*/ f39 f12 1"/>
              <a:gd name="f49" fmla="*/ f40 f11 1"/>
              <a:gd name="f50" fmla="*/ f41 f1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46" y="f47"/>
              </a:cxn>
              <a:cxn ang="f27">
                <a:pos x="f46" y="f48"/>
              </a:cxn>
              <a:cxn ang="f27">
                <a:pos x="f49" y="f50"/>
              </a:cxn>
              <a:cxn ang="f27">
                <a:pos x="f46" y="f47"/>
              </a:cxn>
            </a:cxnLst>
            <a:rect l="f42" t="f45" r="f43" b="f44"/>
            <a:pathLst>
              <a:path w="2980437" h="5960874">
                <a:moveTo>
                  <a:pt x="f6" y="f5"/>
                </a:moveTo>
                <a:lnTo>
                  <a:pt x="f6" y="f7"/>
                </a:lnTo>
                <a:cubicBezTo>
                  <a:pt x="f8" y="f7"/>
                  <a:pt x="f5" y="f9"/>
                  <a:pt x="f5" y="f6"/>
                </a:cubicBezTo>
                <a:cubicBezTo>
                  <a:pt x="f5" y="f8"/>
                  <a:pt x="f8" y="f5"/>
                  <a:pt x="f6" y="f5"/>
                </a:cubicBezTo>
                <a:close/>
              </a:path>
            </a:pathLst>
          </a:custGeom>
          <a:solidFill>
            <a:srgbClr val="125F3B">
              <a:alpha val="50000"/>
            </a:srgbClr>
          </a:solidFill>
          <a:ln cap="rnd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marL="0" marR="0" lvl="0" indent="0" algn="ctr" defTabSz="3429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350" b="0" i="0" u="none" strike="noStrike" kern="1200" cap="none" spc="0" baseline="0">
              <a:solidFill>
                <a:srgbClr val="FFFFFF"/>
              </a:solidFill>
              <a:uFillTx/>
              <a:latin typeface="Trebuchet MS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F0699FAF-81C4-41CA-9ADA-02C3B8AAC29E}"/>
              </a:ext>
            </a:extLst>
          </p:cNvPr>
          <p:cNvGrpSpPr/>
          <p:nvPr/>
        </p:nvGrpSpPr>
        <p:grpSpPr>
          <a:xfrm>
            <a:off x="5423663" y="885623"/>
            <a:ext cx="2970337" cy="5338304"/>
            <a:chOff x="7231550" y="885623"/>
            <a:chExt cx="3960449" cy="5338304"/>
          </a:xfrm>
        </p:grpSpPr>
        <p:sp>
          <p:nvSpPr>
            <p:cNvPr id="9" name="Freeform 28">
              <a:extLst>
                <a:ext uri="{FF2B5EF4-FFF2-40B4-BE49-F238E27FC236}">
                  <a16:creationId xmlns:a16="http://schemas.microsoft.com/office/drawing/2014/main" id="{FD5105C0-45E9-41F5-B6C0-C4568CDB7CCB}"/>
                </a:ext>
              </a:extLst>
            </p:cNvPr>
            <p:cNvSpPr/>
            <p:nvPr/>
          </p:nvSpPr>
          <p:spPr>
            <a:xfrm>
              <a:off x="7231550" y="885623"/>
              <a:ext cx="1148596" cy="82583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48401"/>
                <a:gd name="f7" fmla="val 538097"/>
                <a:gd name="f8" fmla="val 399068"/>
                <a:gd name="f9" fmla="val 507566"/>
                <a:gd name="f10" fmla="val 647406"/>
                <a:gd name="f11" fmla="val 538098"/>
                <a:gd name="f12" fmla="+- 0 0 -90"/>
                <a:gd name="f13" fmla="*/ f3 1 748401"/>
                <a:gd name="f14" fmla="*/ f4 1 538097"/>
                <a:gd name="f15" fmla="val f5"/>
                <a:gd name="f16" fmla="val f6"/>
                <a:gd name="f17" fmla="val f7"/>
                <a:gd name="f18" fmla="*/ f12 f0 1"/>
                <a:gd name="f19" fmla="+- f17 0 f15"/>
                <a:gd name="f20" fmla="+- f16 0 f15"/>
                <a:gd name="f21" fmla="*/ f18 1 f2"/>
                <a:gd name="f22" fmla="*/ f20 1 748401"/>
                <a:gd name="f23" fmla="*/ f19 1 538097"/>
                <a:gd name="f24" fmla="*/ 748401 f20 1"/>
                <a:gd name="f25" fmla="*/ 0 f19 1"/>
                <a:gd name="f26" fmla="*/ 0 f20 1"/>
                <a:gd name="f27" fmla="*/ 399068 f19 1"/>
                <a:gd name="f28" fmla="*/ 507566 f20 1"/>
                <a:gd name="f29" fmla="*/ 647406 f20 1"/>
                <a:gd name="f30" fmla="*/ 538098 f19 1"/>
                <a:gd name="f31" fmla="+- f21 0 f1"/>
                <a:gd name="f32" fmla="*/ f24 1 748401"/>
                <a:gd name="f33" fmla="*/ f25 1 538097"/>
                <a:gd name="f34" fmla="*/ f26 1 748401"/>
                <a:gd name="f35" fmla="*/ f27 1 538097"/>
                <a:gd name="f36" fmla="*/ f28 1 748401"/>
                <a:gd name="f37" fmla="*/ f29 1 748401"/>
                <a:gd name="f38" fmla="*/ f30 1 538097"/>
                <a:gd name="f39" fmla="*/ f15 1 f22"/>
                <a:gd name="f40" fmla="*/ f16 1 f22"/>
                <a:gd name="f41" fmla="*/ f15 1 f23"/>
                <a:gd name="f42" fmla="*/ f17 1 f23"/>
                <a:gd name="f43" fmla="*/ f32 1 f22"/>
                <a:gd name="f44" fmla="*/ f33 1 f23"/>
                <a:gd name="f45" fmla="*/ f34 1 f22"/>
                <a:gd name="f46" fmla="*/ f35 1 f23"/>
                <a:gd name="f47" fmla="*/ f36 1 f22"/>
                <a:gd name="f48" fmla="*/ f37 1 f22"/>
                <a:gd name="f49" fmla="*/ f38 1 f23"/>
                <a:gd name="f50" fmla="*/ f39 f13 1"/>
                <a:gd name="f51" fmla="*/ f40 f13 1"/>
                <a:gd name="f52" fmla="*/ f42 f14 1"/>
                <a:gd name="f53" fmla="*/ f41 f14 1"/>
                <a:gd name="f54" fmla="*/ f43 f13 1"/>
                <a:gd name="f55" fmla="*/ f44 f14 1"/>
                <a:gd name="f56" fmla="*/ f45 f13 1"/>
                <a:gd name="f57" fmla="*/ f46 f14 1"/>
                <a:gd name="f58" fmla="*/ f47 f13 1"/>
                <a:gd name="f59" fmla="*/ f48 f13 1"/>
                <a:gd name="f60" fmla="*/ f49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1">
                  <a:pos x="f54" y="f55"/>
                </a:cxn>
                <a:cxn ang="f31">
                  <a:pos x="f56" y="f55"/>
                </a:cxn>
                <a:cxn ang="f31">
                  <a:pos x="f56" y="f57"/>
                </a:cxn>
                <a:cxn ang="f31">
                  <a:pos x="f58" y="f57"/>
                </a:cxn>
                <a:cxn ang="f31">
                  <a:pos x="f59" y="f60"/>
                </a:cxn>
                <a:cxn ang="f31">
                  <a:pos x="f59" y="f57"/>
                </a:cxn>
                <a:cxn ang="f31">
                  <a:pos x="f54" y="f57"/>
                </a:cxn>
              </a:cxnLst>
              <a:rect l="f50" t="f53" r="f51" b="f52"/>
              <a:pathLst>
                <a:path w="748401" h="538097">
                  <a:moveTo>
                    <a:pt x="f6" y="f5"/>
                  </a:moveTo>
                  <a:lnTo>
                    <a:pt x="f5" y="f5"/>
                  </a:lnTo>
                  <a:lnTo>
                    <a:pt x="f5" y="f8"/>
                  </a:lnTo>
                  <a:lnTo>
                    <a:pt x="f9" y="f8"/>
                  </a:lnTo>
                  <a:lnTo>
                    <a:pt x="f10" y="f11"/>
                  </a:lnTo>
                  <a:lnTo>
                    <a:pt x="f10" y="f8"/>
                  </a:lnTo>
                  <a:lnTo>
                    <a:pt x="f6" y="f8"/>
                  </a:lnTo>
                  <a:close/>
                </a:path>
              </a:pathLst>
            </a:custGeom>
            <a:solidFill>
              <a:srgbClr val="F52960"/>
            </a:solidFill>
            <a:ln w="28575" cap="rnd">
              <a:solidFill>
                <a:srgbClr val="F52960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FBFC805B-2B93-4A30-898F-FEDA5E7640DF}"/>
                </a:ext>
              </a:extLst>
            </p:cNvPr>
            <p:cNvGrpSpPr/>
            <p:nvPr/>
          </p:nvGrpSpPr>
          <p:grpSpPr>
            <a:xfrm>
              <a:off x="7350788" y="1455066"/>
              <a:ext cx="2166395" cy="4768861"/>
              <a:chOff x="7350788" y="1455066"/>
              <a:chExt cx="2166395" cy="4768861"/>
            </a:xfrm>
          </p:grpSpPr>
          <p:grpSp>
            <p:nvGrpSpPr>
              <p:cNvPr id="11" name="Группа 16">
                <a:extLst>
                  <a:ext uri="{FF2B5EF4-FFF2-40B4-BE49-F238E27FC236}">
                    <a16:creationId xmlns:a16="http://schemas.microsoft.com/office/drawing/2014/main" id="{A13802EE-0BB2-4254-9F8A-574680D6D6AB}"/>
                  </a:ext>
                </a:extLst>
              </p:cNvPr>
              <p:cNvGrpSpPr/>
              <p:nvPr/>
            </p:nvGrpSpPr>
            <p:grpSpPr>
              <a:xfrm>
                <a:off x="7350788" y="1455066"/>
                <a:ext cx="2166395" cy="4768861"/>
                <a:chOff x="7350788" y="1455066"/>
                <a:chExt cx="2166395" cy="4768861"/>
              </a:xfrm>
            </p:grpSpPr>
            <p:sp>
              <p:nvSpPr>
                <p:cNvPr id="12" name="Freeform 35">
                  <a:extLst>
                    <a:ext uri="{FF2B5EF4-FFF2-40B4-BE49-F238E27FC236}">
                      <a16:creationId xmlns:a16="http://schemas.microsoft.com/office/drawing/2014/main" id="{EC795727-07B0-46D6-82AA-11BBFDDDDBF9}"/>
                    </a:ext>
                  </a:extLst>
                </p:cNvPr>
                <p:cNvSpPr/>
                <p:nvPr/>
              </p:nvSpPr>
              <p:spPr>
                <a:xfrm>
                  <a:off x="7809533" y="3153710"/>
                  <a:ext cx="1320951" cy="276635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860704"/>
                    <a:gd name="f7" fmla="val 1802496"/>
                    <a:gd name="f8" fmla="val 835345"/>
                    <a:gd name="f9" fmla="val 247164"/>
                    <a:gd name="f10" fmla="val 830166"/>
                    <a:gd name="f11" fmla="val 200821"/>
                    <a:gd name="f12" fmla="val 822397"/>
                    <a:gd name="f13" fmla="val 97836"/>
                    <a:gd name="f14" fmla="val 786142"/>
                    <a:gd name="f15" fmla="val 711043"/>
                    <a:gd name="f16" fmla="val 33470"/>
                    <a:gd name="f17" fmla="val 612637"/>
                    <a:gd name="f18" fmla="val 41194"/>
                    <a:gd name="f19" fmla="val 524590"/>
                    <a:gd name="f20" fmla="val 405467"/>
                    <a:gd name="f21" fmla="val 113284"/>
                    <a:gd name="f22" fmla="val 110709"/>
                    <a:gd name="f23" fmla="val 115858"/>
                    <a:gd name="f24" fmla="val 402878"/>
                    <a:gd name="f25" fmla="val 118433"/>
                    <a:gd name="f26" fmla="val 397698"/>
                    <a:gd name="f27" fmla="val 190528"/>
                    <a:gd name="f28" fmla="val 95261"/>
                    <a:gd name="f29" fmla="val 154274"/>
                    <a:gd name="f30" fmla="val 229142"/>
                    <a:gd name="f31" fmla="val 99891"/>
                    <a:gd name="f32" fmla="val 450560"/>
                    <a:gd name="f33" fmla="val 35151"/>
                    <a:gd name="f34" fmla="val 684852"/>
                    <a:gd name="f35" fmla="val 1486"/>
                    <a:gd name="f36" fmla="val 811009"/>
                    <a:gd name="f37" fmla="val -24410"/>
                    <a:gd name="f38" fmla="val 872800"/>
                    <a:gd name="f39" fmla="val 37741"/>
                    <a:gd name="f40" fmla="val 1071046"/>
                    <a:gd name="f41" fmla="val 102481"/>
                    <a:gd name="f42" fmla="val 1277017"/>
                    <a:gd name="f43" fmla="val 226783"/>
                    <a:gd name="f44" fmla="val 1614293"/>
                    <a:gd name="f45" fmla="val 247500"/>
                    <a:gd name="f46" fmla="val 1763622"/>
                    <a:gd name="f47" fmla="val 309651"/>
                    <a:gd name="f48" fmla="val 1779069"/>
                    <a:gd name="f49" fmla="val 436543"/>
                    <a:gd name="f50" fmla="val 1771346"/>
                    <a:gd name="f51" fmla="val 527180"/>
                    <a:gd name="f52" fmla="val 1761047"/>
                    <a:gd name="f53" fmla="val 1781644"/>
                    <a:gd name="f54" fmla="val 529769"/>
                    <a:gd name="f55" fmla="val 1791943"/>
                    <a:gd name="f56" fmla="val 638533"/>
                    <a:gd name="f57" fmla="val 1812540"/>
                    <a:gd name="f58" fmla="val 856062"/>
                    <a:gd name="f59" fmla="val 1799667"/>
                    <a:gd name="f60" fmla="val 861241"/>
                    <a:gd name="f61" fmla="val 1418621"/>
                    <a:gd name="f62" fmla="val 869010"/>
                    <a:gd name="f63" fmla="val 543247"/>
                    <a:gd name="f64" fmla="val 348495"/>
                    <a:gd name="f65" fmla="val 893397"/>
                    <a:gd name="f66" fmla="val 389929"/>
                    <a:gd name="f67" fmla="val 798135"/>
                    <a:gd name="f68" fmla="val 441722"/>
                    <a:gd name="f69" fmla="val 669404"/>
                    <a:gd name="f70" fmla="val 470208"/>
                    <a:gd name="f71" fmla="val 903695"/>
                    <a:gd name="f72" fmla="val 485746"/>
                    <a:gd name="f73" fmla="val 1099367"/>
                    <a:gd name="f74" fmla="val 506463"/>
                    <a:gd name="f75" fmla="val 1423771"/>
                    <a:gd name="f76" fmla="val 1181755"/>
                    <a:gd name="f77" fmla="+- 0 0 -90"/>
                    <a:gd name="f78" fmla="*/ f3 1 860704"/>
                    <a:gd name="f79" fmla="*/ f4 1 1802496"/>
                    <a:gd name="f80" fmla="val f5"/>
                    <a:gd name="f81" fmla="val f6"/>
                    <a:gd name="f82" fmla="val f7"/>
                    <a:gd name="f83" fmla="*/ f77 f0 1"/>
                    <a:gd name="f84" fmla="+- f82 0 f80"/>
                    <a:gd name="f85" fmla="+- f81 0 f80"/>
                    <a:gd name="f86" fmla="*/ f83 1 f2"/>
                    <a:gd name="f87" fmla="*/ f85 1 860704"/>
                    <a:gd name="f88" fmla="*/ f84 1 1802496"/>
                    <a:gd name="f89" fmla="*/ 835345 f85 1"/>
                    <a:gd name="f90" fmla="*/ 247164 f84 1"/>
                    <a:gd name="f91" fmla="*/ 786142 f85 1"/>
                    <a:gd name="f92" fmla="*/ 0 f84 1"/>
                    <a:gd name="f93" fmla="*/ 524590 f85 1"/>
                    <a:gd name="f94" fmla="*/ 41194 f84 1"/>
                    <a:gd name="f95" fmla="*/ 405467 f85 1"/>
                    <a:gd name="f96" fmla="*/ 113284 f84 1"/>
                    <a:gd name="f97" fmla="*/ 110709 f84 1"/>
                    <a:gd name="f98" fmla="*/ 397698 f85 1"/>
                    <a:gd name="f99" fmla="*/ 118433 f84 1"/>
                    <a:gd name="f100" fmla="*/ 190528 f85 1"/>
                    <a:gd name="f101" fmla="*/ 95261 f84 1"/>
                    <a:gd name="f102" fmla="*/ 35151 f85 1"/>
                    <a:gd name="f103" fmla="*/ 684852 f84 1"/>
                    <a:gd name="f104" fmla="*/ 37741 f85 1"/>
                    <a:gd name="f105" fmla="*/ 1071046 f84 1"/>
                    <a:gd name="f106" fmla="*/ 247500 f85 1"/>
                    <a:gd name="f107" fmla="*/ 1763622 f84 1"/>
                    <a:gd name="f108" fmla="*/ 527180 f85 1"/>
                    <a:gd name="f109" fmla="*/ 1761047 f84 1"/>
                    <a:gd name="f110" fmla="*/ 529769 f85 1"/>
                    <a:gd name="f111" fmla="*/ 1791943 f84 1"/>
                    <a:gd name="f112" fmla="*/ 856062 f85 1"/>
                    <a:gd name="f113" fmla="*/ 1781644 f84 1"/>
                    <a:gd name="f114" fmla="*/ 348495 f85 1"/>
                    <a:gd name="f115" fmla="*/ 893397 f84 1"/>
                    <a:gd name="f116" fmla="*/ 441722 f85 1"/>
                    <a:gd name="f117" fmla="*/ 669404 f84 1"/>
                    <a:gd name="f118" fmla="*/ 506463 f85 1"/>
                    <a:gd name="f119" fmla="*/ 1423771 f84 1"/>
                    <a:gd name="f120" fmla="+- f86 0 f1"/>
                    <a:gd name="f121" fmla="*/ f89 1 860704"/>
                    <a:gd name="f122" fmla="*/ f90 1 1802496"/>
                    <a:gd name="f123" fmla="*/ f91 1 860704"/>
                    <a:gd name="f124" fmla="*/ f92 1 1802496"/>
                    <a:gd name="f125" fmla="*/ f93 1 860704"/>
                    <a:gd name="f126" fmla="*/ f94 1 1802496"/>
                    <a:gd name="f127" fmla="*/ f95 1 860704"/>
                    <a:gd name="f128" fmla="*/ f96 1 1802496"/>
                    <a:gd name="f129" fmla="*/ f97 1 1802496"/>
                    <a:gd name="f130" fmla="*/ f98 1 860704"/>
                    <a:gd name="f131" fmla="*/ f99 1 1802496"/>
                    <a:gd name="f132" fmla="*/ f100 1 860704"/>
                    <a:gd name="f133" fmla="*/ f101 1 1802496"/>
                    <a:gd name="f134" fmla="*/ f102 1 860704"/>
                    <a:gd name="f135" fmla="*/ f103 1 1802496"/>
                    <a:gd name="f136" fmla="*/ f104 1 860704"/>
                    <a:gd name="f137" fmla="*/ f105 1 1802496"/>
                    <a:gd name="f138" fmla="*/ f106 1 860704"/>
                    <a:gd name="f139" fmla="*/ f107 1 1802496"/>
                    <a:gd name="f140" fmla="*/ f108 1 860704"/>
                    <a:gd name="f141" fmla="*/ f109 1 1802496"/>
                    <a:gd name="f142" fmla="*/ f110 1 860704"/>
                    <a:gd name="f143" fmla="*/ f111 1 1802496"/>
                    <a:gd name="f144" fmla="*/ f112 1 860704"/>
                    <a:gd name="f145" fmla="*/ f113 1 1802496"/>
                    <a:gd name="f146" fmla="*/ f114 1 860704"/>
                    <a:gd name="f147" fmla="*/ f115 1 1802496"/>
                    <a:gd name="f148" fmla="*/ f116 1 860704"/>
                    <a:gd name="f149" fmla="*/ f117 1 1802496"/>
                    <a:gd name="f150" fmla="*/ f118 1 860704"/>
                    <a:gd name="f151" fmla="*/ f119 1 1802496"/>
                    <a:gd name="f152" fmla="*/ f80 1 f87"/>
                    <a:gd name="f153" fmla="*/ f81 1 f87"/>
                    <a:gd name="f154" fmla="*/ f80 1 f88"/>
                    <a:gd name="f155" fmla="*/ f82 1 f88"/>
                    <a:gd name="f156" fmla="*/ f121 1 f87"/>
                    <a:gd name="f157" fmla="*/ f122 1 f88"/>
                    <a:gd name="f158" fmla="*/ f123 1 f87"/>
                    <a:gd name="f159" fmla="*/ f124 1 f88"/>
                    <a:gd name="f160" fmla="*/ f125 1 f87"/>
                    <a:gd name="f161" fmla="*/ f126 1 f88"/>
                    <a:gd name="f162" fmla="*/ f127 1 f87"/>
                    <a:gd name="f163" fmla="*/ f128 1 f88"/>
                    <a:gd name="f164" fmla="*/ f129 1 f88"/>
                    <a:gd name="f165" fmla="*/ f130 1 f87"/>
                    <a:gd name="f166" fmla="*/ f131 1 f88"/>
                    <a:gd name="f167" fmla="*/ f132 1 f87"/>
                    <a:gd name="f168" fmla="*/ f133 1 f88"/>
                    <a:gd name="f169" fmla="*/ f134 1 f87"/>
                    <a:gd name="f170" fmla="*/ f135 1 f88"/>
                    <a:gd name="f171" fmla="*/ f136 1 f87"/>
                    <a:gd name="f172" fmla="*/ f137 1 f88"/>
                    <a:gd name="f173" fmla="*/ f138 1 f87"/>
                    <a:gd name="f174" fmla="*/ f139 1 f88"/>
                    <a:gd name="f175" fmla="*/ f140 1 f87"/>
                    <a:gd name="f176" fmla="*/ f141 1 f88"/>
                    <a:gd name="f177" fmla="*/ f142 1 f87"/>
                    <a:gd name="f178" fmla="*/ f143 1 f88"/>
                    <a:gd name="f179" fmla="*/ f144 1 f87"/>
                    <a:gd name="f180" fmla="*/ f145 1 f88"/>
                    <a:gd name="f181" fmla="*/ f146 1 f87"/>
                    <a:gd name="f182" fmla="*/ f147 1 f88"/>
                    <a:gd name="f183" fmla="*/ f148 1 f87"/>
                    <a:gd name="f184" fmla="*/ f149 1 f88"/>
                    <a:gd name="f185" fmla="*/ f150 1 f87"/>
                    <a:gd name="f186" fmla="*/ f151 1 f88"/>
                    <a:gd name="f187" fmla="*/ f152 f78 1"/>
                    <a:gd name="f188" fmla="*/ f153 f78 1"/>
                    <a:gd name="f189" fmla="*/ f155 f79 1"/>
                    <a:gd name="f190" fmla="*/ f154 f79 1"/>
                    <a:gd name="f191" fmla="*/ f156 f78 1"/>
                    <a:gd name="f192" fmla="*/ f157 f79 1"/>
                    <a:gd name="f193" fmla="*/ f158 f78 1"/>
                    <a:gd name="f194" fmla="*/ f159 f79 1"/>
                    <a:gd name="f195" fmla="*/ f160 f78 1"/>
                    <a:gd name="f196" fmla="*/ f161 f79 1"/>
                    <a:gd name="f197" fmla="*/ f162 f78 1"/>
                    <a:gd name="f198" fmla="*/ f163 f79 1"/>
                    <a:gd name="f199" fmla="*/ f164 f79 1"/>
                    <a:gd name="f200" fmla="*/ f165 f78 1"/>
                    <a:gd name="f201" fmla="*/ f166 f79 1"/>
                    <a:gd name="f202" fmla="*/ f167 f78 1"/>
                    <a:gd name="f203" fmla="*/ f168 f79 1"/>
                    <a:gd name="f204" fmla="*/ f169 f78 1"/>
                    <a:gd name="f205" fmla="*/ f170 f79 1"/>
                    <a:gd name="f206" fmla="*/ f171 f78 1"/>
                    <a:gd name="f207" fmla="*/ f172 f79 1"/>
                    <a:gd name="f208" fmla="*/ f173 f78 1"/>
                    <a:gd name="f209" fmla="*/ f174 f79 1"/>
                    <a:gd name="f210" fmla="*/ f175 f78 1"/>
                    <a:gd name="f211" fmla="*/ f176 f79 1"/>
                    <a:gd name="f212" fmla="*/ f177 f78 1"/>
                    <a:gd name="f213" fmla="*/ f178 f79 1"/>
                    <a:gd name="f214" fmla="*/ f179 f78 1"/>
                    <a:gd name="f215" fmla="*/ f180 f79 1"/>
                    <a:gd name="f216" fmla="*/ f181 f78 1"/>
                    <a:gd name="f217" fmla="*/ f182 f79 1"/>
                    <a:gd name="f218" fmla="*/ f183 f78 1"/>
                    <a:gd name="f219" fmla="*/ f184 f79 1"/>
                    <a:gd name="f220" fmla="*/ f185 f78 1"/>
                    <a:gd name="f221" fmla="*/ f186 f79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120">
                      <a:pos x="f191" y="f192"/>
                    </a:cxn>
                    <a:cxn ang="f120">
                      <a:pos x="f193" y="f194"/>
                    </a:cxn>
                    <a:cxn ang="f120">
                      <a:pos x="f195" y="f196"/>
                    </a:cxn>
                    <a:cxn ang="f120">
                      <a:pos x="f197" y="f198"/>
                    </a:cxn>
                    <a:cxn ang="f120">
                      <a:pos x="f197" y="f199"/>
                    </a:cxn>
                    <a:cxn ang="f120">
                      <a:pos x="f200" y="f201"/>
                    </a:cxn>
                    <a:cxn ang="f120">
                      <a:pos x="f202" y="f203"/>
                    </a:cxn>
                    <a:cxn ang="f120">
                      <a:pos x="f204" y="f205"/>
                    </a:cxn>
                    <a:cxn ang="f120">
                      <a:pos x="f206" y="f207"/>
                    </a:cxn>
                    <a:cxn ang="f120">
                      <a:pos x="f208" y="f209"/>
                    </a:cxn>
                    <a:cxn ang="f120">
                      <a:pos x="f210" y="f211"/>
                    </a:cxn>
                    <a:cxn ang="f120">
                      <a:pos x="f212" y="f213"/>
                    </a:cxn>
                    <a:cxn ang="f120">
                      <a:pos x="f214" y="f215"/>
                    </a:cxn>
                    <a:cxn ang="f120">
                      <a:pos x="f191" y="f192"/>
                    </a:cxn>
                    <a:cxn ang="f120">
                      <a:pos x="f216" y="f217"/>
                    </a:cxn>
                    <a:cxn ang="f120">
                      <a:pos x="f218" y="f219"/>
                    </a:cxn>
                    <a:cxn ang="f120">
                      <a:pos x="f220" y="f221"/>
                    </a:cxn>
                    <a:cxn ang="f120">
                      <a:pos x="f216" y="f217"/>
                    </a:cxn>
                  </a:cxnLst>
                  <a:rect l="f187" t="f190" r="f188" b="f189"/>
                  <a:pathLst>
                    <a:path w="860704" h="1802496">
                      <a:moveTo>
                        <a:pt x="f8" y="f9"/>
                      </a:moveTo>
                      <a:cubicBezTo>
                        <a:pt x="f10" y="f11"/>
                        <a:pt x="f12" y="f13"/>
                        <a:pt x="f14" y="f5"/>
                      </a:cubicBezTo>
                      <a:cubicBezTo>
                        <a:pt x="f15" y="f16"/>
                        <a:pt x="f17" y="f18"/>
                        <a:pt x="f19" y="f18"/>
                      </a:cubicBezTo>
                      <a:lnTo>
                        <a:pt x="f20" y="f21"/>
                      </a:lnTo>
                      <a:cubicBezTo>
                        <a:pt x="f20" y="f21"/>
                        <a:pt x="f20" y="f21"/>
                        <a:pt x="f20" y="f22"/>
                      </a:cubicBezTo>
                      <a:cubicBezTo>
                        <a:pt x="f20" y="f23"/>
                        <a:pt x="f24" y="f25"/>
                        <a:pt x="f26" y="f25"/>
                      </a:cubicBezTo>
                      <a:lnTo>
                        <a:pt x="f27" y="f28"/>
                      </a:lnTo>
                      <a:cubicBezTo>
                        <a:pt x="f29" y="f30"/>
                        <a:pt x="f31" y="f32"/>
                        <a:pt x="f33" y="f34"/>
                      </a:cubicBezTo>
                      <a:cubicBezTo>
                        <a:pt x="f35" y="f36"/>
                        <a:pt x="f37" y="f38"/>
                        <a:pt x="f39" y="f40"/>
                      </a:cubicBezTo>
                      <a:cubicBezTo>
                        <a:pt x="f41" y="f42"/>
                        <a:pt x="f43" y="f44"/>
                        <a:pt x="f45" y="f46"/>
                      </a:cubicBezTo>
                      <a:cubicBezTo>
                        <a:pt x="f47" y="f48"/>
                        <a:pt x="f49" y="f50"/>
                        <a:pt x="f51" y="f52"/>
                      </a:cubicBezTo>
                      <a:cubicBezTo>
                        <a:pt x="f51" y="f50"/>
                        <a:pt x="f51" y="f53"/>
                        <a:pt x="f54" y="f55"/>
                      </a:cubicBezTo>
                      <a:cubicBezTo>
                        <a:pt x="f56" y="f57"/>
                        <a:pt x="f58" y="f59"/>
                        <a:pt x="f58" y="f53"/>
                      </a:cubicBezTo>
                      <a:cubicBezTo>
                        <a:pt x="f60" y="f61"/>
                        <a:pt x="f62" y="f63"/>
                        <a:pt x="f8" y="f9"/>
                      </a:cubicBezTo>
                      <a:close/>
                      <a:moveTo>
                        <a:pt x="f64" y="f65"/>
                      </a:moveTo>
                      <a:cubicBezTo>
                        <a:pt x="f64" y="f65"/>
                        <a:pt x="f66" y="f67"/>
                        <a:pt x="f68" y="f69"/>
                      </a:cubicBezTo>
                      <a:cubicBezTo>
                        <a:pt x="f70" y="f71"/>
                        <a:pt x="f72" y="f73"/>
                        <a:pt x="f74" y="f75"/>
                      </a:cubicBezTo>
                      <a:cubicBezTo>
                        <a:pt x="f49" y="f76"/>
                        <a:pt x="f64" y="f65"/>
                        <a:pt x="f64" y="f65"/>
                      </a:cubicBezTo>
                      <a:close/>
                    </a:path>
                  </a:pathLst>
                </a:custGeom>
                <a:solidFill>
                  <a:srgbClr val="0B3A24"/>
                </a:solidFill>
                <a:ln w="28575" cap="rnd">
                  <a:solidFill>
                    <a:srgbClr val="F2EEEC"/>
                  </a:solidFill>
                  <a:prstDash val="solid"/>
                  <a:bevel/>
                </a:ln>
              </p:spPr>
              <p:txBody>
                <a:bodyPr vert="horz" wrap="square" lIns="91440" tIns="45720" rIns="91440" bIns="45720" anchor="ctr" anchorCtr="0" compatLnSpc="1">
                  <a:noAutofit/>
                </a:bodyPr>
                <a:lstStyle/>
                <a:p>
                  <a:pPr marL="0" marR="0" lvl="0" indent="0" algn="l" defTabSz="3429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ru-RU" sz="1350" b="0" i="0" u="none" strike="noStrike" kern="1200" cap="none" spc="0" baseline="0">
                    <a:solidFill>
                      <a:srgbClr val="000000"/>
                    </a:solidFill>
                    <a:uFillTx/>
                    <a:latin typeface="Trebuchet MS"/>
                  </a:endParaRPr>
                </a:p>
              </p:txBody>
            </p:sp>
            <p:sp>
              <p:nvSpPr>
                <p:cNvPr id="13" name="Freeform 16">
                  <a:extLst>
                    <a:ext uri="{FF2B5EF4-FFF2-40B4-BE49-F238E27FC236}">
                      <a16:creationId xmlns:a16="http://schemas.microsoft.com/office/drawing/2014/main" id="{DA44FA36-2075-4532-ACE7-466B93C6FA8E}"/>
                    </a:ext>
                  </a:extLst>
                </p:cNvPr>
                <p:cNvSpPr/>
                <p:nvPr/>
              </p:nvSpPr>
              <p:spPr>
                <a:xfrm>
                  <a:off x="7947388" y="5856448"/>
                  <a:ext cx="1195843" cy="367479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779187"/>
                    <a:gd name="f7" fmla="val 239440"/>
                    <a:gd name="f8" fmla="val 748112"/>
                    <a:gd name="f9" fmla="val 144179"/>
                    <a:gd name="f10" fmla="val 729985"/>
                    <a:gd name="f11" fmla="val 123582"/>
                    <a:gd name="f12" fmla="val 706678"/>
                    <a:gd name="f13" fmla="val 115858"/>
                    <a:gd name="f14" fmla="val 704088"/>
                    <a:gd name="f15" fmla="val 84963"/>
                    <a:gd name="f16" fmla="val 69515"/>
                    <a:gd name="f17" fmla="val 54067"/>
                    <a:gd name="f18" fmla="val 33470"/>
                    <a:gd name="f19" fmla="val 647116"/>
                    <a:gd name="f20" fmla="val 38619"/>
                    <a:gd name="f21" fmla="val 564249"/>
                    <a:gd name="f22" fmla="val 41194"/>
                    <a:gd name="f23" fmla="val 496918"/>
                    <a:gd name="f24" fmla="val 36045"/>
                    <a:gd name="f25" fmla="val 56642"/>
                    <a:gd name="f26" fmla="val 77239"/>
                    <a:gd name="f27" fmla="val 494329"/>
                    <a:gd name="f28" fmla="val 87537"/>
                    <a:gd name="f29" fmla="val 491739"/>
                    <a:gd name="f30" fmla="val 95261"/>
                    <a:gd name="f31" fmla="val 483970"/>
                    <a:gd name="f32" fmla="val 110709"/>
                    <a:gd name="f33" fmla="val 463253"/>
                    <a:gd name="f34" fmla="val 121008"/>
                    <a:gd name="f35" fmla="val 450305"/>
                    <a:gd name="f36" fmla="val 128732"/>
                    <a:gd name="f37" fmla="val 442536"/>
                    <a:gd name="f38" fmla="val 133881"/>
                    <a:gd name="f39" fmla="val 434767"/>
                    <a:gd name="f40" fmla="val 139030"/>
                    <a:gd name="f41" fmla="val 429588"/>
                    <a:gd name="f42" fmla="val 136455"/>
                    <a:gd name="f43" fmla="val 426998"/>
                    <a:gd name="f44" fmla="val 82388"/>
                    <a:gd name="f45" fmla="val 421819"/>
                    <a:gd name="f46" fmla="val 416640"/>
                    <a:gd name="f47" fmla="val 344130"/>
                    <a:gd name="f48" fmla="val 7724"/>
                    <a:gd name="f49" fmla="val 256083"/>
                    <a:gd name="f50" fmla="val 12873"/>
                    <a:gd name="f51" fmla="val 196522"/>
                    <a:gd name="f52" fmla="val 5149"/>
                    <a:gd name="f53" fmla="val 10298"/>
                    <a:gd name="f54" fmla="val 193932"/>
                    <a:gd name="f55" fmla="val 18022"/>
                    <a:gd name="f56" fmla="val 180984"/>
                    <a:gd name="f57" fmla="val 59217"/>
                    <a:gd name="f58" fmla="val 152498"/>
                    <a:gd name="f59" fmla="val 116244"/>
                    <a:gd name="f60" fmla="val 118433"/>
                    <a:gd name="f61" fmla="val 105885"/>
                    <a:gd name="f62" fmla="val 95527"/>
                    <a:gd name="f63" fmla="val 85168"/>
                    <a:gd name="f64" fmla="val 64451"/>
                    <a:gd name="f65" fmla="val 141605"/>
                    <a:gd name="f66" fmla="val 43734"/>
                    <a:gd name="f67" fmla="val 146754"/>
                    <a:gd name="f68" fmla="val 25607"/>
                    <a:gd name="f69" fmla="val 157053"/>
                    <a:gd name="f70" fmla="val 7479"/>
                    <a:gd name="f71" fmla="val 167351"/>
                    <a:gd name="f72" fmla="val -5469"/>
                    <a:gd name="f73" fmla="val 190522"/>
                    <a:gd name="f74" fmla="val 2300"/>
                    <a:gd name="f75" fmla="val 211120"/>
                    <a:gd name="f76" fmla="val 12659"/>
                    <a:gd name="f77" fmla="val 236866"/>
                    <a:gd name="f78" fmla="val 74809"/>
                    <a:gd name="f79" fmla="val 239441"/>
                    <a:gd name="f80" fmla="val 401102"/>
                    <a:gd name="f81" fmla="val 776598"/>
                    <a:gd name="f82" fmla="val 781777"/>
                    <a:gd name="f83" fmla="val 180224"/>
                    <a:gd name="f84" fmla="+- 0 0 -90"/>
                    <a:gd name="f85" fmla="*/ f3 1 779187"/>
                    <a:gd name="f86" fmla="*/ f4 1 239440"/>
                    <a:gd name="f87" fmla="val f5"/>
                    <a:gd name="f88" fmla="val f6"/>
                    <a:gd name="f89" fmla="val f7"/>
                    <a:gd name="f90" fmla="*/ f84 f0 1"/>
                    <a:gd name="f91" fmla="+- f89 0 f87"/>
                    <a:gd name="f92" fmla="+- f88 0 f87"/>
                    <a:gd name="f93" fmla="*/ f90 1 f2"/>
                    <a:gd name="f94" fmla="*/ f92 1 779187"/>
                    <a:gd name="f95" fmla="*/ f91 1 239440"/>
                    <a:gd name="f96" fmla="*/ 748112 f92 1"/>
                    <a:gd name="f97" fmla="*/ 144179 f91 1"/>
                    <a:gd name="f98" fmla="*/ 704088 f92 1"/>
                    <a:gd name="f99" fmla="*/ 84963 f91 1"/>
                    <a:gd name="f100" fmla="*/ 33470 f91 1"/>
                    <a:gd name="f101" fmla="*/ 496918 f92 1"/>
                    <a:gd name="f102" fmla="*/ 36045 f91 1"/>
                    <a:gd name="f103" fmla="*/ 69515 f91 1"/>
                    <a:gd name="f104" fmla="*/ 491739 f92 1"/>
                    <a:gd name="f105" fmla="*/ 95261 f91 1"/>
                    <a:gd name="f106" fmla="*/ 450305 f92 1"/>
                    <a:gd name="f107" fmla="*/ 128732 f91 1"/>
                    <a:gd name="f108" fmla="*/ 429588 f92 1"/>
                    <a:gd name="f109" fmla="*/ 123582 f91 1"/>
                    <a:gd name="f110" fmla="*/ 416640 f92 1"/>
                    <a:gd name="f111" fmla="*/ 0 f91 1"/>
                    <a:gd name="f112" fmla="*/ 196522 f92 1"/>
                    <a:gd name="f113" fmla="*/ 5149 f91 1"/>
                    <a:gd name="f114" fmla="*/ 193932 f92 1"/>
                    <a:gd name="f115" fmla="*/ 18022 f91 1"/>
                    <a:gd name="f116" fmla="*/ 116244 f92 1"/>
                    <a:gd name="f117" fmla="*/ 118433 f91 1"/>
                    <a:gd name="f118" fmla="*/ 85168 f92 1"/>
                    <a:gd name="f119" fmla="*/ 133881 f91 1"/>
                    <a:gd name="f120" fmla="*/ 25607 f92 1"/>
                    <a:gd name="f121" fmla="*/ 157053 f91 1"/>
                    <a:gd name="f122" fmla="*/ 2300 f92 1"/>
                    <a:gd name="f123" fmla="*/ 211120 f91 1"/>
                    <a:gd name="f124" fmla="*/ 74809 f92 1"/>
                    <a:gd name="f125" fmla="*/ 239441 f91 1"/>
                    <a:gd name="f126" fmla="*/ 401102 f92 1"/>
                    <a:gd name="f127" fmla="*/ 779187 f92 1"/>
                    <a:gd name="f128" fmla="+- f93 0 f1"/>
                    <a:gd name="f129" fmla="*/ f96 1 779187"/>
                    <a:gd name="f130" fmla="*/ f97 1 239440"/>
                    <a:gd name="f131" fmla="*/ f98 1 779187"/>
                    <a:gd name="f132" fmla="*/ f99 1 239440"/>
                    <a:gd name="f133" fmla="*/ f100 1 239440"/>
                    <a:gd name="f134" fmla="*/ f101 1 779187"/>
                    <a:gd name="f135" fmla="*/ f102 1 239440"/>
                    <a:gd name="f136" fmla="*/ f103 1 239440"/>
                    <a:gd name="f137" fmla="*/ f104 1 779187"/>
                    <a:gd name="f138" fmla="*/ f105 1 239440"/>
                    <a:gd name="f139" fmla="*/ f106 1 779187"/>
                    <a:gd name="f140" fmla="*/ f107 1 239440"/>
                    <a:gd name="f141" fmla="*/ f108 1 779187"/>
                    <a:gd name="f142" fmla="*/ f109 1 239440"/>
                    <a:gd name="f143" fmla="*/ f110 1 779187"/>
                    <a:gd name="f144" fmla="*/ f111 1 239440"/>
                    <a:gd name="f145" fmla="*/ f112 1 779187"/>
                    <a:gd name="f146" fmla="*/ f113 1 239440"/>
                    <a:gd name="f147" fmla="*/ f114 1 779187"/>
                    <a:gd name="f148" fmla="*/ f115 1 239440"/>
                    <a:gd name="f149" fmla="*/ f116 1 779187"/>
                    <a:gd name="f150" fmla="*/ f117 1 239440"/>
                    <a:gd name="f151" fmla="*/ f118 1 779187"/>
                    <a:gd name="f152" fmla="*/ f119 1 239440"/>
                    <a:gd name="f153" fmla="*/ f120 1 779187"/>
                    <a:gd name="f154" fmla="*/ f121 1 239440"/>
                    <a:gd name="f155" fmla="*/ f122 1 779187"/>
                    <a:gd name="f156" fmla="*/ f123 1 239440"/>
                    <a:gd name="f157" fmla="*/ f124 1 779187"/>
                    <a:gd name="f158" fmla="*/ f125 1 239440"/>
                    <a:gd name="f159" fmla="*/ f126 1 779187"/>
                    <a:gd name="f160" fmla="*/ f127 1 779187"/>
                    <a:gd name="f161" fmla="*/ f87 1 f94"/>
                    <a:gd name="f162" fmla="*/ f88 1 f94"/>
                    <a:gd name="f163" fmla="*/ f87 1 f95"/>
                    <a:gd name="f164" fmla="*/ f89 1 f95"/>
                    <a:gd name="f165" fmla="*/ f129 1 f94"/>
                    <a:gd name="f166" fmla="*/ f130 1 f95"/>
                    <a:gd name="f167" fmla="*/ f131 1 f94"/>
                    <a:gd name="f168" fmla="*/ f132 1 f95"/>
                    <a:gd name="f169" fmla="*/ f133 1 f95"/>
                    <a:gd name="f170" fmla="*/ f134 1 f94"/>
                    <a:gd name="f171" fmla="*/ f135 1 f95"/>
                    <a:gd name="f172" fmla="*/ f136 1 f95"/>
                    <a:gd name="f173" fmla="*/ f137 1 f94"/>
                    <a:gd name="f174" fmla="*/ f138 1 f95"/>
                    <a:gd name="f175" fmla="*/ f139 1 f94"/>
                    <a:gd name="f176" fmla="*/ f140 1 f95"/>
                    <a:gd name="f177" fmla="*/ f141 1 f94"/>
                    <a:gd name="f178" fmla="*/ f142 1 f95"/>
                    <a:gd name="f179" fmla="*/ f143 1 f94"/>
                    <a:gd name="f180" fmla="*/ f144 1 f95"/>
                    <a:gd name="f181" fmla="*/ f145 1 f94"/>
                    <a:gd name="f182" fmla="*/ f146 1 f95"/>
                    <a:gd name="f183" fmla="*/ f147 1 f94"/>
                    <a:gd name="f184" fmla="*/ f148 1 f95"/>
                    <a:gd name="f185" fmla="*/ f149 1 f94"/>
                    <a:gd name="f186" fmla="*/ f150 1 f95"/>
                    <a:gd name="f187" fmla="*/ f151 1 f94"/>
                    <a:gd name="f188" fmla="*/ f152 1 f95"/>
                    <a:gd name="f189" fmla="*/ f153 1 f94"/>
                    <a:gd name="f190" fmla="*/ f154 1 f95"/>
                    <a:gd name="f191" fmla="*/ f155 1 f94"/>
                    <a:gd name="f192" fmla="*/ f156 1 f95"/>
                    <a:gd name="f193" fmla="*/ f157 1 f94"/>
                    <a:gd name="f194" fmla="*/ f158 1 f95"/>
                    <a:gd name="f195" fmla="*/ f159 1 f94"/>
                    <a:gd name="f196" fmla="*/ f160 1 f94"/>
                    <a:gd name="f197" fmla="*/ f161 f85 1"/>
                    <a:gd name="f198" fmla="*/ f162 f85 1"/>
                    <a:gd name="f199" fmla="*/ f164 f86 1"/>
                    <a:gd name="f200" fmla="*/ f163 f86 1"/>
                    <a:gd name="f201" fmla="*/ f165 f85 1"/>
                    <a:gd name="f202" fmla="*/ f166 f86 1"/>
                    <a:gd name="f203" fmla="*/ f167 f85 1"/>
                    <a:gd name="f204" fmla="*/ f168 f86 1"/>
                    <a:gd name="f205" fmla="*/ f169 f86 1"/>
                    <a:gd name="f206" fmla="*/ f170 f85 1"/>
                    <a:gd name="f207" fmla="*/ f171 f86 1"/>
                    <a:gd name="f208" fmla="*/ f172 f86 1"/>
                    <a:gd name="f209" fmla="*/ f173 f85 1"/>
                    <a:gd name="f210" fmla="*/ f174 f86 1"/>
                    <a:gd name="f211" fmla="*/ f175 f85 1"/>
                    <a:gd name="f212" fmla="*/ f176 f86 1"/>
                    <a:gd name="f213" fmla="*/ f177 f85 1"/>
                    <a:gd name="f214" fmla="*/ f178 f86 1"/>
                    <a:gd name="f215" fmla="*/ f179 f85 1"/>
                    <a:gd name="f216" fmla="*/ f180 f86 1"/>
                    <a:gd name="f217" fmla="*/ f181 f85 1"/>
                    <a:gd name="f218" fmla="*/ f182 f86 1"/>
                    <a:gd name="f219" fmla="*/ f183 f85 1"/>
                    <a:gd name="f220" fmla="*/ f184 f86 1"/>
                    <a:gd name="f221" fmla="*/ f185 f85 1"/>
                    <a:gd name="f222" fmla="*/ f186 f86 1"/>
                    <a:gd name="f223" fmla="*/ f187 f85 1"/>
                    <a:gd name="f224" fmla="*/ f188 f86 1"/>
                    <a:gd name="f225" fmla="*/ f189 f85 1"/>
                    <a:gd name="f226" fmla="*/ f190 f86 1"/>
                    <a:gd name="f227" fmla="*/ f191 f85 1"/>
                    <a:gd name="f228" fmla="*/ f192 f86 1"/>
                    <a:gd name="f229" fmla="*/ f193 f85 1"/>
                    <a:gd name="f230" fmla="*/ f194 f86 1"/>
                    <a:gd name="f231" fmla="*/ f195 f85 1"/>
                    <a:gd name="f232" fmla="*/ f196 f85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128">
                      <a:pos x="f201" y="f202"/>
                    </a:cxn>
                    <a:cxn ang="f128">
                      <a:pos x="f203" y="f204"/>
                    </a:cxn>
                    <a:cxn ang="f128">
                      <a:pos x="f203" y="f205"/>
                    </a:cxn>
                    <a:cxn ang="f128">
                      <a:pos x="f206" y="f207"/>
                    </a:cxn>
                    <a:cxn ang="f128">
                      <a:pos x="f206" y="f208"/>
                    </a:cxn>
                    <a:cxn ang="f128">
                      <a:pos x="f209" y="f210"/>
                    </a:cxn>
                    <a:cxn ang="f128">
                      <a:pos x="f211" y="f212"/>
                    </a:cxn>
                    <a:cxn ang="f128">
                      <a:pos x="f213" y="f202"/>
                    </a:cxn>
                    <a:cxn ang="f128">
                      <a:pos x="f213" y="f214"/>
                    </a:cxn>
                    <a:cxn ang="f128">
                      <a:pos x="f215" y="f216"/>
                    </a:cxn>
                    <a:cxn ang="f128">
                      <a:pos x="f217" y="f218"/>
                    </a:cxn>
                    <a:cxn ang="f128">
                      <a:pos x="f219" y="f220"/>
                    </a:cxn>
                    <a:cxn ang="f128">
                      <a:pos x="f221" y="f222"/>
                    </a:cxn>
                    <a:cxn ang="f128">
                      <a:pos x="f223" y="f224"/>
                    </a:cxn>
                    <a:cxn ang="f128">
                      <a:pos x="f225" y="f226"/>
                    </a:cxn>
                    <a:cxn ang="f128">
                      <a:pos x="f227" y="f228"/>
                    </a:cxn>
                    <a:cxn ang="f128">
                      <a:pos x="f229" y="f230"/>
                    </a:cxn>
                    <a:cxn ang="f128">
                      <a:pos x="f231" y="f230"/>
                    </a:cxn>
                    <a:cxn ang="f128">
                      <a:pos x="f231" y="f230"/>
                    </a:cxn>
                    <a:cxn ang="f128">
                      <a:pos x="f232" y="f230"/>
                    </a:cxn>
                    <a:cxn ang="f128">
                      <a:pos x="f201" y="f202"/>
                    </a:cxn>
                  </a:cxnLst>
                  <a:rect l="f197" t="f200" r="f198" b="f199"/>
                  <a:pathLst>
                    <a:path w="779187" h="239440">
                      <a:moveTo>
                        <a:pt x="f8" y="f9"/>
                      </a:moveTo>
                      <a:cubicBezTo>
                        <a:pt x="f10" y="f11"/>
                        <a:pt x="f12" y="f13"/>
                        <a:pt x="f14" y="f15"/>
                      </a:cubicBezTo>
                      <a:cubicBezTo>
                        <a:pt x="f14" y="f16"/>
                        <a:pt x="f14" y="f17"/>
                        <a:pt x="f14" y="f18"/>
                      </a:cubicBezTo>
                      <a:cubicBezTo>
                        <a:pt x="f19" y="f20"/>
                        <a:pt x="f21" y="f22"/>
                        <a:pt x="f23" y="f24"/>
                      </a:cubicBezTo>
                      <a:cubicBezTo>
                        <a:pt x="f23" y="f25"/>
                        <a:pt x="f23" y="f16"/>
                        <a:pt x="f23" y="f16"/>
                      </a:cubicBezTo>
                      <a:cubicBezTo>
                        <a:pt x="f23" y="f26"/>
                        <a:pt x="f27" y="f28"/>
                        <a:pt x="f29" y="f30"/>
                      </a:cubicBezTo>
                      <a:cubicBezTo>
                        <a:pt x="f31" y="f32"/>
                        <a:pt x="f33" y="f34"/>
                        <a:pt x="f35" y="f36"/>
                      </a:cubicBezTo>
                      <a:cubicBezTo>
                        <a:pt x="f37" y="f38"/>
                        <a:pt x="f39" y="f40"/>
                        <a:pt x="f41" y="f9"/>
                      </a:cubicBezTo>
                      <a:cubicBezTo>
                        <a:pt x="f41" y="f42"/>
                        <a:pt x="f41" y="f36"/>
                        <a:pt x="f41" y="f11"/>
                      </a:cubicBezTo>
                      <a:cubicBezTo>
                        <a:pt x="f43" y="f44"/>
                        <a:pt x="f45" y="f22"/>
                        <a:pt x="f46" y="f5"/>
                      </a:cubicBezTo>
                      <a:cubicBezTo>
                        <a:pt x="f47" y="f48"/>
                        <a:pt x="f49" y="f50"/>
                        <a:pt x="f51" y="f52"/>
                      </a:cubicBezTo>
                      <a:cubicBezTo>
                        <a:pt x="f51" y="f53"/>
                        <a:pt x="f54" y="f50"/>
                        <a:pt x="f54" y="f55"/>
                      </a:cubicBezTo>
                      <a:cubicBezTo>
                        <a:pt x="f56" y="f57"/>
                        <a:pt x="f58" y="f30"/>
                        <a:pt x="f59" y="f60"/>
                      </a:cubicBezTo>
                      <a:cubicBezTo>
                        <a:pt x="f61" y="f11"/>
                        <a:pt x="f62" y="f36"/>
                        <a:pt x="f63" y="f38"/>
                      </a:cubicBezTo>
                      <a:cubicBezTo>
                        <a:pt x="f64" y="f65"/>
                        <a:pt x="f66" y="f67"/>
                        <a:pt x="f68" y="f69"/>
                      </a:cubicBezTo>
                      <a:cubicBezTo>
                        <a:pt x="f70" y="f71"/>
                        <a:pt x="f72" y="f73"/>
                        <a:pt x="f74" y="f75"/>
                      </a:cubicBezTo>
                      <a:cubicBezTo>
                        <a:pt x="f76" y="f77"/>
                        <a:pt x="f78" y="f79"/>
                        <a:pt x="f78" y="f79"/>
                      </a:cubicBezTo>
                      <a:lnTo>
                        <a:pt x="f80" y="f79"/>
                      </a:lnTo>
                      <a:cubicBezTo>
                        <a:pt x="f80" y="f79"/>
                        <a:pt x="f80" y="f79"/>
                        <a:pt x="f80" y="f79"/>
                      </a:cubicBezTo>
                      <a:lnTo>
                        <a:pt x="f6" y="f79"/>
                      </a:lnTo>
                      <a:cubicBezTo>
                        <a:pt x="f81" y="f79"/>
                        <a:pt x="f82" y="f83"/>
                        <a:pt x="f8" y="f9"/>
                      </a:cubicBezTo>
                      <a:close/>
                    </a:path>
                  </a:pathLst>
                </a:custGeom>
                <a:solidFill>
                  <a:srgbClr val="0B3A24"/>
                </a:solidFill>
                <a:ln w="28575" cap="rnd">
                  <a:solidFill>
                    <a:srgbClr val="F2EEEC"/>
                  </a:solidFill>
                  <a:prstDash val="solid"/>
                  <a:round/>
                </a:ln>
              </p:spPr>
              <p:txBody>
                <a:bodyPr vert="horz" wrap="square" lIns="91440" tIns="45720" rIns="91440" bIns="45720" anchor="ctr" anchorCtr="0" compatLnSpc="1">
                  <a:noAutofit/>
                </a:bodyPr>
                <a:lstStyle/>
                <a:p>
                  <a:pPr marL="0" marR="0" lvl="0" indent="0" algn="l" defTabSz="3429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ru-RU" sz="1350" b="0" i="0" u="none" strike="noStrike" kern="1200" cap="none" spc="0" baseline="0">
                    <a:solidFill>
                      <a:srgbClr val="000000"/>
                    </a:solidFill>
                    <a:uFillTx/>
                    <a:latin typeface="Trebuchet MS"/>
                  </a:endParaRPr>
                </a:p>
              </p:txBody>
            </p:sp>
            <p:grpSp>
              <p:nvGrpSpPr>
                <p:cNvPr id="14" name="Графический объект 14">
                  <a:extLst>
                    <a:ext uri="{FF2B5EF4-FFF2-40B4-BE49-F238E27FC236}">
                      <a16:creationId xmlns:a16="http://schemas.microsoft.com/office/drawing/2014/main" id="{D7378200-8F9C-484B-881C-FF3C2E01A0EA}"/>
                    </a:ext>
                  </a:extLst>
                </p:cNvPr>
                <p:cNvGrpSpPr/>
                <p:nvPr/>
              </p:nvGrpSpPr>
              <p:grpSpPr>
                <a:xfrm>
                  <a:off x="8407972" y="3295963"/>
                  <a:ext cx="522131" cy="2619756"/>
                  <a:chOff x="8407972" y="3295963"/>
                  <a:chExt cx="522131" cy="2619756"/>
                </a:xfrm>
              </p:grpSpPr>
              <p:sp>
                <p:nvSpPr>
                  <p:cNvPr id="15" name="Freeform 18">
                    <a:extLst>
                      <a:ext uri="{FF2B5EF4-FFF2-40B4-BE49-F238E27FC236}">
                        <a16:creationId xmlns:a16="http://schemas.microsoft.com/office/drawing/2014/main" id="{D32E4D19-5B9F-4B71-9B10-CD9876BEEAC7}"/>
                      </a:ext>
                    </a:extLst>
                  </p:cNvPr>
                  <p:cNvSpPr/>
                  <p:nvPr/>
                </p:nvSpPr>
                <p:spPr>
                  <a:xfrm>
                    <a:off x="8678232" y="3295963"/>
                    <a:ext cx="251871" cy="63221"/>
                  </a:xfrm>
                  <a:custGeom>
                    <a:avLst/>
                    <a:gdLst>
                      <a:gd name="f0" fmla="val 10800000"/>
                      <a:gd name="f1" fmla="val 5400000"/>
                      <a:gd name="f2" fmla="val 180"/>
                      <a:gd name="f3" fmla="val w"/>
                      <a:gd name="f4" fmla="val h"/>
                      <a:gd name="f5" fmla="val 0"/>
                      <a:gd name="f6" fmla="val 164117"/>
                      <a:gd name="f7" fmla="val 41194"/>
                      <a:gd name="f8" fmla="val 163146"/>
                      <a:gd name="f9" fmla="val 5149"/>
                      <a:gd name="f10" fmla="val 2575"/>
                      <a:gd name="f11" fmla="val 157967"/>
                      <a:gd name="f12" fmla="val 155377"/>
                      <a:gd name="f13" fmla="val 5179"/>
                      <a:gd name="f14" fmla="val 28321"/>
                      <a:gd name="f15" fmla="val 2590"/>
                      <a:gd name="f16" fmla="val 33470"/>
                      <a:gd name="f17" fmla="val 36045"/>
                      <a:gd name="f18" fmla="val 38619"/>
                      <a:gd name="f19" fmla="val 12873"/>
                      <a:gd name="f20" fmla="val 165736"/>
                      <a:gd name="f21" fmla="val 10299"/>
                      <a:gd name="f22" fmla="+- 0 0 -90"/>
                      <a:gd name="f23" fmla="*/ f3 1 164117"/>
                      <a:gd name="f24" fmla="*/ f4 1 41194"/>
                      <a:gd name="f25" fmla="val f5"/>
                      <a:gd name="f26" fmla="val f6"/>
                      <a:gd name="f27" fmla="val f7"/>
                      <a:gd name="f28" fmla="*/ f22 f0 1"/>
                      <a:gd name="f29" fmla="+- f27 0 f25"/>
                      <a:gd name="f30" fmla="+- f26 0 f25"/>
                      <a:gd name="f31" fmla="*/ f28 1 f2"/>
                      <a:gd name="f32" fmla="*/ f30 1 164117"/>
                      <a:gd name="f33" fmla="*/ f29 1 41194"/>
                      <a:gd name="f34" fmla="*/ 163146 f30 1"/>
                      <a:gd name="f35" fmla="*/ 5149 f29 1"/>
                      <a:gd name="f36" fmla="*/ 155377 f30 1"/>
                      <a:gd name="f37" fmla="*/ 0 f29 1"/>
                      <a:gd name="f38" fmla="*/ 5179 f30 1"/>
                      <a:gd name="f39" fmla="*/ 28321 f29 1"/>
                      <a:gd name="f40" fmla="*/ 0 f30 1"/>
                      <a:gd name="f41" fmla="*/ 36045 f29 1"/>
                      <a:gd name="f42" fmla="*/ 41194 f29 1"/>
                      <a:gd name="f43" fmla="*/ 12873 f29 1"/>
                      <a:gd name="f44" fmla="+- f31 0 f1"/>
                      <a:gd name="f45" fmla="*/ f34 1 164117"/>
                      <a:gd name="f46" fmla="*/ f35 1 41194"/>
                      <a:gd name="f47" fmla="*/ f36 1 164117"/>
                      <a:gd name="f48" fmla="*/ f37 1 41194"/>
                      <a:gd name="f49" fmla="*/ f38 1 164117"/>
                      <a:gd name="f50" fmla="*/ f39 1 41194"/>
                      <a:gd name="f51" fmla="*/ f40 1 164117"/>
                      <a:gd name="f52" fmla="*/ f41 1 41194"/>
                      <a:gd name="f53" fmla="*/ f42 1 41194"/>
                      <a:gd name="f54" fmla="*/ f43 1 41194"/>
                      <a:gd name="f55" fmla="*/ f25 1 f32"/>
                      <a:gd name="f56" fmla="*/ f26 1 f32"/>
                      <a:gd name="f57" fmla="*/ f25 1 f33"/>
                      <a:gd name="f58" fmla="*/ f27 1 f33"/>
                      <a:gd name="f59" fmla="*/ f45 1 f32"/>
                      <a:gd name="f60" fmla="*/ f46 1 f33"/>
                      <a:gd name="f61" fmla="*/ f47 1 f32"/>
                      <a:gd name="f62" fmla="*/ f48 1 f33"/>
                      <a:gd name="f63" fmla="*/ f49 1 f32"/>
                      <a:gd name="f64" fmla="*/ f50 1 f33"/>
                      <a:gd name="f65" fmla="*/ f51 1 f32"/>
                      <a:gd name="f66" fmla="*/ f52 1 f33"/>
                      <a:gd name="f67" fmla="*/ f53 1 f33"/>
                      <a:gd name="f68" fmla="*/ f54 1 f33"/>
                      <a:gd name="f69" fmla="*/ f55 f23 1"/>
                      <a:gd name="f70" fmla="*/ f56 f23 1"/>
                      <a:gd name="f71" fmla="*/ f58 f24 1"/>
                      <a:gd name="f72" fmla="*/ f57 f24 1"/>
                      <a:gd name="f73" fmla="*/ f59 f23 1"/>
                      <a:gd name="f74" fmla="*/ f60 f24 1"/>
                      <a:gd name="f75" fmla="*/ f61 f23 1"/>
                      <a:gd name="f76" fmla="*/ f62 f24 1"/>
                      <a:gd name="f77" fmla="*/ f63 f23 1"/>
                      <a:gd name="f78" fmla="*/ f64 f24 1"/>
                      <a:gd name="f79" fmla="*/ f65 f23 1"/>
                      <a:gd name="f80" fmla="*/ f66 f24 1"/>
                      <a:gd name="f81" fmla="*/ f67 f24 1"/>
                      <a:gd name="f82" fmla="*/ f68 f24 1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  <a:cxn ang="f44">
                        <a:pos x="f73" y="f74"/>
                      </a:cxn>
                      <a:cxn ang="f44">
                        <a:pos x="f75" y="f76"/>
                      </a:cxn>
                      <a:cxn ang="f44">
                        <a:pos x="f77" y="f78"/>
                      </a:cxn>
                      <a:cxn ang="f44">
                        <a:pos x="f79" y="f80"/>
                      </a:cxn>
                      <a:cxn ang="f44">
                        <a:pos x="f77" y="f81"/>
                      </a:cxn>
                      <a:cxn ang="f44">
                        <a:pos x="f77" y="f81"/>
                      </a:cxn>
                      <a:cxn ang="f44">
                        <a:pos x="f75" y="f82"/>
                      </a:cxn>
                      <a:cxn ang="f44">
                        <a:pos x="f73" y="f74"/>
                      </a:cxn>
                    </a:cxnLst>
                    <a:rect l="f69" t="f72" r="f70" b="f71"/>
                    <a:pathLst>
                      <a:path w="164117" h="41194">
                        <a:moveTo>
                          <a:pt x="f8" y="f9"/>
                        </a:moveTo>
                        <a:cubicBezTo>
                          <a:pt x="f8" y="f10"/>
                          <a:pt x="f11" y="f5"/>
                          <a:pt x="f12" y="f5"/>
                        </a:cubicBezTo>
                        <a:lnTo>
                          <a:pt x="f13" y="f14"/>
                        </a:lnTo>
                        <a:cubicBezTo>
                          <a:pt x="f15" y="f14"/>
                          <a:pt x="f5" y="f16"/>
                          <a:pt x="f5" y="f17"/>
                        </a:cubicBezTo>
                        <a:cubicBezTo>
                          <a:pt x="f5" y="f18"/>
                          <a:pt x="f15" y="f7"/>
                          <a:pt x="f13" y="f7"/>
                        </a:cubicBezTo>
                        <a:cubicBezTo>
                          <a:pt x="f13" y="f7"/>
                          <a:pt x="f13" y="f7"/>
                          <a:pt x="f13" y="f7"/>
                        </a:cubicBezTo>
                        <a:lnTo>
                          <a:pt x="f12" y="f19"/>
                        </a:lnTo>
                        <a:cubicBezTo>
                          <a:pt x="f8" y="f19"/>
                          <a:pt x="f20" y="f21"/>
                          <a:pt x="f8" y="f9"/>
                        </a:cubicBezTo>
                        <a:close/>
                      </a:path>
                    </a:pathLst>
                  </a:custGeom>
                  <a:solidFill>
                    <a:srgbClr val="F2EEEC"/>
                  </a:solidFill>
                  <a:ln w="12701" cap="flat">
                    <a:solidFill>
                      <a:srgbClr val="F2EEEC"/>
                    </a:solidFill>
                    <a:prstDash val="solid"/>
                    <a:miter/>
                  </a:ln>
                </p:spPr>
                <p:txBody>
                  <a:bodyPr vert="horz" wrap="square" lIns="91440" tIns="45720" rIns="91440" bIns="45720" anchor="ctr" anchorCtr="0" compatLnSpc="1">
                    <a:noAutofit/>
                  </a:bodyPr>
                  <a:lstStyle/>
                  <a:p>
                    <a:pPr marL="0" marR="0" lvl="0" indent="0" algn="l" defTabSz="342900" rtl="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endParaRPr lang="ru-RU" sz="1350" b="0" i="0" u="none" strike="noStrike" kern="1200" cap="none" spc="0" baseline="0">
                      <a:solidFill>
                        <a:srgbClr val="000000"/>
                      </a:solidFill>
                      <a:uFillTx/>
                      <a:latin typeface="Trebuchet MS"/>
                    </a:endParaRPr>
                  </a:p>
                </p:txBody>
              </p:sp>
              <p:sp>
                <p:nvSpPr>
                  <p:cNvPr id="16" name="Freeform 19">
                    <a:extLst>
                      <a:ext uri="{FF2B5EF4-FFF2-40B4-BE49-F238E27FC236}">
                        <a16:creationId xmlns:a16="http://schemas.microsoft.com/office/drawing/2014/main" id="{76D04074-5EA2-4646-A113-AD4E686C3AE8}"/>
                      </a:ext>
                    </a:extLst>
                  </p:cNvPr>
                  <p:cNvSpPr/>
                  <p:nvPr/>
                </p:nvSpPr>
                <p:spPr>
                  <a:xfrm>
                    <a:off x="8407972" y="3655533"/>
                    <a:ext cx="222564" cy="2260186"/>
                  </a:xfrm>
                  <a:custGeom>
                    <a:avLst/>
                    <a:gdLst>
                      <a:gd name="f0" fmla="val 10800000"/>
                      <a:gd name="f1" fmla="val 5400000"/>
                      <a:gd name="f2" fmla="val 180"/>
                      <a:gd name="f3" fmla="val w"/>
                      <a:gd name="f4" fmla="val h"/>
                      <a:gd name="f5" fmla="val 0"/>
                      <a:gd name="f6" fmla="val 145019"/>
                      <a:gd name="f7" fmla="val 1472688"/>
                      <a:gd name="f8" fmla="val 129481"/>
                      <a:gd name="f9" fmla="val 1166307"/>
                      <a:gd name="f10" fmla="val 106175"/>
                      <a:gd name="f11" fmla="val 777538"/>
                      <a:gd name="f12" fmla="val 88047"/>
                      <a:gd name="f13" fmla="val 471157"/>
                      <a:gd name="f14" fmla="val 12948"/>
                      <a:gd name="f15" fmla="val 5149"/>
                      <a:gd name="f16" fmla="val 2575"/>
                      <a:gd name="f17" fmla="val 10359"/>
                      <a:gd name="f18" fmla="val 5179"/>
                      <a:gd name="f19" fmla="val 2590"/>
                      <a:gd name="f20" fmla="val 7724"/>
                      <a:gd name="f21" fmla="val 75099"/>
                      <a:gd name="f22" fmla="val 93227"/>
                      <a:gd name="f23" fmla="val 116533"/>
                      <a:gd name="f24" fmla="val 121712"/>
                      <a:gd name="f25" fmla="val 1261569"/>
                      <a:gd name="f26" fmla="val 1359405"/>
                      <a:gd name="f27" fmla="val 134660"/>
                      <a:gd name="f28" fmla="val 1467539"/>
                      <a:gd name="f29" fmla="val 1470114"/>
                      <a:gd name="f30" fmla="val 137250"/>
                      <a:gd name="f31" fmla="val 139840"/>
                      <a:gd name="f32" fmla="val 142429"/>
                      <a:gd name="f33" fmla="val 1464964"/>
                      <a:gd name="f34" fmla="+- 0 0 -90"/>
                      <a:gd name="f35" fmla="*/ f3 1 145019"/>
                      <a:gd name="f36" fmla="*/ f4 1 1472688"/>
                      <a:gd name="f37" fmla="val f5"/>
                      <a:gd name="f38" fmla="val f6"/>
                      <a:gd name="f39" fmla="val f7"/>
                      <a:gd name="f40" fmla="*/ f34 f0 1"/>
                      <a:gd name="f41" fmla="+- f39 0 f37"/>
                      <a:gd name="f42" fmla="+- f38 0 f37"/>
                      <a:gd name="f43" fmla="*/ f40 1 f2"/>
                      <a:gd name="f44" fmla="*/ f42 1 145019"/>
                      <a:gd name="f45" fmla="*/ f41 1 1472688"/>
                      <a:gd name="f46" fmla="*/ 129481 f42 1"/>
                      <a:gd name="f47" fmla="*/ 1166307 f41 1"/>
                      <a:gd name="f48" fmla="*/ 12948 f42 1"/>
                      <a:gd name="f49" fmla="*/ 5149 f41 1"/>
                      <a:gd name="f50" fmla="*/ 5179 f42 1"/>
                      <a:gd name="f51" fmla="*/ 0 f41 1"/>
                      <a:gd name="f52" fmla="*/ 0 f42 1"/>
                      <a:gd name="f53" fmla="*/ 7724 f41 1"/>
                      <a:gd name="f54" fmla="*/ 116533 f42 1"/>
                      <a:gd name="f55" fmla="*/ 134660 f42 1"/>
                      <a:gd name="f56" fmla="*/ 1467539 f41 1"/>
                      <a:gd name="f57" fmla="*/ 139840 f42 1"/>
                      <a:gd name="f58" fmla="*/ 1472688 f41 1"/>
                      <a:gd name="f59" fmla="*/ 145019 f42 1"/>
                      <a:gd name="f60" fmla="*/ 1464964 f41 1"/>
                      <a:gd name="f61" fmla="+- f43 0 f1"/>
                      <a:gd name="f62" fmla="*/ f46 1 145019"/>
                      <a:gd name="f63" fmla="*/ f47 1 1472688"/>
                      <a:gd name="f64" fmla="*/ f48 1 145019"/>
                      <a:gd name="f65" fmla="*/ f49 1 1472688"/>
                      <a:gd name="f66" fmla="*/ f50 1 145019"/>
                      <a:gd name="f67" fmla="*/ f51 1 1472688"/>
                      <a:gd name="f68" fmla="*/ f52 1 145019"/>
                      <a:gd name="f69" fmla="*/ f53 1 1472688"/>
                      <a:gd name="f70" fmla="*/ f54 1 145019"/>
                      <a:gd name="f71" fmla="*/ f55 1 145019"/>
                      <a:gd name="f72" fmla="*/ f56 1 1472688"/>
                      <a:gd name="f73" fmla="*/ f57 1 145019"/>
                      <a:gd name="f74" fmla="*/ f58 1 1472688"/>
                      <a:gd name="f75" fmla="*/ f59 1 145019"/>
                      <a:gd name="f76" fmla="*/ f60 1 1472688"/>
                      <a:gd name="f77" fmla="*/ f37 1 f44"/>
                      <a:gd name="f78" fmla="*/ f38 1 f44"/>
                      <a:gd name="f79" fmla="*/ f37 1 f45"/>
                      <a:gd name="f80" fmla="*/ f39 1 f45"/>
                      <a:gd name="f81" fmla="*/ f62 1 f44"/>
                      <a:gd name="f82" fmla="*/ f63 1 f45"/>
                      <a:gd name="f83" fmla="*/ f64 1 f44"/>
                      <a:gd name="f84" fmla="*/ f65 1 f45"/>
                      <a:gd name="f85" fmla="*/ f66 1 f44"/>
                      <a:gd name="f86" fmla="*/ f67 1 f45"/>
                      <a:gd name="f87" fmla="*/ f68 1 f44"/>
                      <a:gd name="f88" fmla="*/ f69 1 f45"/>
                      <a:gd name="f89" fmla="*/ f70 1 f44"/>
                      <a:gd name="f90" fmla="*/ f71 1 f44"/>
                      <a:gd name="f91" fmla="*/ f72 1 f45"/>
                      <a:gd name="f92" fmla="*/ f73 1 f44"/>
                      <a:gd name="f93" fmla="*/ f74 1 f45"/>
                      <a:gd name="f94" fmla="*/ f75 1 f44"/>
                      <a:gd name="f95" fmla="*/ f76 1 f45"/>
                      <a:gd name="f96" fmla="*/ f77 f35 1"/>
                      <a:gd name="f97" fmla="*/ f78 f35 1"/>
                      <a:gd name="f98" fmla="*/ f80 f36 1"/>
                      <a:gd name="f99" fmla="*/ f79 f36 1"/>
                      <a:gd name="f100" fmla="*/ f81 f35 1"/>
                      <a:gd name="f101" fmla="*/ f82 f36 1"/>
                      <a:gd name="f102" fmla="*/ f83 f35 1"/>
                      <a:gd name="f103" fmla="*/ f84 f36 1"/>
                      <a:gd name="f104" fmla="*/ f85 f35 1"/>
                      <a:gd name="f105" fmla="*/ f86 f36 1"/>
                      <a:gd name="f106" fmla="*/ f87 f35 1"/>
                      <a:gd name="f107" fmla="*/ f88 f36 1"/>
                      <a:gd name="f108" fmla="*/ f89 f35 1"/>
                      <a:gd name="f109" fmla="*/ f90 f35 1"/>
                      <a:gd name="f110" fmla="*/ f91 f36 1"/>
                      <a:gd name="f111" fmla="*/ f92 f35 1"/>
                      <a:gd name="f112" fmla="*/ f93 f36 1"/>
                      <a:gd name="f113" fmla="*/ f94 f35 1"/>
                      <a:gd name="f114" fmla="*/ f95 f36 1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  <a:cxn ang="f61">
                        <a:pos x="f100" y="f101"/>
                      </a:cxn>
                      <a:cxn ang="f61">
                        <a:pos x="f102" y="f103"/>
                      </a:cxn>
                      <a:cxn ang="f61">
                        <a:pos x="f104" y="f105"/>
                      </a:cxn>
                      <a:cxn ang="f61">
                        <a:pos x="f106" y="f107"/>
                      </a:cxn>
                      <a:cxn ang="f61">
                        <a:pos x="f108" y="f101"/>
                      </a:cxn>
                      <a:cxn ang="f61">
                        <a:pos x="f109" y="f110"/>
                      </a:cxn>
                      <a:cxn ang="f61">
                        <a:pos x="f111" y="f112"/>
                      </a:cxn>
                      <a:cxn ang="f61">
                        <a:pos x="f111" y="f112"/>
                      </a:cxn>
                      <a:cxn ang="f61">
                        <a:pos x="f113" y="f114"/>
                      </a:cxn>
                      <a:cxn ang="f61">
                        <a:pos x="f100" y="f101"/>
                      </a:cxn>
                    </a:cxnLst>
                    <a:rect l="f96" t="f99" r="f97" b="f98"/>
                    <a:pathLst>
                      <a:path w="145019" h="1472688">
                        <a:moveTo>
                          <a:pt x="f8" y="f9"/>
                        </a:moveTo>
                        <a:cubicBezTo>
                          <a:pt x="f10" y="f11"/>
                          <a:pt x="f12" y="f13"/>
                          <a:pt x="f14" y="f15"/>
                        </a:cubicBezTo>
                        <a:cubicBezTo>
                          <a:pt x="f14" y="f16"/>
                          <a:pt x="f17" y="f5"/>
                          <a:pt x="f18" y="f5"/>
                        </a:cubicBezTo>
                        <a:cubicBezTo>
                          <a:pt x="f19" y="f5"/>
                          <a:pt x="f5" y="f16"/>
                          <a:pt x="f5" y="f20"/>
                        </a:cubicBezTo>
                        <a:cubicBezTo>
                          <a:pt x="f21" y="f13"/>
                          <a:pt x="f22" y="f11"/>
                          <a:pt x="f23" y="f9"/>
                        </a:cubicBezTo>
                        <a:cubicBezTo>
                          <a:pt x="f24" y="f25"/>
                          <a:pt x="f8" y="f26"/>
                          <a:pt x="f27" y="f28"/>
                        </a:cubicBezTo>
                        <a:cubicBezTo>
                          <a:pt x="f27" y="f29"/>
                          <a:pt x="f30" y="f7"/>
                          <a:pt x="f31" y="f7"/>
                        </a:cubicBezTo>
                        <a:cubicBezTo>
                          <a:pt x="f31" y="f7"/>
                          <a:pt x="f31" y="f7"/>
                          <a:pt x="f31" y="f7"/>
                        </a:cubicBezTo>
                        <a:cubicBezTo>
                          <a:pt x="f32" y="f7"/>
                          <a:pt x="f6" y="f29"/>
                          <a:pt x="f6" y="f33"/>
                        </a:cubicBezTo>
                        <a:cubicBezTo>
                          <a:pt x="f31" y="f26"/>
                          <a:pt x="f27" y="f25"/>
                          <a:pt x="f8" y="f9"/>
                        </a:cubicBezTo>
                        <a:close/>
                      </a:path>
                    </a:pathLst>
                  </a:custGeom>
                  <a:solidFill>
                    <a:srgbClr val="F2EEEC"/>
                  </a:solidFill>
                  <a:ln w="12701" cap="flat">
                    <a:solidFill>
                      <a:srgbClr val="F2EEEC"/>
                    </a:solidFill>
                    <a:prstDash val="solid"/>
                    <a:miter/>
                  </a:ln>
                </p:spPr>
                <p:txBody>
                  <a:bodyPr vert="horz" wrap="square" lIns="91440" tIns="45720" rIns="91440" bIns="45720" anchor="ctr" anchorCtr="0" compatLnSpc="1">
                    <a:noAutofit/>
                  </a:bodyPr>
                  <a:lstStyle/>
                  <a:p>
                    <a:pPr marL="0" marR="0" lvl="0" indent="0" algn="l" defTabSz="342900" rtl="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endParaRPr lang="ru-RU" sz="1350" b="0" i="0" u="none" strike="noStrike" kern="1200" cap="none" spc="0" baseline="0">
                      <a:solidFill>
                        <a:srgbClr val="000000"/>
                      </a:solidFill>
                      <a:uFillTx/>
                      <a:latin typeface="Trebuchet MS"/>
                    </a:endParaRPr>
                  </a:p>
                </p:txBody>
              </p:sp>
            </p:grpSp>
            <p:sp>
              <p:nvSpPr>
                <p:cNvPr id="17" name="Freeform 20">
                  <a:extLst>
                    <a:ext uri="{FF2B5EF4-FFF2-40B4-BE49-F238E27FC236}">
                      <a16:creationId xmlns:a16="http://schemas.microsoft.com/office/drawing/2014/main" id="{3C45D5E8-AAD1-4CBB-814C-74B16A0E3ECE}"/>
                    </a:ext>
                  </a:extLst>
                </p:cNvPr>
                <p:cNvSpPr/>
                <p:nvPr/>
              </p:nvSpPr>
              <p:spPr>
                <a:xfrm>
                  <a:off x="8449586" y="1455066"/>
                  <a:ext cx="417816" cy="339379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72241"/>
                    <a:gd name="f7" fmla="val 221130"/>
                    <a:gd name="f8" fmla="val 6551"/>
                    <a:gd name="f9" fmla="val 74376"/>
                    <a:gd name="f10" fmla="val 16910"/>
                    <a:gd name="f11" fmla="val 53779"/>
                    <a:gd name="f12" fmla="val 32447"/>
                    <a:gd name="f13" fmla="val 35757"/>
                    <a:gd name="f14" fmla="val 50575"/>
                    <a:gd name="f15" fmla="val 25458"/>
                    <a:gd name="f16" fmla="val 79061"/>
                    <a:gd name="f17" fmla="val 7436"/>
                    <a:gd name="f18" fmla="val 123084"/>
                    <a:gd name="f19" fmla="val -5437"/>
                    <a:gd name="f20" fmla="val 156750"/>
                    <a:gd name="f21" fmla="val 2287"/>
                    <a:gd name="f22" fmla="val 203363"/>
                    <a:gd name="f23" fmla="val 12585"/>
                    <a:gd name="f24" fmla="val 247386"/>
                    <a:gd name="f25" fmla="val 43481"/>
                    <a:gd name="f26" fmla="val 265514"/>
                    <a:gd name="f27" fmla="val 89824"/>
                    <a:gd name="f28" fmla="val 273283"/>
                    <a:gd name="f29" fmla="val 112996"/>
                    <a:gd name="f30" fmla="val 141317"/>
                    <a:gd name="f31" fmla="val 270693"/>
                    <a:gd name="f32" fmla="val 164488"/>
                    <a:gd name="f33" fmla="val 172212"/>
                    <a:gd name="f34" fmla="val 255155"/>
                    <a:gd name="f35" fmla="val 249976"/>
                    <a:gd name="f36" fmla="val 211132"/>
                    <a:gd name="f37" fmla="val 203108"/>
                    <a:gd name="f38" fmla="val 172287"/>
                    <a:gd name="f39" fmla="val 179936"/>
                    <a:gd name="f40" fmla="val 141212"/>
                    <a:gd name="f41" fmla="val 151615"/>
                    <a:gd name="f42" fmla="val 117905"/>
                    <a:gd name="f43" fmla="val 131018"/>
                    <a:gd name="f44" fmla="val 94599"/>
                    <a:gd name="f45" fmla="val 102697"/>
                    <a:gd name="f46" fmla="val 97188"/>
                    <a:gd name="f47" fmla="val 71802"/>
                    <a:gd name="f48" fmla="val 68702"/>
                    <a:gd name="f49" fmla="val 92399"/>
                    <a:gd name="f50" fmla="val 35037"/>
                    <a:gd name="f51" fmla="val 100123"/>
                    <a:gd name="f52" fmla="val 3962"/>
                    <a:gd name="f53" fmla="val 115570"/>
                    <a:gd name="f54" fmla="val -3807"/>
                    <a:gd name="f55" fmla="val 105272"/>
                    <a:gd name="f56" fmla="val 1372"/>
                    <a:gd name="f57" fmla="val 87250"/>
                    <a:gd name="f58" fmla="+- 0 0 -90"/>
                    <a:gd name="f59" fmla="*/ f3 1 272241"/>
                    <a:gd name="f60" fmla="*/ f4 1 221130"/>
                    <a:gd name="f61" fmla="val f5"/>
                    <a:gd name="f62" fmla="val f6"/>
                    <a:gd name="f63" fmla="val f7"/>
                    <a:gd name="f64" fmla="*/ f58 f0 1"/>
                    <a:gd name="f65" fmla="+- f63 0 f61"/>
                    <a:gd name="f66" fmla="+- f62 0 f61"/>
                    <a:gd name="f67" fmla="*/ f64 1 f2"/>
                    <a:gd name="f68" fmla="*/ f66 1 272241"/>
                    <a:gd name="f69" fmla="*/ f65 1 221130"/>
                    <a:gd name="f70" fmla="*/ 6551 f66 1"/>
                    <a:gd name="f71" fmla="*/ 74376 f65 1"/>
                    <a:gd name="f72" fmla="*/ 50575 f66 1"/>
                    <a:gd name="f73" fmla="*/ 25458 f65 1"/>
                    <a:gd name="f74" fmla="*/ 156750 f66 1"/>
                    <a:gd name="f75" fmla="*/ 2287 f65 1"/>
                    <a:gd name="f76" fmla="*/ 265514 f66 1"/>
                    <a:gd name="f77" fmla="*/ 89824 f65 1"/>
                    <a:gd name="f78" fmla="*/ 270693 f66 1"/>
                    <a:gd name="f79" fmla="*/ 164488 f65 1"/>
                    <a:gd name="f80" fmla="*/ 249976 f66 1"/>
                    <a:gd name="f81" fmla="*/ 221130 f65 1"/>
                    <a:gd name="f82" fmla="*/ 141212 f66 1"/>
                    <a:gd name="f83" fmla="*/ 151615 f65 1"/>
                    <a:gd name="f84" fmla="*/ 97188 f66 1"/>
                    <a:gd name="f85" fmla="*/ 71802 f65 1"/>
                    <a:gd name="f86" fmla="*/ 3962 f66 1"/>
                    <a:gd name="f87" fmla="*/ 115570 f65 1"/>
                    <a:gd name="f88" fmla="+- f67 0 f1"/>
                    <a:gd name="f89" fmla="*/ f70 1 272241"/>
                    <a:gd name="f90" fmla="*/ f71 1 221130"/>
                    <a:gd name="f91" fmla="*/ f72 1 272241"/>
                    <a:gd name="f92" fmla="*/ f73 1 221130"/>
                    <a:gd name="f93" fmla="*/ f74 1 272241"/>
                    <a:gd name="f94" fmla="*/ f75 1 221130"/>
                    <a:gd name="f95" fmla="*/ f76 1 272241"/>
                    <a:gd name="f96" fmla="*/ f77 1 221130"/>
                    <a:gd name="f97" fmla="*/ f78 1 272241"/>
                    <a:gd name="f98" fmla="*/ f79 1 221130"/>
                    <a:gd name="f99" fmla="*/ f80 1 272241"/>
                    <a:gd name="f100" fmla="*/ f81 1 221130"/>
                    <a:gd name="f101" fmla="*/ f82 1 272241"/>
                    <a:gd name="f102" fmla="*/ f83 1 221130"/>
                    <a:gd name="f103" fmla="*/ f84 1 272241"/>
                    <a:gd name="f104" fmla="*/ f85 1 221130"/>
                    <a:gd name="f105" fmla="*/ f86 1 272241"/>
                    <a:gd name="f106" fmla="*/ f87 1 221130"/>
                    <a:gd name="f107" fmla="*/ f61 1 f68"/>
                    <a:gd name="f108" fmla="*/ f62 1 f68"/>
                    <a:gd name="f109" fmla="*/ f61 1 f69"/>
                    <a:gd name="f110" fmla="*/ f63 1 f69"/>
                    <a:gd name="f111" fmla="*/ f89 1 f68"/>
                    <a:gd name="f112" fmla="*/ f90 1 f69"/>
                    <a:gd name="f113" fmla="*/ f91 1 f68"/>
                    <a:gd name="f114" fmla="*/ f92 1 f69"/>
                    <a:gd name="f115" fmla="*/ f93 1 f68"/>
                    <a:gd name="f116" fmla="*/ f94 1 f69"/>
                    <a:gd name="f117" fmla="*/ f95 1 f68"/>
                    <a:gd name="f118" fmla="*/ f96 1 f69"/>
                    <a:gd name="f119" fmla="*/ f97 1 f68"/>
                    <a:gd name="f120" fmla="*/ f98 1 f69"/>
                    <a:gd name="f121" fmla="*/ f99 1 f68"/>
                    <a:gd name="f122" fmla="*/ f100 1 f69"/>
                    <a:gd name="f123" fmla="*/ f101 1 f68"/>
                    <a:gd name="f124" fmla="*/ f102 1 f69"/>
                    <a:gd name="f125" fmla="*/ f103 1 f68"/>
                    <a:gd name="f126" fmla="*/ f104 1 f69"/>
                    <a:gd name="f127" fmla="*/ f105 1 f68"/>
                    <a:gd name="f128" fmla="*/ f106 1 f69"/>
                    <a:gd name="f129" fmla="*/ f107 f59 1"/>
                    <a:gd name="f130" fmla="*/ f108 f59 1"/>
                    <a:gd name="f131" fmla="*/ f110 f60 1"/>
                    <a:gd name="f132" fmla="*/ f109 f60 1"/>
                    <a:gd name="f133" fmla="*/ f111 f59 1"/>
                    <a:gd name="f134" fmla="*/ f112 f60 1"/>
                    <a:gd name="f135" fmla="*/ f113 f59 1"/>
                    <a:gd name="f136" fmla="*/ f114 f60 1"/>
                    <a:gd name="f137" fmla="*/ f115 f59 1"/>
                    <a:gd name="f138" fmla="*/ f116 f60 1"/>
                    <a:gd name="f139" fmla="*/ f117 f59 1"/>
                    <a:gd name="f140" fmla="*/ f118 f60 1"/>
                    <a:gd name="f141" fmla="*/ f119 f59 1"/>
                    <a:gd name="f142" fmla="*/ f120 f60 1"/>
                    <a:gd name="f143" fmla="*/ f121 f59 1"/>
                    <a:gd name="f144" fmla="*/ f122 f60 1"/>
                    <a:gd name="f145" fmla="*/ f123 f59 1"/>
                    <a:gd name="f146" fmla="*/ f124 f60 1"/>
                    <a:gd name="f147" fmla="*/ f125 f59 1"/>
                    <a:gd name="f148" fmla="*/ f126 f60 1"/>
                    <a:gd name="f149" fmla="*/ f127 f59 1"/>
                    <a:gd name="f150" fmla="*/ f128 f6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88">
                      <a:pos x="f133" y="f134"/>
                    </a:cxn>
                    <a:cxn ang="f88">
                      <a:pos x="f135" y="f136"/>
                    </a:cxn>
                    <a:cxn ang="f88">
                      <a:pos x="f137" y="f138"/>
                    </a:cxn>
                    <a:cxn ang="f88">
                      <a:pos x="f139" y="f140"/>
                    </a:cxn>
                    <a:cxn ang="f88">
                      <a:pos x="f141" y="f142"/>
                    </a:cxn>
                    <a:cxn ang="f88">
                      <a:pos x="f143" y="f144"/>
                    </a:cxn>
                    <a:cxn ang="f88">
                      <a:pos x="f145" y="f146"/>
                    </a:cxn>
                    <a:cxn ang="f88">
                      <a:pos x="f147" y="f148"/>
                    </a:cxn>
                    <a:cxn ang="f88">
                      <a:pos x="f149" y="f150"/>
                    </a:cxn>
                    <a:cxn ang="f88">
                      <a:pos x="f133" y="f134"/>
                    </a:cxn>
                  </a:cxnLst>
                  <a:rect l="f129" t="f132" r="f130" b="f131"/>
                  <a:pathLst>
                    <a:path w="272241" h="221130">
                      <a:moveTo>
                        <a:pt x="f8" y="f9"/>
                      </a:moveTo>
                      <a:cubicBezTo>
                        <a:pt x="f10" y="f11"/>
                        <a:pt x="f12" y="f13"/>
                        <a:pt x="f14" y="f15"/>
                      </a:cubicBezTo>
                      <a:cubicBezTo>
                        <a:pt x="f16" y="f17"/>
                        <a:pt x="f18" y="f19"/>
                        <a:pt x="f20" y="f21"/>
                      </a:cubicBezTo>
                      <a:cubicBezTo>
                        <a:pt x="f22" y="f23"/>
                        <a:pt x="f24" y="f25"/>
                        <a:pt x="f26" y="f27"/>
                      </a:cubicBezTo>
                      <a:cubicBezTo>
                        <a:pt x="f28" y="f29"/>
                        <a:pt x="f28" y="f30"/>
                        <a:pt x="f31" y="f32"/>
                      </a:cubicBezTo>
                      <a:cubicBezTo>
                        <a:pt x="f31" y="f33"/>
                        <a:pt x="f34" y="f7"/>
                        <a:pt x="f35" y="f7"/>
                      </a:cubicBezTo>
                      <a:cubicBezTo>
                        <a:pt x="f36" y="f37"/>
                        <a:pt x="f38" y="f39"/>
                        <a:pt x="f40" y="f41"/>
                      </a:cubicBezTo>
                      <a:cubicBezTo>
                        <a:pt x="f42" y="f43"/>
                        <a:pt x="f44" y="f45"/>
                        <a:pt x="f46" y="f47"/>
                      </a:cubicBezTo>
                      <a:cubicBezTo>
                        <a:pt x="f48" y="f49"/>
                        <a:pt x="f50" y="f51"/>
                        <a:pt x="f52" y="f53"/>
                      </a:cubicBezTo>
                      <a:cubicBezTo>
                        <a:pt x="f54" y="f55"/>
                        <a:pt x="f56" y="f57"/>
                        <a:pt x="f8" y="f9"/>
                      </a:cubicBezTo>
                      <a:close/>
                    </a:path>
                  </a:pathLst>
                </a:custGeom>
                <a:solidFill>
                  <a:srgbClr val="F2EEEC"/>
                </a:solidFill>
                <a:ln w="28575" cap="rnd">
                  <a:solidFill>
                    <a:srgbClr val="F2EEEC"/>
                  </a:solidFill>
                  <a:prstDash val="solid"/>
                  <a:bevel/>
                </a:ln>
              </p:spPr>
              <p:txBody>
                <a:bodyPr vert="horz" wrap="square" lIns="91440" tIns="45720" rIns="91440" bIns="45720" anchor="ctr" anchorCtr="0" compatLnSpc="1">
                  <a:noAutofit/>
                </a:bodyPr>
                <a:lstStyle/>
                <a:p>
                  <a:pPr marL="0" marR="0" lvl="0" indent="0" algn="l" defTabSz="3429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ru-RU" sz="1350" b="0" i="0" u="none" strike="noStrike" kern="1200" cap="none" spc="0" baseline="0">
                    <a:solidFill>
                      <a:srgbClr val="000000"/>
                    </a:solidFill>
                    <a:uFillTx/>
                    <a:latin typeface="Trebuchet MS"/>
                  </a:endParaRPr>
                </a:p>
              </p:txBody>
            </p:sp>
            <p:sp>
              <p:nvSpPr>
                <p:cNvPr id="18" name="Freeform 21">
                  <a:extLst>
                    <a:ext uri="{FF2B5EF4-FFF2-40B4-BE49-F238E27FC236}">
                      <a16:creationId xmlns:a16="http://schemas.microsoft.com/office/drawing/2014/main" id="{7E06C053-432B-46AD-A59E-FD802E59CCED}"/>
                    </a:ext>
                  </a:extLst>
                </p:cNvPr>
                <p:cNvSpPr/>
                <p:nvPr/>
              </p:nvSpPr>
              <p:spPr>
                <a:xfrm>
                  <a:off x="8455667" y="1565260"/>
                  <a:ext cx="361663" cy="32896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35655"/>
                    <a:gd name="f7" fmla="val 214348"/>
                    <a:gd name="f8" fmla="val 134660"/>
                    <a:gd name="f9" fmla="val 79814"/>
                    <a:gd name="f10" fmla="val 111354"/>
                    <a:gd name="f11" fmla="val 59217"/>
                    <a:gd name="f12" fmla="val 88047"/>
                    <a:gd name="f13" fmla="val 30896"/>
                    <a:gd name="f14" fmla="val 90637"/>
                    <a:gd name="f15" fmla="val 64741"/>
                    <a:gd name="f16" fmla="val 18022"/>
                    <a:gd name="f17" fmla="val 38844"/>
                    <a:gd name="f18" fmla="val 25746"/>
                    <a:gd name="f19" fmla="val 10359"/>
                    <a:gd name="f20" fmla="val 38619"/>
                    <a:gd name="f21" fmla="val 2590"/>
                    <a:gd name="f22" fmla="val 54067"/>
                    <a:gd name="f23" fmla="val 69515"/>
                    <a:gd name="f24" fmla="val 90112"/>
                    <a:gd name="f25" fmla="val 159627"/>
                    <a:gd name="f26" fmla="val 67330"/>
                    <a:gd name="f27" fmla="val 221418"/>
                    <a:gd name="f28" fmla="val 137250"/>
                    <a:gd name="f29" fmla="val 213694"/>
                    <a:gd name="f30" fmla="val 178684"/>
                    <a:gd name="f31" fmla="val 208545"/>
                    <a:gd name="f32" fmla="val 214939"/>
                    <a:gd name="f33" fmla="val 180224"/>
                    <a:gd name="f34" fmla="val 235656"/>
                    <a:gd name="f35" fmla="val 144179"/>
                    <a:gd name="f36" fmla="val 196811"/>
                    <a:gd name="f37" fmla="val 128732"/>
                    <a:gd name="f38" fmla="val 163146"/>
                    <a:gd name="f39" fmla="val 105560"/>
                    <a:gd name="f40" fmla="+- 0 0 -90"/>
                    <a:gd name="f41" fmla="*/ f3 1 235655"/>
                    <a:gd name="f42" fmla="*/ f4 1 214348"/>
                    <a:gd name="f43" fmla="val f5"/>
                    <a:gd name="f44" fmla="val f6"/>
                    <a:gd name="f45" fmla="val f7"/>
                    <a:gd name="f46" fmla="*/ f40 f0 1"/>
                    <a:gd name="f47" fmla="+- f45 0 f43"/>
                    <a:gd name="f48" fmla="+- f44 0 f43"/>
                    <a:gd name="f49" fmla="*/ f46 1 f2"/>
                    <a:gd name="f50" fmla="*/ f48 1 235655"/>
                    <a:gd name="f51" fmla="*/ f47 1 214348"/>
                    <a:gd name="f52" fmla="*/ 134660 f48 1"/>
                    <a:gd name="f53" fmla="*/ 79814 f47 1"/>
                    <a:gd name="f54" fmla="*/ 90637 f48 1"/>
                    <a:gd name="f55" fmla="*/ 0 f47 1"/>
                    <a:gd name="f56" fmla="*/ 10359 f48 1"/>
                    <a:gd name="f57" fmla="*/ 38619 f47 1"/>
                    <a:gd name="f58" fmla="*/ 0 f48 1"/>
                    <a:gd name="f59" fmla="*/ 90112 f47 1"/>
                    <a:gd name="f60" fmla="*/ 137250 f48 1"/>
                    <a:gd name="f61" fmla="*/ 213694 f47 1"/>
                    <a:gd name="f62" fmla="*/ 235656 f48 1"/>
                    <a:gd name="f63" fmla="*/ 144179 f47 1"/>
                    <a:gd name="f64" fmla="+- f49 0 f1"/>
                    <a:gd name="f65" fmla="*/ f52 1 235655"/>
                    <a:gd name="f66" fmla="*/ f53 1 214348"/>
                    <a:gd name="f67" fmla="*/ f54 1 235655"/>
                    <a:gd name="f68" fmla="*/ f55 1 214348"/>
                    <a:gd name="f69" fmla="*/ f56 1 235655"/>
                    <a:gd name="f70" fmla="*/ f57 1 214348"/>
                    <a:gd name="f71" fmla="*/ f58 1 235655"/>
                    <a:gd name="f72" fmla="*/ f59 1 214348"/>
                    <a:gd name="f73" fmla="*/ f60 1 235655"/>
                    <a:gd name="f74" fmla="*/ f61 1 214348"/>
                    <a:gd name="f75" fmla="*/ f62 1 235655"/>
                    <a:gd name="f76" fmla="*/ f63 1 214348"/>
                    <a:gd name="f77" fmla="*/ f43 1 f50"/>
                    <a:gd name="f78" fmla="*/ f44 1 f50"/>
                    <a:gd name="f79" fmla="*/ f43 1 f51"/>
                    <a:gd name="f80" fmla="*/ f45 1 f51"/>
                    <a:gd name="f81" fmla="*/ f65 1 f50"/>
                    <a:gd name="f82" fmla="*/ f66 1 f51"/>
                    <a:gd name="f83" fmla="*/ f67 1 f50"/>
                    <a:gd name="f84" fmla="*/ f68 1 f51"/>
                    <a:gd name="f85" fmla="*/ f69 1 f50"/>
                    <a:gd name="f86" fmla="*/ f70 1 f51"/>
                    <a:gd name="f87" fmla="*/ f71 1 f50"/>
                    <a:gd name="f88" fmla="*/ f72 1 f51"/>
                    <a:gd name="f89" fmla="*/ f73 1 f50"/>
                    <a:gd name="f90" fmla="*/ f74 1 f51"/>
                    <a:gd name="f91" fmla="*/ f75 1 f50"/>
                    <a:gd name="f92" fmla="*/ f76 1 f51"/>
                    <a:gd name="f93" fmla="*/ f77 f41 1"/>
                    <a:gd name="f94" fmla="*/ f78 f41 1"/>
                    <a:gd name="f95" fmla="*/ f80 f42 1"/>
                    <a:gd name="f96" fmla="*/ f79 f42 1"/>
                    <a:gd name="f97" fmla="*/ f81 f41 1"/>
                    <a:gd name="f98" fmla="*/ f82 f42 1"/>
                    <a:gd name="f99" fmla="*/ f83 f41 1"/>
                    <a:gd name="f100" fmla="*/ f84 f42 1"/>
                    <a:gd name="f101" fmla="*/ f85 f41 1"/>
                    <a:gd name="f102" fmla="*/ f86 f42 1"/>
                    <a:gd name="f103" fmla="*/ f87 f41 1"/>
                    <a:gd name="f104" fmla="*/ f88 f42 1"/>
                    <a:gd name="f105" fmla="*/ f89 f41 1"/>
                    <a:gd name="f106" fmla="*/ f90 f42 1"/>
                    <a:gd name="f107" fmla="*/ f91 f41 1"/>
                    <a:gd name="f108" fmla="*/ f92 f4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64">
                      <a:pos x="f97" y="f98"/>
                    </a:cxn>
                    <a:cxn ang="f64">
                      <a:pos x="f99" y="f100"/>
                    </a:cxn>
                    <a:cxn ang="f64">
                      <a:pos x="f101" y="f102"/>
                    </a:cxn>
                    <a:cxn ang="f64">
                      <a:pos x="f103" y="f104"/>
                    </a:cxn>
                    <a:cxn ang="f64">
                      <a:pos x="f105" y="f106"/>
                    </a:cxn>
                    <a:cxn ang="f64">
                      <a:pos x="f107" y="f108"/>
                    </a:cxn>
                    <a:cxn ang="f64">
                      <a:pos x="f97" y="f98"/>
                    </a:cxn>
                  </a:cxnLst>
                  <a:rect l="f93" t="f96" r="f94" b="f95"/>
                  <a:pathLst>
                    <a:path w="235655" h="214348">
                      <a:moveTo>
                        <a:pt x="f8" y="f9"/>
                      </a:moveTo>
                      <a:cubicBezTo>
                        <a:pt x="f10" y="f11"/>
                        <a:pt x="f12" y="f13"/>
                        <a:pt x="f14" y="f5"/>
                      </a:cubicBezTo>
                      <a:cubicBezTo>
                        <a:pt x="f15" y="f16"/>
                        <a:pt x="f17" y="f18"/>
                        <a:pt x="f19" y="f20"/>
                      </a:cubicBezTo>
                      <a:cubicBezTo>
                        <a:pt x="f21" y="f22"/>
                        <a:pt x="f5" y="f23"/>
                        <a:pt x="f5" y="f24"/>
                      </a:cubicBezTo>
                      <a:cubicBezTo>
                        <a:pt x="f5" y="f25"/>
                        <a:pt x="f26" y="f27"/>
                        <a:pt x="f28" y="f29"/>
                      </a:cubicBezTo>
                      <a:cubicBezTo>
                        <a:pt x="f30" y="f31"/>
                        <a:pt x="f32" y="f33"/>
                        <a:pt x="f34" y="f35"/>
                      </a:cubicBezTo>
                      <a:cubicBezTo>
                        <a:pt x="f36" y="f37"/>
                        <a:pt x="f38" y="f39"/>
                        <a:pt x="f8" y="f9"/>
                      </a:cubicBezTo>
                      <a:close/>
                    </a:path>
                  </a:pathLst>
                </a:custGeom>
                <a:solidFill>
                  <a:srgbClr val="0B3A24"/>
                </a:solidFill>
                <a:ln w="28575" cap="rnd">
                  <a:solidFill>
                    <a:srgbClr val="F2EEEC"/>
                  </a:solidFill>
                  <a:prstDash val="solid"/>
                  <a:round/>
                </a:ln>
              </p:spPr>
              <p:txBody>
                <a:bodyPr vert="horz" wrap="square" lIns="91440" tIns="45720" rIns="91440" bIns="45720" anchor="ctr" anchorCtr="0" compatLnSpc="1">
                  <a:noAutofit/>
                </a:bodyPr>
                <a:lstStyle/>
                <a:p>
                  <a:pPr marL="0" marR="0" lvl="0" indent="0" algn="l" defTabSz="3429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ru-RU" sz="1350" b="0" i="0" u="none" strike="noStrike" kern="1200" cap="none" spc="0" baseline="0">
                    <a:solidFill>
                      <a:srgbClr val="000000"/>
                    </a:solidFill>
                    <a:uFillTx/>
                    <a:latin typeface="Trebuchet MS"/>
                  </a:endParaRPr>
                </a:p>
              </p:txBody>
            </p:sp>
            <p:sp>
              <p:nvSpPr>
                <p:cNvPr id="19" name="Freeform 22">
                  <a:extLst>
                    <a:ext uri="{FF2B5EF4-FFF2-40B4-BE49-F238E27FC236}">
                      <a16:creationId xmlns:a16="http://schemas.microsoft.com/office/drawing/2014/main" id="{348F1085-2BA0-494A-907C-1C2E682A8252}"/>
                    </a:ext>
                  </a:extLst>
                </p:cNvPr>
                <p:cNvSpPr/>
                <p:nvPr/>
              </p:nvSpPr>
              <p:spPr>
                <a:xfrm>
                  <a:off x="7529443" y="3094439"/>
                  <a:ext cx="516855" cy="27704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36774"/>
                    <a:gd name="f7" fmla="val 180515"/>
                    <a:gd name="f8" fmla="val 261676"/>
                    <a:gd name="f9" fmla="val 121008"/>
                    <a:gd name="f10" fmla="val 228010"/>
                    <a:gd name="f11" fmla="val 87537"/>
                    <a:gd name="f12" fmla="val 225421"/>
                    <a:gd name="f13" fmla="val 10299"/>
                    <a:gd name="f14" fmla="val 178808"/>
                    <a:gd name="f15" fmla="val 25746"/>
                    <a:gd name="f16" fmla="val 168449"/>
                    <a:gd name="f17" fmla="val 28321"/>
                    <a:gd name="f18" fmla="val 160680"/>
                    <a:gd name="f19" fmla="val 41194"/>
                    <a:gd name="f20" fmla="val 54067"/>
                    <a:gd name="f21" fmla="val 59217"/>
                    <a:gd name="f22" fmla="val 163270"/>
                    <a:gd name="f23" fmla="val 64366"/>
                    <a:gd name="f24" fmla="val 61791"/>
                    <a:gd name="f25" fmla="val 152911"/>
                    <a:gd name="f26" fmla="val 51493"/>
                    <a:gd name="f27" fmla="val 147732"/>
                    <a:gd name="f28" fmla="val 142553"/>
                    <a:gd name="f29" fmla="val 12873"/>
                    <a:gd name="f30" fmla="val 132194"/>
                    <a:gd name="f31" fmla="val 116657"/>
                    <a:gd name="f32" fmla="val 106298"/>
                    <a:gd name="f33" fmla="val 95940"/>
                    <a:gd name="f34" fmla="val 23172"/>
                    <a:gd name="f35" fmla="val 93350"/>
                    <a:gd name="f36" fmla="val 33470"/>
                    <a:gd name="f37" fmla="val 46343"/>
                    <a:gd name="f38" fmla="val 98529"/>
                    <a:gd name="f39" fmla="val 56642"/>
                    <a:gd name="f40" fmla="val 90760"/>
                    <a:gd name="f41" fmla="val 80402"/>
                    <a:gd name="f42" fmla="val 18023"/>
                    <a:gd name="f43" fmla="val 70043"/>
                    <a:gd name="f44" fmla="val 7724"/>
                    <a:gd name="f45" fmla="val 49326"/>
                    <a:gd name="f46" fmla="val 5149"/>
                    <a:gd name="f47" fmla="val 41557"/>
                    <a:gd name="f48" fmla="val 36378"/>
                    <a:gd name="f49" fmla="val 36045"/>
                    <a:gd name="f50" fmla="val 38968"/>
                    <a:gd name="f51" fmla="val 10482"/>
                    <a:gd name="f52" fmla="val 124"/>
                    <a:gd name="f53" fmla="val -2466"/>
                    <a:gd name="f54" fmla="val 77239"/>
                    <a:gd name="f55" fmla="val 123582"/>
                    <a:gd name="f56" fmla="val 139030"/>
                    <a:gd name="f57" fmla="val 57095"/>
                    <a:gd name="f58" fmla="val 146754"/>
                    <a:gd name="f59" fmla="val 75223"/>
                    <a:gd name="f60" fmla="val 149329"/>
                    <a:gd name="f61" fmla="val 159627"/>
                    <a:gd name="f62" fmla="val 119246"/>
                    <a:gd name="f63" fmla="val 167351"/>
                    <a:gd name="f64" fmla="val 248727"/>
                    <a:gd name="f65" fmla="val 195672"/>
                    <a:gd name="f66" fmla="val 295341"/>
                    <a:gd name="f67" fmla="val 169926"/>
                    <a:gd name="f68" fmla="val 297930"/>
                    <a:gd name="f69" fmla="val 300520"/>
                    <a:gd name="f70" fmla="val 316058"/>
                    <a:gd name="f71" fmla="val 164776"/>
                    <a:gd name="f72" fmla="val 331595"/>
                    <a:gd name="f73" fmla="val 154478"/>
                    <a:gd name="f74" fmla="val 336775"/>
                    <a:gd name="f75" fmla="val 136455"/>
                    <a:gd name="f76" fmla="+- 0 0 -90"/>
                    <a:gd name="f77" fmla="*/ f3 1 336774"/>
                    <a:gd name="f78" fmla="*/ f4 1 180515"/>
                    <a:gd name="f79" fmla="val f5"/>
                    <a:gd name="f80" fmla="val f6"/>
                    <a:gd name="f81" fmla="val f7"/>
                    <a:gd name="f82" fmla="*/ f76 f0 1"/>
                    <a:gd name="f83" fmla="+- f81 0 f79"/>
                    <a:gd name="f84" fmla="+- f80 0 f79"/>
                    <a:gd name="f85" fmla="*/ f82 1 f2"/>
                    <a:gd name="f86" fmla="*/ f84 1 336774"/>
                    <a:gd name="f87" fmla="*/ f83 1 180515"/>
                    <a:gd name="f88" fmla="*/ 261676 f84 1"/>
                    <a:gd name="f89" fmla="*/ 121008 f83 1"/>
                    <a:gd name="f90" fmla="*/ 178808 f84 1"/>
                    <a:gd name="f91" fmla="*/ 25746 f83 1"/>
                    <a:gd name="f92" fmla="*/ 160680 f84 1"/>
                    <a:gd name="f93" fmla="*/ 54067 f83 1"/>
                    <a:gd name="f94" fmla="*/ 61791 f83 1"/>
                    <a:gd name="f95" fmla="*/ 147732 f84 1"/>
                    <a:gd name="f96" fmla="*/ 28321 f83 1"/>
                    <a:gd name="f97" fmla="*/ 116657 f84 1"/>
                    <a:gd name="f98" fmla="*/ 0 f83 1"/>
                    <a:gd name="f99" fmla="*/ 95940 f84 1"/>
                    <a:gd name="f100" fmla="*/ 23172 f83 1"/>
                    <a:gd name="f101" fmla="*/ 98529 f84 1"/>
                    <a:gd name="f102" fmla="*/ 56642 f83 1"/>
                    <a:gd name="f103" fmla="*/ 80402 f84 1"/>
                    <a:gd name="f104" fmla="*/ 18023 f83 1"/>
                    <a:gd name="f105" fmla="*/ 41557 f84 1"/>
                    <a:gd name="f106" fmla="*/ 38968 f84 1"/>
                    <a:gd name="f107" fmla="*/ 46343 f83 1"/>
                    <a:gd name="f108" fmla="*/ 124 f84 1"/>
                    <a:gd name="f109" fmla="*/ 59217 f83 1"/>
                    <a:gd name="f110" fmla="*/ 49326 f84 1"/>
                    <a:gd name="f111" fmla="*/ 139030 f83 1"/>
                    <a:gd name="f112" fmla="*/ 159627 f83 1"/>
                    <a:gd name="f113" fmla="*/ 295341 f84 1"/>
                    <a:gd name="f114" fmla="*/ 169926 f83 1"/>
                    <a:gd name="f115" fmla="*/ 300520 f84 1"/>
                    <a:gd name="f116" fmla="*/ 336775 f84 1"/>
                    <a:gd name="f117" fmla="*/ 136455 f83 1"/>
                    <a:gd name="f118" fmla="+- f85 0 f1"/>
                    <a:gd name="f119" fmla="*/ f88 1 336774"/>
                    <a:gd name="f120" fmla="*/ f89 1 180515"/>
                    <a:gd name="f121" fmla="*/ f90 1 336774"/>
                    <a:gd name="f122" fmla="*/ f91 1 180515"/>
                    <a:gd name="f123" fmla="*/ f92 1 336774"/>
                    <a:gd name="f124" fmla="*/ f93 1 180515"/>
                    <a:gd name="f125" fmla="*/ f94 1 180515"/>
                    <a:gd name="f126" fmla="*/ f95 1 336774"/>
                    <a:gd name="f127" fmla="*/ f96 1 180515"/>
                    <a:gd name="f128" fmla="*/ f97 1 336774"/>
                    <a:gd name="f129" fmla="*/ f98 1 180515"/>
                    <a:gd name="f130" fmla="*/ f99 1 336774"/>
                    <a:gd name="f131" fmla="*/ f100 1 180515"/>
                    <a:gd name="f132" fmla="*/ f101 1 336774"/>
                    <a:gd name="f133" fmla="*/ f102 1 180515"/>
                    <a:gd name="f134" fmla="*/ f103 1 336774"/>
                    <a:gd name="f135" fmla="*/ f104 1 180515"/>
                    <a:gd name="f136" fmla="*/ f105 1 336774"/>
                    <a:gd name="f137" fmla="*/ f106 1 336774"/>
                    <a:gd name="f138" fmla="*/ f107 1 180515"/>
                    <a:gd name="f139" fmla="*/ f108 1 336774"/>
                    <a:gd name="f140" fmla="*/ f109 1 180515"/>
                    <a:gd name="f141" fmla="*/ f110 1 336774"/>
                    <a:gd name="f142" fmla="*/ f111 1 180515"/>
                    <a:gd name="f143" fmla="*/ f112 1 180515"/>
                    <a:gd name="f144" fmla="*/ f113 1 336774"/>
                    <a:gd name="f145" fmla="*/ f114 1 180515"/>
                    <a:gd name="f146" fmla="*/ f115 1 336774"/>
                    <a:gd name="f147" fmla="*/ f116 1 336774"/>
                    <a:gd name="f148" fmla="*/ f117 1 180515"/>
                    <a:gd name="f149" fmla="*/ f79 1 f86"/>
                    <a:gd name="f150" fmla="*/ f80 1 f86"/>
                    <a:gd name="f151" fmla="*/ f79 1 f87"/>
                    <a:gd name="f152" fmla="*/ f81 1 f87"/>
                    <a:gd name="f153" fmla="*/ f119 1 f86"/>
                    <a:gd name="f154" fmla="*/ f120 1 f87"/>
                    <a:gd name="f155" fmla="*/ f121 1 f86"/>
                    <a:gd name="f156" fmla="*/ f122 1 f87"/>
                    <a:gd name="f157" fmla="*/ f123 1 f86"/>
                    <a:gd name="f158" fmla="*/ f124 1 f87"/>
                    <a:gd name="f159" fmla="*/ f125 1 f87"/>
                    <a:gd name="f160" fmla="*/ f126 1 f86"/>
                    <a:gd name="f161" fmla="*/ f127 1 f87"/>
                    <a:gd name="f162" fmla="*/ f128 1 f86"/>
                    <a:gd name="f163" fmla="*/ f129 1 f87"/>
                    <a:gd name="f164" fmla="*/ f130 1 f86"/>
                    <a:gd name="f165" fmla="*/ f131 1 f87"/>
                    <a:gd name="f166" fmla="*/ f132 1 f86"/>
                    <a:gd name="f167" fmla="*/ f133 1 f87"/>
                    <a:gd name="f168" fmla="*/ f134 1 f86"/>
                    <a:gd name="f169" fmla="*/ f135 1 f87"/>
                    <a:gd name="f170" fmla="*/ f136 1 f86"/>
                    <a:gd name="f171" fmla="*/ f137 1 f86"/>
                    <a:gd name="f172" fmla="*/ f138 1 f87"/>
                    <a:gd name="f173" fmla="*/ f139 1 f86"/>
                    <a:gd name="f174" fmla="*/ f140 1 f87"/>
                    <a:gd name="f175" fmla="*/ f141 1 f86"/>
                    <a:gd name="f176" fmla="*/ f142 1 f87"/>
                    <a:gd name="f177" fmla="*/ f143 1 f87"/>
                    <a:gd name="f178" fmla="*/ f144 1 f86"/>
                    <a:gd name="f179" fmla="*/ f145 1 f87"/>
                    <a:gd name="f180" fmla="*/ f146 1 f86"/>
                    <a:gd name="f181" fmla="*/ f147 1 f86"/>
                    <a:gd name="f182" fmla="*/ f148 1 f87"/>
                    <a:gd name="f183" fmla="*/ f149 f77 1"/>
                    <a:gd name="f184" fmla="*/ f150 f77 1"/>
                    <a:gd name="f185" fmla="*/ f152 f78 1"/>
                    <a:gd name="f186" fmla="*/ f151 f78 1"/>
                    <a:gd name="f187" fmla="*/ f153 f77 1"/>
                    <a:gd name="f188" fmla="*/ f154 f78 1"/>
                    <a:gd name="f189" fmla="*/ f155 f77 1"/>
                    <a:gd name="f190" fmla="*/ f156 f78 1"/>
                    <a:gd name="f191" fmla="*/ f157 f77 1"/>
                    <a:gd name="f192" fmla="*/ f158 f78 1"/>
                    <a:gd name="f193" fmla="*/ f159 f78 1"/>
                    <a:gd name="f194" fmla="*/ f160 f77 1"/>
                    <a:gd name="f195" fmla="*/ f161 f78 1"/>
                    <a:gd name="f196" fmla="*/ f162 f77 1"/>
                    <a:gd name="f197" fmla="*/ f163 f78 1"/>
                    <a:gd name="f198" fmla="*/ f164 f77 1"/>
                    <a:gd name="f199" fmla="*/ f165 f78 1"/>
                    <a:gd name="f200" fmla="*/ f166 f77 1"/>
                    <a:gd name="f201" fmla="*/ f167 f78 1"/>
                    <a:gd name="f202" fmla="*/ f168 f77 1"/>
                    <a:gd name="f203" fmla="*/ f169 f78 1"/>
                    <a:gd name="f204" fmla="*/ f170 f77 1"/>
                    <a:gd name="f205" fmla="*/ f171 f77 1"/>
                    <a:gd name="f206" fmla="*/ f172 f78 1"/>
                    <a:gd name="f207" fmla="*/ f173 f77 1"/>
                    <a:gd name="f208" fmla="*/ f174 f78 1"/>
                    <a:gd name="f209" fmla="*/ f175 f77 1"/>
                    <a:gd name="f210" fmla="*/ f176 f78 1"/>
                    <a:gd name="f211" fmla="*/ f177 f78 1"/>
                    <a:gd name="f212" fmla="*/ f178 f77 1"/>
                    <a:gd name="f213" fmla="*/ f179 f78 1"/>
                    <a:gd name="f214" fmla="*/ f180 f77 1"/>
                    <a:gd name="f215" fmla="*/ f181 f77 1"/>
                    <a:gd name="f216" fmla="*/ f182 f78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118">
                      <a:pos x="f187" y="f188"/>
                    </a:cxn>
                    <a:cxn ang="f118">
                      <a:pos x="f189" y="f190"/>
                    </a:cxn>
                    <a:cxn ang="f118">
                      <a:pos x="f191" y="f192"/>
                    </a:cxn>
                    <a:cxn ang="f118">
                      <a:pos x="f191" y="f193"/>
                    </a:cxn>
                    <a:cxn ang="f118">
                      <a:pos x="f194" y="f195"/>
                    </a:cxn>
                    <a:cxn ang="f118">
                      <a:pos x="f196" y="f197"/>
                    </a:cxn>
                    <a:cxn ang="f118">
                      <a:pos x="f198" y="f199"/>
                    </a:cxn>
                    <a:cxn ang="f118">
                      <a:pos x="f200" y="f201"/>
                    </a:cxn>
                    <a:cxn ang="f118">
                      <a:pos x="f202" y="f203"/>
                    </a:cxn>
                    <a:cxn ang="f118">
                      <a:pos x="f204" y="f203"/>
                    </a:cxn>
                    <a:cxn ang="f118">
                      <a:pos x="f205" y="f206"/>
                    </a:cxn>
                    <a:cxn ang="f118">
                      <a:pos x="f207" y="f208"/>
                    </a:cxn>
                    <a:cxn ang="f118">
                      <a:pos x="f209" y="f210"/>
                    </a:cxn>
                    <a:cxn ang="f118">
                      <a:pos x="f200" y="f211"/>
                    </a:cxn>
                    <a:cxn ang="f118">
                      <a:pos x="f212" y="f213"/>
                    </a:cxn>
                    <a:cxn ang="f118">
                      <a:pos x="f214" y="f213"/>
                    </a:cxn>
                    <a:cxn ang="f118">
                      <a:pos x="f215" y="f210"/>
                    </a:cxn>
                    <a:cxn ang="f118">
                      <a:pos x="f215" y="f216"/>
                    </a:cxn>
                    <a:cxn ang="f118">
                      <a:pos x="f187" y="f188"/>
                    </a:cxn>
                  </a:cxnLst>
                  <a:rect l="f183" t="f186" r="f184" b="f185"/>
                  <a:pathLst>
                    <a:path w="336774" h="180515">
                      <a:moveTo>
                        <a:pt x="f8" y="f9"/>
                      </a:moveTo>
                      <a:cubicBezTo>
                        <a:pt x="f10" y="f11"/>
                        <a:pt x="f12" y="f13"/>
                        <a:pt x="f14" y="f15"/>
                      </a:cubicBezTo>
                      <a:cubicBezTo>
                        <a:pt x="f16" y="f17"/>
                        <a:pt x="f18" y="f19"/>
                        <a:pt x="f18" y="f20"/>
                      </a:cubicBezTo>
                      <a:cubicBezTo>
                        <a:pt x="f18" y="f21"/>
                        <a:pt x="f22" y="f23"/>
                        <a:pt x="f18" y="f24"/>
                      </a:cubicBezTo>
                      <a:cubicBezTo>
                        <a:pt x="f25" y="f26"/>
                        <a:pt x="f25" y="f19"/>
                        <a:pt x="f27" y="f17"/>
                      </a:cubicBezTo>
                      <a:cubicBezTo>
                        <a:pt x="f28" y="f29"/>
                        <a:pt x="f30" y="f5"/>
                        <a:pt x="f31" y="f5"/>
                      </a:cubicBezTo>
                      <a:cubicBezTo>
                        <a:pt x="f32" y="f5"/>
                        <a:pt x="f33" y="f13"/>
                        <a:pt x="f33" y="f34"/>
                      </a:cubicBezTo>
                      <a:cubicBezTo>
                        <a:pt x="f35" y="f36"/>
                        <a:pt x="f33" y="f37"/>
                        <a:pt x="f38" y="f39"/>
                      </a:cubicBezTo>
                      <a:cubicBezTo>
                        <a:pt x="f35" y="f19"/>
                        <a:pt x="f40" y="f17"/>
                        <a:pt x="f41" y="f42"/>
                      </a:cubicBezTo>
                      <a:cubicBezTo>
                        <a:pt x="f43" y="f44"/>
                        <a:pt x="f45" y="f46"/>
                        <a:pt x="f47" y="f42"/>
                      </a:cubicBezTo>
                      <a:cubicBezTo>
                        <a:pt x="f48" y="f15"/>
                        <a:pt x="f48" y="f49"/>
                        <a:pt x="f50" y="f37"/>
                      </a:cubicBezTo>
                      <a:cubicBezTo>
                        <a:pt x="f47" y="f20"/>
                        <a:pt x="f51" y="f42"/>
                        <a:pt x="f52" y="f21"/>
                      </a:cubicBezTo>
                      <a:cubicBezTo>
                        <a:pt x="f53" y="f54"/>
                        <a:pt x="f48" y="f55"/>
                        <a:pt x="f45" y="f56"/>
                      </a:cubicBezTo>
                      <a:cubicBezTo>
                        <a:pt x="f57" y="f58"/>
                        <a:pt x="f59" y="f60"/>
                        <a:pt x="f38" y="f61"/>
                      </a:cubicBezTo>
                      <a:cubicBezTo>
                        <a:pt x="f62" y="f63"/>
                        <a:pt x="f64" y="f65"/>
                        <a:pt x="f66" y="f67"/>
                      </a:cubicBezTo>
                      <a:cubicBezTo>
                        <a:pt x="f68" y="f67"/>
                        <a:pt x="f69" y="f67"/>
                        <a:pt x="f69" y="f67"/>
                      </a:cubicBezTo>
                      <a:cubicBezTo>
                        <a:pt x="f70" y="f71"/>
                        <a:pt x="f72" y="f73"/>
                        <a:pt x="f74" y="f56"/>
                      </a:cubicBezTo>
                      <a:cubicBezTo>
                        <a:pt x="f74" y="f56"/>
                        <a:pt x="f74" y="f56"/>
                        <a:pt x="f74" y="f75"/>
                      </a:cubicBezTo>
                      <a:lnTo>
                        <a:pt x="f8" y="f9"/>
                      </a:lnTo>
                      <a:close/>
                    </a:path>
                  </a:pathLst>
                </a:custGeom>
                <a:solidFill>
                  <a:srgbClr val="0B3A24"/>
                </a:solidFill>
                <a:ln w="28575" cap="rnd">
                  <a:solidFill>
                    <a:srgbClr val="F2EEEC"/>
                  </a:solidFill>
                  <a:prstDash val="solid"/>
                  <a:bevel/>
                </a:ln>
              </p:spPr>
              <p:txBody>
                <a:bodyPr vert="horz" wrap="square" lIns="91440" tIns="45720" rIns="91440" bIns="45720" anchor="ctr" anchorCtr="0" compatLnSpc="1">
                  <a:noAutofit/>
                </a:bodyPr>
                <a:lstStyle/>
                <a:p>
                  <a:pPr marL="0" marR="0" lvl="0" indent="0" algn="l" defTabSz="3429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ru-RU" sz="1350" b="0" i="0" u="none" strike="noStrike" kern="1200" cap="none" spc="0" baseline="0">
                    <a:solidFill>
                      <a:srgbClr val="000000"/>
                    </a:solidFill>
                    <a:uFillTx/>
                    <a:latin typeface="Trebuchet MS"/>
                  </a:endParaRPr>
                </a:p>
              </p:txBody>
            </p:sp>
            <p:grpSp>
              <p:nvGrpSpPr>
                <p:cNvPr id="20" name="Графический объект 14">
                  <a:extLst>
                    <a:ext uri="{FF2B5EF4-FFF2-40B4-BE49-F238E27FC236}">
                      <a16:creationId xmlns:a16="http://schemas.microsoft.com/office/drawing/2014/main" id="{DAC70092-9BDD-429C-927C-0A78F79573D7}"/>
                    </a:ext>
                  </a:extLst>
                </p:cNvPr>
                <p:cNvGrpSpPr/>
                <p:nvPr/>
              </p:nvGrpSpPr>
              <p:grpSpPr>
                <a:xfrm>
                  <a:off x="7581299" y="3130009"/>
                  <a:ext cx="252987" cy="169904"/>
                  <a:chOff x="7581299" y="3130009"/>
                  <a:chExt cx="252987" cy="169904"/>
                </a:xfrm>
              </p:grpSpPr>
              <p:sp>
                <p:nvSpPr>
                  <p:cNvPr id="21" name="Freeform 24">
                    <a:extLst>
                      <a:ext uri="{FF2B5EF4-FFF2-40B4-BE49-F238E27FC236}">
                        <a16:creationId xmlns:a16="http://schemas.microsoft.com/office/drawing/2014/main" id="{F2B243B1-6542-49C1-BDD2-5768A44F0E0B}"/>
                      </a:ext>
                    </a:extLst>
                  </p:cNvPr>
                  <p:cNvSpPr/>
                  <p:nvPr/>
                </p:nvSpPr>
                <p:spPr>
                  <a:xfrm>
                    <a:off x="7668734" y="3133950"/>
                    <a:ext cx="74514" cy="142244"/>
                  </a:xfrm>
                  <a:custGeom>
                    <a:avLst/>
                    <a:gdLst>
                      <a:gd name="f0" fmla="val 10800000"/>
                      <a:gd name="f1" fmla="val 5400000"/>
                      <a:gd name="f2" fmla="val 180"/>
                      <a:gd name="f3" fmla="val w"/>
                      <a:gd name="f4" fmla="val h"/>
                      <a:gd name="f5" fmla="val 0"/>
                      <a:gd name="f6" fmla="val 48555"/>
                      <a:gd name="f7" fmla="val 92686"/>
                      <a:gd name="f8" fmla="val 12948"/>
                      <a:gd name="f9" fmla="val 5149"/>
                      <a:gd name="f10" fmla="val 2575"/>
                      <a:gd name="f11" fmla="val 10358"/>
                      <a:gd name="f12" fmla="val 5179"/>
                      <a:gd name="f13" fmla="val 2590"/>
                      <a:gd name="f14" fmla="val 7724"/>
                      <a:gd name="f15" fmla="val 38619"/>
                      <a:gd name="f16" fmla="val 66940"/>
                      <a:gd name="f17" fmla="val 36255"/>
                      <a:gd name="f18" fmla="val 90112"/>
                      <a:gd name="f19" fmla="val 38844"/>
                      <a:gd name="f20" fmla="val 92687"/>
                      <a:gd name="f21" fmla="val 41434"/>
                      <a:gd name="f22" fmla="val 44024"/>
                      <a:gd name="f23" fmla="val 46613"/>
                      <a:gd name="f24" fmla="val 49203"/>
                      <a:gd name="f25" fmla="val 87537"/>
                      <a:gd name="f26" fmla="val 82388"/>
                      <a:gd name="f27" fmla="val 25896"/>
                      <a:gd name="f28" fmla="val 56642"/>
                      <a:gd name="f29" fmla="val 30896"/>
                      <a:gd name="f30" fmla="+- 0 0 -90"/>
                      <a:gd name="f31" fmla="*/ f3 1 48555"/>
                      <a:gd name="f32" fmla="*/ f4 1 92686"/>
                      <a:gd name="f33" fmla="val f5"/>
                      <a:gd name="f34" fmla="val f6"/>
                      <a:gd name="f35" fmla="val f7"/>
                      <a:gd name="f36" fmla="*/ f30 f0 1"/>
                      <a:gd name="f37" fmla="+- f35 0 f33"/>
                      <a:gd name="f38" fmla="+- f34 0 f33"/>
                      <a:gd name="f39" fmla="*/ f36 1 f2"/>
                      <a:gd name="f40" fmla="*/ f38 1 48555"/>
                      <a:gd name="f41" fmla="*/ f37 1 92686"/>
                      <a:gd name="f42" fmla="*/ 12948 f38 1"/>
                      <a:gd name="f43" fmla="*/ 5149 f37 1"/>
                      <a:gd name="f44" fmla="*/ 5179 f38 1"/>
                      <a:gd name="f45" fmla="*/ 0 f37 1"/>
                      <a:gd name="f46" fmla="*/ 0 f38 1"/>
                      <a:gd name="f47" fmla="*/ 7724 f37 1"/>
                      <a:gd name="f48" fmla="*/ 36255 f38 1"/>
                      <a:gd name="f49" fmla="*/ 90112 f37 1"/>
                      <a:gd name="f50" fmla="*/ 41434 f38 1"/>
                      <a:gd name="f51" fmla="*/ 92687 f37 1"/>
                      <a:gd name="f52" fmla="*/ 46613 f38 1"/>
                      <a:gd name="f53" fmla="*/ 82388 f37 1"/>
                      <a:gd name="f54" fmla="+- f39 0 f1"/>
                      <a:gd name="f55" fmla="*/ f42 1 48555"/>
                      <a:gd name="f56" fmla="*/ f43 1 92686"/>
                      <a:gd name="f57" fmla="*/ f44 1 48555"/>
                      <a:gd name="f58" fmla="*/ f45 1 92686"/>
                      <a:gd name="f59" fmla="*/ f46 1 48555"/>
                      <a:gd name="f60" fmla="*/ f47 1 92686"/>
                      <a:gd name="f61" fmla="*/ f48 1 48555"/>
                      <a:gd name="f62" fmla="*/ f49 1 92686"/>
                      <a:gd name="f63" fmla="*/ f50 1 48555"/>
                      <a:gd name="f64" fmla="*/ f51 1 92686"/>
                      <a:gd name="f65" fmla="*/ f52 1 48555"/>
                      <a:gd name="f66" fmla="*/ f53 1 92686"/>
                      <a:gd name="f67" fmla="*/ f33 1 f40"/>
                      <a:gd name="f68" fmla="*/ f34 1 f40"/>
                      <a:gd name="f69" fmla="*/ f33 1 f41"/>
                      <a:gd name="f70" fmla="*/ f35 1 f41"/>
                      <a:gd name="f71" fmla="*/ f55 1 f40"/>
                      <a:gd name="f72" fmla="*/ f56 1 f41"/>
                      <a:gd name="f73" fmla="*/ f57 1 f40"/>
                      <a:gd name="f74" fmla="*/ f58 1 f41"/>
                      <a:gd name="f75" fmla="*/ f59 1 f40"/>
                      <a:gd name="f76" fmla="*/ f60 1 f41"/>
                      <a:gd name="f77" fmla="*/ f61 1 f40"/>
                      <a:gd name="f78" fmla="*/ f62 1 f41"/>
                      <a:gd name="f79" fmla="*/ f63 1 f40"/>
                      <a:gd name="f80" fmla="*/ f64 1 f41"/>
                      <a:gd name="f81" fmla="*/ f65 1 f40"/>
                      <a:gd name="f82" fmla="*/ f66 1 f41"/>
                      <a:gd name="f83" fmla="*/ f67 f31 1"/>
                      <a:gd name="f84" fmla="*/ f68 f31 1"/>
                      <a:gd name="f85" fmla="*/ f70 f32 1"/>
                      <a:gd name="f86" fmla="*/ f69 f32 1"/>
                      <a:gd name="f87" fmla="*/ f71 f31 1"/>
                      <a:gd name="f88" fmla="*/ f72 f32 1"/>
                      <a:gd name="f89" fmla="*/ f73 f31 1"/>
                      <a:gd name="f90" fmla="*/ f74 f32 1"/>
                      <a:gd name="f91" fmla="*/ f75 f31 1"/>
                      <a:gd name="f92" fmla="*/ f76 f32 1"/>
                      <a:gd name="f93" fmla="*/ f77 f31 1"/>
                      <a:gd name="f94" fmla="*/ f78 f32 1"/>
                      <a:gd name="f95" fmla="*/ f79 f31 1"/>
                      <a:gd name="f96" fmla="*/ f80 f32 1"/>
                      <a:gd name="f97" fmla="*/ f81 f31 1"/>
                      <a:gd name="f98" fmla="*/ f82 f32 1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  <a:cxn ang="f54">
                        <a:pos x="f87" y="f88"/>
                      </a:cxn>
                      <a:cxn ang="f54">
                        <a:pos x="f89" y="f90"/>
                      </a:cxn>
                      <a:cxn ang="f54">
                        <a:pos x="f91" y="f92"/>
                      </a:cxn>
                      <a:cxn ang="f54">
                        <a:pos x="f93" y="f94"/>
                      </a:cxn>
                      <a:cxn ang="f54">
                        <a:pos x="f95" y="f96"/>
                      </a:cxn>
                      <a:cxn ang="f54">
                        <a:pos x="f97" y="f94"/>
                      </a:cxn>
                      <a:cxn ang="f54">
                        <a:pos x="f97" y="f98"/>
                      </a:cxn>
                      <a:cxn ang="f54">
                        <a:pos x="f87" y="f88"/>
                      </a:cxn>
                    </a:cxnLst>
                    <a:rect l="f83" t="f86" r="f84" b="f85"/>
                    <a:pathLst>
                      <a:path w="48555" h="92686">
                        <a:moveTo>
                          <a:pt x="f8" y="f9"/>
                        </a:moveTo>
                        <a:cubicBezTo>
                          <a:pt x="f8" y="f10"/>
                          <a:pt x="f11" y="f5"/>
                          <a:pt x="f12" y="f5"/>
                        </a:cubicBezTo>
                        <a:cubicBezTo>
                          <a:pt x="f13" y="f5"/>
                          <a:pt x="f5" y="f10"/>
                          <a:pt x="f5" y="f14"/>
                        </a:cubicBezTo>
                        <a:cubicBezTo>
                          <a:pt x="f5" y="f15"/>
                          <a:pt x="f8" y="f16"/>
                          <a:pt x="f17" y="f18"/>
                        </a:cubicBezTo>
                        <a:cubicBezTo>
                          <a:pt x="f17" y="f18"/>
                          <a:pt x="f19" y="f20"/>
                          <a:pt x="f21" y="f20"/>
                        </a:cubicBezTo>
                        <a:cubicBezTo>
                          <a:pt x="f22" y="f20"/>
                          <a:pt x="f22" y="f20"/>
                          <a:pt x="f23" y="f18"/>
                        </a:cubicBezTo>
                        <a:cubicBezTo>
                          <a:pt x="f24" y="f25"/>
                          <a:pt x="f24" y="f26"/>
                          <a:pt x="f23" y="f26"/>
                        </a:cubicBezTo>
                        <a:cubicBezTo>
                          <a:pt x="f27" y="f28"/>
                          <a:pt x="f8" y="f29"/>
                          <a:pt x="f8" y="f9"/>
                        </a:cubicBezTo>
                        <a:close/>
                      </a:path>
                    </a:pathLst>
                  </a:custGeom>
                  <a:solidFill>
                    <a:srgbClr val="F2EEEC"/>
                  </a:solidFill>
                  <a:ln w="19046" cap="flat">
                    <a:solidFill>
                      <a:srgbClr val="F2EEEC"/>
                    </a:solidFill>
                    <a:prstDash val="solid"/>
                    <a:miter/>
                  </a:ln>
                </p:spPr>
                <p:txBody>
                  <a:bodyPr vert="horz" wrap="square" lIns="91440" tIns="45720" rIns="91440" bIns="45720" anchor="ctr" anchorCtr="0" compatLnSpc="1">
                    <a:noAutofit/>
                  </a:bodyPr>
                  <a:lstStyle/>
                  <a:p>
                    <a:pPr marL="0" marR="0" lvl="0" indent="0" algn="l" defTabSz="342900" rtl="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endParaRPr lang="ru-RU" sz="1350" b="0" i="0" u="none" strike="noStrike" kern="1200" cap="none" spc="0" baseline="0">
                      <a:solidFill>
                        <a:srgbClr val="000000"/>
                      </a:solidFill>
                      <a:uFillTx/>
                      <a:latin typeface="Trebuchet MS"/>
                    </a:endParaRPr>
                  </a:p>
                </p:txBody>
              </p:sp>
              <p:sp>
                <p:nvSpPr>
                  <p:cNvPr id="22" name="Freeform 25">
                    <a:extLst>
                      <a:ext uri="{FF2B5EF4-FFF2-40B4-BE49-F238E27FC236}">
                        <a16:creationId xmlns:a16="http://schemas.microsoft.com/office/drawing/2014/main" id="{002F01D4-3ADA-41A5-8E80-2C6429ED9718}"/>
                      </a:ext>
                    </a:extLst>
                  </p:cNvPr>
                  <p:cNvSpPr/>
                  <p:nvPr/>
                </p:nvSpPr>
                <p:spPr>
                  <a:xfrm>
                    <a:off x="7764115" y="3161620"/>
                    <a:ext cx="70171" cy="138293"/>
                  </a:xfrm>
                  <a:custGeom>
                    <a:avLst/>
                    <a:gdLst>
                      <a:gd name="f0" fmla="val 10800000"/>
                      <a:gd name="f1" fmla="val 5400000"/>
                      <a:gd name="f2" fmla="val 180"/>
                      <a:gd name="f3" fmla="val w"/>
                      <a:gd name="f4" fmla="val h"/>
                      <a:gd name="f5" fmla="val 0"/>
                      <a:gd name="f6" fmla="val 45724"/>
                      <a:gd name="f7" fmla="val 90112"/>
                      <a:gd name="f8" fmla="val 44024"/>
                      <a:gd name="f9" fmla="val 79814"/>
                      <a:gd name="f10" fmla="val 28486"/>
                      <a:gd name="f11" fmla="val 59216"/>
                      <a:gd name="f12" fmla="val 15538"/>
                      <a:gd name="f13" fmla="val 33470"/>
                      <a:gd name="f14" fmla="val 12948"/>
                      <a:gd name="f15" fmla="val 5149"/>
                      <a:gd name="f16" fmla="val 2575"/>
                      <a:gd name="f17" fmla="val 10359"/>
                      <a:gd name="f18" fmla="val 5179"/>
                      <a:gd name="f19" fmla="val 2590"/>
                      <a:gd name="f20" fmla="val 7724"/>
                      <a:gd name="f21" fmla="val 36045"/>
                      <a:gd name="f22" fmla="val 64366"/>
                      <a:gd name="f23" fmla="val 33665"/>
                      <a:gd name="f24" fmla="val 87537"/>
                      <a:gd name="f25" fmla="val 36255"/>
                      <a:gd name="f26" fmla="val 38844"/>
                      <a:gd name="f27" fmla="val 41434"/>
                      <a:gd name="f28" fmla="val 46613"/>
                      <a:gd name="f29" fmla="val 82388"/>
                      <a:gd name="f30" fmla="+- 0 0 -90"/>
                      <a:gd name="f31" fmla="*/ f3 1 45724"/>
                      <a:gd name="f32" fmla="*/ f4 1 90112"/>
                      <a:gd name="f33" fmla="val f5"/>
                      <a:gd name="f34" fmla="val f6"/>
                      <a:gd name="f35" fmla="val f7"/>
                      <a:gd name="f36" fmla="*/ f30 f0 1"/>
                      <a:gd name="f37" fmla="+- f35 0 f33"/>
                      <a:gd name="f38" fmla="+- f34 0 f33"/>
                      <a:gd name="f39" fmla="*/ f36 1 f2"/>
                      <a:gd name="f40" fmla="*/ f38 1 45724"/>
                      <a:gd name="f41" fmla="*/ f37 1 90112"/>
                      <a:gd name="f42" fmla="*/ 44024 f38 1"/>
                      <a:gd name="f43" fmla="*/ 79814 f37 1"/>
                      <a:gd name="f44" fmla="*/ 12948 f38 1"/>
                      <a:gd name="f45" fmla="*/ 5149 f37 1"/>
                      <a:gd name="f46" fmla="*/ 5179 f38 1"/>
                      <a:gd name="f47" fmla="*/ 0 f37 1"/>
                      <a:gd name="f48" fmla="*/ 0 f38 1"/>
                      <a:gd name="f49" fmla="*/ 7724 f37 1"/>
                      <a:gd name="f50" fmla="*/ 33665 f38 1"/>
                      <a:gd name="f51" fmla="*/ 87537 f37 1"/>
                      <a:gd name="f52" fmla="*/ 38844 f38 1"/>
                      <a:gd name="f53" fmla="*/ 90112 f37 1"/>
                      <a:gd name="f54" fmla="*/ 41434 f38 1"/>
                      <a:gd name="f55" fmla="+- f39 0 f1"/>
                      <a:gd name="f56" fmla="*/ f42 1 45724"/>
                      <a:gd name="f57" fmla="*/ f43 1 90112"/>
                      <a:gd name="f58" fmla="*/ f44 1 45724"/>
                      <a:gd name="f59" fmla="*/ f45 1 90112"/>
                      <a:gd name="f60" fmla="*/ f46 1 45724"/>
                      <a:gd name="f61" fmla="*/ f47 1 90112"/>
                      <a:gd name="f62" fmla="*/ f48 1 45724"/>
                      <a:gd name="f63" fmla="*/ f49 1 90112"/>
                      <a:gd name="f64" fmla="*/ f50 1 45724"/>
                      <a:gd name="f65" fmla="*/ f51 1 90112"/>
                      <a:gd name="f66" fmla="*/ f52 1 45724"/>
                      <a:gd name="f67" fmla="*/ f53 1 90112"/>
                      <a:gd name="f68" fmla="*/ f54 1 45724"/>
                      <a:gd name="f69" fmla="*/ f33 1 f40"/>
                      <a:gd name="f70" fmla="*/ f34 1 f40"/>
                      <a:gd name="f71" fmla="*/ f33 1 f41"/>
                      <a:gd name="f72" fmla="*/ f35 1 f41"/>
                      <a:gd name="f73" fmla="*/ f56 1 f40"/>
                      <a:gd name="f74" fmla="*/ f57 1 f41"/>
                      <a:gd name="f75" fmla="*/ f58 1 f40"/>
                      <a:gd name="f76" fmla="*/ f59 1 f41"/>
                      <a:gd name="f77" fmla="*/ f60 1 f40"/>
                      <a:gd name="f78" fmla="*/ f61 1 f41"/>
                      <a:gd name="f79" fmla="*/ f62 1 f40"/>
                      <a:gd name="f80" fmla="*/ f63 1 f41"/>
                      <a:gd name="f81" fmla="*/ f64 1 f40"/>
                      <a:gd name="f82" fmla="*/ f65 1 f41"/>
                      <a:gd name="f83" fmla="*/ f66 1 f40"/>
                      <a:gd name="f84" fmla="*/ f67 1 f41"/>
                      <a:gd name="f85" fmla="*/ f68 1 f40"/>
                      <a:gd name="f86" fmla="*/ f69 f31 1"/>
                      <a:gd name="f87" fmla="*/ f70 f31 1"/>
                      <a:gd name="f88" fmla="*/ f72 f32 1"/>
                      <a:gd name="f89" fmla="*/ f71 f32 1"/>
                      <a:gd name="f90" fmla="*/ f73 f31 1"/>
                      <a:gd name="f91" fmla="*/ f74 f32 1"/>
                      <a:gd name="f92" fmla="*/ f75 f31 1"/>
                      <a:gd name="f93" fmla="*/ f76 f32 1"/>
                      <a:gd name="f94" fmla="*/ f77 f31 1"/>
                      <a:gd name="f95" fmla="*/ f78 f32 1"/>
                      <a:gd name="f96" fmla="*/ f79 f31 1"/>
                      <a:gd name="f97" fmla="*/ f80 f32 1"/>
                      <a:gd name="f98" fmla="*/ f81 f31 1"/>
                      <a:gd name="f99" fmla="*/ f82 f32 1"/>
                      <a:gd name="f100" fmla="*/ f83 f31 1"/>
                      <a:gd name="f101" fmla="*/ f84 f32 1"/>
                      <a:gd name="f102" fmla="*/ f85 f31 1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  <a:cxn ang="f55">
                        <a:pos x="f90" y="f91"/>
                      </a:cxn>
                      <a:cxn ang="f55">
                        <a:pos x="f92" y="f93"/>
                      </a:cxn>
                      <a:cxn ang="f55">
                        <a:pos x="f94" y="f95"/>
                      </a:cxn>
                      <a:cxn ang="f55">
                        <a:pos x="f96" y="f97"/>
                      </a:cxn>
                      <a:cxn ang="f55">
                        <a:pos x="f98" y="f99"/>
                      </a:cxn>
                      <a:cxn ang="f55">
                        <a:pos x="f100" y="f101"/>
                      </a:cxn>
                      <a:cxn ang="f55">
                        <a:pos x="f102" y="f99"/>
                      </a:cxn>
                      <a:cxn ang="f55">
                        <a:pos x="f90" y="f91"/>
                      </a:cxn>
                    </a:cxnLst>
                    <a:rect l="f86" t="f89" r="f87" b="f88"/>
                    <a:pathLst>
                      <a:path w="45724" h="90112">
                        <a:moveTo>
                          <a:pt x="f8" y="f9"/>
                        </a:moveTo>
                        <a:cubicBezTo>
                          <a:pt x="f10" y="f11"/>
                          <a:pt x="f12" y="f13"/>
                          <a:pt x="f14" y="f15"/>
                        </a:cubicBezTo>
                        <a:cubicBezTo>
                          <a:pt x="f14" y="f16"/>
                          <a:pt x="f17" y="f5"/>
                          <a:pt x="f18" y="f5"/>
                        </a:cubicBezTo>
                        <a:cubicBezTo>
                          <a:pt x="f19" y="f5"/>
                          <a:pt x="f5" y="f16"/>
                          <a:pt x="f5" y="f20"/>
                        </a:cubicBezTo>
                        <a:cubicBezTo>
                          <a:pt x="f18" y="f21"/>
                          <a:pt x="f12" y="f22"/>
                          <a:pt x="f23" y="f24"/>
                        </a:cubicBezTo>
                        <a:cubicBezTo>
                          <a:pt x="f23" y="f7"/>
                          <a:pt x="f25" y="f7"/>
                          <a:pt x="f26" y="f7"/>
                        </a:cubicBezTo>
                        <a:cubicBezTo>
                          <a:pt x="f27" y="f7"/>
                          <a:pt x="f27" y="f7"/>
                          <a:pt x="f27" y="f24"/>
                        </a:cubicBezTo>
                        <a:cubicBezTo>
                          <a:pt x="f28" y="f24"/>
                          <a:pt x="f28" y="f29"/>
                          <a:pt x="f8" y="f9"/>
                        </a:cubicBezTo>
                        <a:close/>
                      </a:path>
                    </a:pathLst>
                  </a:custGeom>
                  <a:solidFill>
                    <a:srgbClr val="0B3A24"/>
                  </a:solidFill>
                  <a:ln w="19046" cap="flat">
                    <a:solidFill>
                      <a:srgbClr val="F2EEEC"/>
                    </a:solidFill>
                    <a:prstDash val="solid"/>
                    <a:miter/>
                  </a:ln>
                </p:spPr>
                <p:txBody>
                  <a:bodyPr vert="horz" wrap="square" lIns="91440" tIns="45720" rIns="91440" bIns="45720" anchor="ctr" anchorCtr="0" compatLnSpc="1">
                    <a:noAutofit/>
                  </a:bodyPr>
                  <a:lstStyle/>
                  <a:p>
                    <a:pPr marL="0" marR="0" lvl="0" indent="0" algn="l" defTabSz="342900" rtl="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endParaRPr lang="ru-RU" sz="1350" b="0" i="0" u="none" strike="noStrike" kern="1200" cap="none" spc="0" baseline="0">
                      <a:solidFill>
                        <a:srgbClr val="000000"/>
                      </a:solidFill>
                      <a:uFillTx/>
                      <a:latin typeface="Trebuchet MS"/>
                    </a:endParaRPr>
                  </a:p>
                </p:txBody>
              </p:sp>
              <p:sp>
                <p:nvSpPr>
                  <p:cNvPr id="23" name="Freeform 26">
                    <a:extLst>
                      <a:ext uri="{FF2B5EF4-FFF2-40B4-BE49-F238E27FC236}">
                        <a16:creationId xmlns:a16="http://schemas.microsoft.com/office/drawing/2014/main" id="{A2B1B0CD-956C-4FE6-A897-A0EC7D98AE1C}"/>
                      </a:ext>
                    </a:extLst>
                  </p:cNvPr>
                  <p:cNvSpPr/>
                  <p:nvPr/>
                </p:nvSpPr>
                <p:spPr>
                  <a:xfrm>
                    <a:off x="7581299" y="3130009"/>
                    <a:ext cx="70545" cy="122493"/>
                  </a:xfrm>
                  <a:custGeom>
                    <a:avLst/>
                    <a:gdLst>
                      <a:gd name="f0" fmla="val 10800000"/>
                      <a:gd name="f1" fmla="val 5400000"/>
                      <a:gd name="f2" fmla="val 180"/>
                      <a:gd name="f3" fmla="val w"/>
                      <a:gd name="f4" fmla="val h"/>
                      <a:gd name="f5" fmla="val 0"/>
                      <a:gd name="f6" fmla="val 45965"/>
                      <a:gd name="f7" fmla="val 79813"/>
                      <a:gd name="f8" fmla="val 10359"/>
                      <a:gd name="f9" fmla="val 5149"/>
                      <a:gd name="f10" fmla="val 2575"/>
                      <a:gd name="f11" fmla="val 7769"/>
                      <a:gd name="f12" fmla="val 5179"/>
                      <a:gd name="f13" fmla="val 2590"/>
                      <a:gd name="f14" fmla="val 30895"/>
                      <a:gd name="f15" fmla="val 12948"/>
                      <a:gd name="f16" fmla="val 59217"/>
                      <a:gd name="f17" fmla="val 33665"/>
                      <a:gd name="f18" fmla="val 77239"/>
                      <a:gd name="f19" fmla="val 36255"/>
                      <a:gd name="f20" fmla="val 79814"/>
                      <a:gd name="f21" fmla="val 38844"/>
                      <a:gd name="f22" fmla="val 41434"/>
                      <a:gd name="f23" fmla="val 44024"/>
                      <a:gd name="f24" fmla="val 46613"/>
                      <a:gd name="f25" fmla="val 74664"/>
                      <a:gd name="f26" fmla="val 72090"/>
                      <a:gd name="f27" fmla="val 69515"/>
                      <a:gd name="f28" fmla="val 23307"/>
                      <a:gd name="f29" fmla="val 54067"/>
                      <a:gd name="f30" fmla="+- 0 0 -90"/>
                      <a:gd name="f31" fmla="*/ f3 1 45965"/>
                      <a:gd name="f32" fmla="*/ f4 1 79813"/>
                      <a:gd name="f33" fmla="val f5"/>
                      <a:gd name="f34" fmla="val f6"/>
                      <a:gd name="f35" fmla="val f7"/>
                      <a:gd name="f36" fmla="*/ f30 f0 1"/>
                      <a:gd name="f37" fmla="+- f35 0 f33"/>
                      <a:gd name="f38" fmla="+- f34 0 f33"/>
                      <a:gd name="f39" fmla="*/ f36 1 f2"/>
                      <a:gd name="f40" fmla="*/ f38 1 45965"/>
                      <a:gd name="f41" fmla="*/ f37 1 79813"/>
                      <a:gd name="f42" fmla="*/ 10359 f38 1"/>
                      <a:gd name="f43" fmla="*/ 5149 f37 1"/>
                      <a:gd name="f44" fmla="*/ 5179 f38 1"/>
                      <a:gd name="f45" fmla="*/ 0 f37 1"/>
                      <a:gd name="f46" fmla="*/ 0 f38 1"/>
                      <a:gd name="f47" fmla="*/ 33665 f38 1"/>
                      <a:gd name="f48" fmla="*/ 77239 f37 1"/>
                      <a:gd name="f49" fmla="*/ 38844 f38 1"/>
                      <a:gd name="f50" fmla="*/ 79814 f37 1"/>
                      <a:gd name="f51" fmla="*/ 44024 f38 1"/>
                      <a:gd name="f52" fmla="*/ 69515 f37 1"/>
                      <a:gd name="f53" fmla="+- f39 0 f1"/>
                      <a:gd name="f54" fmla="*/ f42 1 45965"/>
                      <a:gd name="f55" fmla="*/ f43 1 79813"/>
                      <a:gd name="f56" fmla="*/ f44 1 45965"/>
                      <a:gd name="f57" fmla="*/ f45 1 79813"/>
                      <a:gd name="f58" fmla="*/ f46 1 45965"/>
                      <a:gd name="f59" fmla="*/ f47 1 45965"/>
                      <a:gd name="f60" fmla="*/ f48 1 79813"/>
                      <a:gd name="f61" fmla="*/ f49 1 45965"/>
                      <a:gd name="f62" fmla="*/ f50 1 79813"/>
                      <a:gd name="f63" fmla="*/ f51 1 45965"/>
                      <a:gd name="f64" fmla="*/ f52 1 79813"/>
                      <a:gd name="f65" fmla="*/ f33 1 f40"/>
                      <a:gd name="f66" fmla="*/ f34 1 f40"/>
                      <a:gd name="f67" fmla="*/ f33 1 f41"/>
                      <a:gd name="f68" fmla="*/ f35 1 f41"/>
                      <a:gd name="f69" fmla="*/ f54 1 f40"/>
                      <a:gd name="f70" fmla="*/ f55 1 f41"/>
                      <a:gd name="f71" fmla="*/ f56 1 f40"/>
                      <a:gd name="f72" fmla="*/ f57 1 f41"/>
                      <a:gd name="f73" fmla="*/ f58 1 f40"/>
                      <a:gd name="f74" fmla="*/ f59 1 f40"/>
                      <a:gd name="f75" fmla="*/ f60 1 f41"/>
                      <a:gd name="f76" fmla="*/ f61 1 f40"/>
                      <a:gd name="f77" fmla="*/ f62 1 f41"/>
                      <a:gd name="f78" fmla="*/ f63 1 f40"/>
                      <a:gd name="f79" fmla="*/ f64 1 f41"/>
                      <a:gd name="f80" fmla="*/ f65 f31 1"/>
                      <a:gd name="f81" fmla="*/ f66 f31 1"/>
                      <a:gd name="f82" fmla="*/ f68 f32 1"/>
                      <a:gd name="f83" fmla="*/ f67 f32 1"/>
                      <a:gd name="f84" fmla="*/ f69 f31 1"/>
                      <a:gd name="f85" fmla="*/ f70 f32 1"/>
                      <a:gd name="f86" fmla="*/ f71 f31 1"/>
                      <a:gd name="f87" fmla="*/ f72 f32 1"/>
                      <a:gd name="f88" fmla="*/ f73 f31 1"/>
                      <a:gd name="f89" fmla="*/ f74 f31 1"/>
                      <a:gd name="f90" fmla="*/ f75 f32 1"/>
                      <a:gd name="f91" fmla="*/ f76 f31 1"/>
                      <a:gd name="f92" fmla="*/ f77 f32 1"/>
                      <a:gd name="f93" fmla="*/ f78 f31 1"/>
                      <a:gd name="f94" fmla="*/ f79 f32 1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  <a:cxn ang="f53">
                        <a:pos x="f84" y="f85"/>
                      </a:cxn>
                      <a:cxn ang="f53">
                        <a:pos x="f86" y="f87"/>
                      </a:cxn>
                      <a:cxn ang="f53">
                        <a:pos x="f88" y="f85"/>
                      </a:cxn>
                      <a:cxn ang="f53">
                        <a:pos x="f89" y="f90"/>
                      </a:cxn>
                      <a:cxn ang="f53">
                        <a:pos x="f91" y="f92"/>
                      </a:cxn>
                      <a:cxn ang="f53">
                        <a:pos x="f93" y="f90"/>
                      </a:cxn>
                      <a:cxn ang="f53">
                        <a:pos x="f93" y="f94"/>
                      </a:cxn>
                      <a:cxn ang="f53">
                        <a:pos x="f84" y="f85"/>
                      </a:cxn>
                    </a:cxnLst>
                    <a:rect l="f80" t="f83" r="f81" b="f82"/>
                    <a:pathLst>
                      <a:path w="45965" h="79813">
                        <a:moveTo>
                          <a:pt x="f8" y="f9"/>
                        </a:moveTo>
                        <a:cubicBezTo>
                          <a:pt x="f8" y="f10"/>
                          <a:pt x="f11" y="f5"/>
                          <a:pt x="f12" y="f5"/>
                        </a:cubicBezTo>
                        <a:cubicBezTo>
                          <a:pt x="f13" y="f5"/>
                          <a:pt x="f5" y="f10"/>
                          <a:pt x="f5" y="f9"/>
                        </a:cubicBezTo>
                        <a:cubicBezTo>
                          <a:pt x="f5" y="f14"/>
                          <a:pt x="f15" y="f16"/>
                          <a:pt x="f17" y="f18"/>
                        </a:cubicBezTo>
                        <a:cubicBezTo>
                          <a:pt x="f17" y="f18"/>
                          <a:pt x="f19" y="f20"/>
                          <a:pt x="f21" y="f20"/>
                        </a:cubicBezTo>
                        <a:cubicBezTo>
                          <a:pt x="f22" y="f20"/>
                          <a:pt x="f22" y="f20"/>
                          <a:pt x="f23" y="f18"/>
                        </a:cubicBezTo>
                        <a:cubicBezTo>
                          <a:pt x="f24" y="f25"/>
                          <a:pt x="f24" y="f26"/>
                          <a:pt x="f23" y="f27"/>
                        </a:cubicBezTo>
                        <a:cubicBezTo>
                          <a:pt x="f28" y="f29"/>
                          <a:pt x="f8" y="f14"/>
                          <a:pt x="f8" y="f9"/>
                        </a:cubicBezTo>
                        <a:close/>
                      </a:path>
                    </a:pathLst>
                  </a:custGeom>
                  <a:solidFill>
                    <a:srgbClr val="0B3A24"/>
                  </a:solidFill>
                  <a:ln w="19046" cap="flat">
                    <a:solidFill>
                      <a:srgbClr val="F2EEEC"/>
                    </a:solidFill>
                    <a:prstDash val="solid"/>
                    <a:miter/>
                  </a:ln>
                </p:spPr>
                <p:txBody>
                  <a:bodyPr vert="horz" wrap="square" lIns="91440" tIns="45720" rIns="91440" bIns="45720" anchor="ctr" anchorCtr="0" compatLnSpc="1">
                    <a:noAutofit/>
                  </a:bodyPr>
                  <a:lstStyle/>
                  <a:p>
                    <a:pPr marL="0" marR="0" lvl="0" indent="0" algn="l" defTabSz="342900" rtl="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endParaRPr lang="ru-RU" sz="1350" b="0" i="0" u="none" strike="noStrike" kern="1200" cap="none" spc="0" baseline="0">
                      <a:solidFill>
                        <a:srgbClr val="000000"/>
                      </a:solidFill>
                      <a:uFillTx/>
                      <a:latin typeface="Trebuchet MS"/>
                    </a:endParaRPr>
                  </a:p>
                </p:txBody>
              </p:sp>
            </p:grpSp>
            <p:sp>
              <p:nvSpPr>
                <p:cNvPr id="24" name="Freeform 27">
                  <a:extLst>
                    <a:ext uri="{FF2B5EF4-FFF2-40B4-BE49-F238E27FC236}">
                      <a16:creationId xmlns:a16="http://schemas.microsoft.com/office/drawing/2014/main" id="{5E2175CC-953E-4171-8CD1-18E649555C0B}"/>
                    </a:ext>
                  </a:extLst>
                </p:cNvPr>
                <p:cNvSpPr/>
                <p:nvPr/>
              </p:nvSpPr>
              <p:spPr>
                <a:xfrm>
                  <a:off x="7887330" y="1992011"/>
                  <a:ext cx="1629853" cy="122097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061977"/>
                    <a:gd name="f7" fmla="val 795560"/>
                    <a:gd name="f8" fmla="val 1048798"/>
                    <a:gd name="f9" fmla="val 481456"/>
                    <a:gd name="f10" fmla="val 1022902"/>
                    <a:gd name="f11" fmla="val 339851"/>
                    <a:gd name="f12" fmla="val 984057"/>
                    <a:gd name="f13" fmla="val 198247"/>
                    <a:gd name="f14" fmla="val 932265"/>
                    <a:gd name="f15" fmla="val 61791"/>
                    <a:gd name="f16" fmla="val 916727"/>
                    <a:gd name="f17" fmla="val 23172"/>
                    <a:gd name="f18" fmla="val 15448"/>
                    <a:gd name="f19" fmla="val 877883"/>
                    <a:gd name="f20" fmla="val 25746"/>
                    <a:gd name="f21" fmla="val 854576"/>
                    <a:gd name="f22" fmla="val 33470"/>
                    <a:gd name="f23" fmla="val 828680"/>
                    <a:gd name="f24" fmla="val 41194"/>
                    <a:gd name="f25" fmla="val 805373"/>
                    <a:gd name="f26" fmla="val 48918"/>
                    <a:gd name="f27" fmla="val 797604"/>
                    <a:gd name="f28" fmla="val 51493"/>
                    <a:gd name="f29" fmla="val 774298"/>
                    <a:gd name="f30" fmla="val 59216"/>
                    <a:gd name="f31" fmla="val 748401"/>
                    <a:gd name="f32" fmla="val 66940"/>
                    <a:gd name="f33" fmla="val 714736"/>
                    <a:gd name="f34" fmla="val 36045"/>
                    <a:gd name="f35" fmla="val 673302"/>
                    <a:gd name="f36" fmla="val 28321"/>
                    <a:gd name="f37" fmla="val 626689"/>
                    <a:gd name="f38" fmla="val 621510"/>
                    <a:gd name="f39" fmla="val 618920"/>
                    <a:gd name="f40" fmla="val 605972"/>
                    <a:gd name="f41" fmla="val 20597"/>
                    <a:gd name="f42" fmla="val 582665"/>
                    <a:gd name="f43" fmla="val 18022"/>
                    <a:gd name="f44" fmla="val 567128"/>
                    <a:gd name="f45" fmla="val 554180"/>
                    <a:gd name="f46" fmla="val 12873"/>
                    <a:gd name="f47" fmla="val 541231"/>
                    <a:gd name="f48" fmla="val 525694"/>
                    <a:gd name="f49" fmla="val 43769"/>
                    <a:gd name="f50" fmla="val 510156"/>
                    <a:gd name="f51" fmla="val 484260"/>
                    <a:gd name="f52" fmla="val 84963"/>
                    <a:gd name="f53" fmla="val 460953"/>
                    <a:gd name="f54" fmla="val 108134"/>
                    <a:gd name="f55" fmla="val 437646"/>
                    <a:gd name="f56" fmla="val 131306"/>
                    <a:gd name="f57" fmla="val 424698"/>
                    <a:gd name="f58" fmla="val 115858"/>
                    <a:gd name="f59" fmla="val 414340"/>
                    <a:gd name="f60" fmla="val 100411"/>
                    <a:gd name="f61" fmla="val 401392"/>
                    <a:gd name="f62" fmla="val 79814"/>
                    <a:gd name="f63" fmla="val 383264"/>
                    <a:gd name="f64" fmla="val 370316"/>
                    <a:gd name="f65" fmla="val 359958"/>
                    <a:gd name="f66" fmla="val 349599"/>
                    <a:gd name="f67" fmla="val 7724"/>
                    <a:gd name="f68" fmla="val 334061"/>
                    <a:gd name="f69" fmla="val 318524"/>
                    <a:gd name="f70" fmla="val 313345"/>
                    <a:gd name="f71" fmla="val 308165"/>
                    <a:gd name="f72" fmla="val 305576"/>
                    <a:gd name="f73" fmla="val 88047"/>
                    <a:gd name="f74" fmla="val 5149"/>
                    <a:gd name="f75" fmla="val 12948"/>
                    <a:gd name="f76" fmla="val 270336"/>
                    <a:gd name="f77" fmla="val 453135"/>
                    <a:gd name="f78" fmla="val 251194"/>
                    <a:gd name="f79" fmla="val 466008"/>
                    <a:gd name="f80" fmla="val 261552"/>
                    <a:gd name="f81" fmla="val 271911"/>
                    <a:gd name="f82" fmla="val 473732"/>
                    <a:gd name="f83" fmla="val 484030"/>
                    <a:gd name="f84" fmla="val 323703"/>
                    <a:gd name="f85" fmla="val 718322"/>
                    <a:gd name="f86" fmla="val 549000"/>
                    <a:gd name="f87" fmla="val 738919"/>
                    <a:gd name="f88" fmla="val 556769"/>
                    <a:gd name="f89" fmla="val 746643"/>
                    <a:gd name="f90" fmla="val 551590"/>
                    <a:gd name="f91" fmla="val 749217"/>
                    <a:gd name="f92" fmla="val 473901"/>
                    <a:gd name="f93" fmla="val 795561"/>
                    <a:gd name="f94" fmla="val 561949"/>
                    <a:gd name="f95" fmla="val 660354"/>
                    <a:gd name="f96" fmla="val 787837"/>
                    <a:gd name="f97" fmla="val 735453"/>
                    <a:gd name="f98" fmla="val 754367"/>
                    <a:gd name="f99" fmla="val 756170"/>
                    <a:gd name="f100" fmla="val 744068"/>
                    <a:gd name="f101" fmla="val 743222"/>
                    <a:gd name="f102" fmla="val 692575"/>
                    <a:gd name="f103" fmla="val 753581"/>
                    <a:gd name="f104" fmla="val 651381"/>
                    <a:gd name="f105" fmla="val 771708"/>
                    <a:gd name="f106" fmla="val 587016"/>
                    <a:gd name="f107" fmla="val 782067"/>
                    <a:gd name="f108" fmla="val 550971"/>
                    <a:gd name="f109" fmla="val 792425"/>
                    <a:gd name="f110" fmla="val 509777"/>
                    <a:gd name="f111" fmla="val 800194"/>
                    <a:gd name="f112" fmla="val 535523"/>
                    <a:gd name="f113" fmla="val 558695"/>
                    <a:gd name="f114" fmla="val 813142"/>
                    <a:gd name="f115" fmla="val 584441"/>
                    <a:gd name="f116" fmla="val 641083"/>
                    <a:gd name="f117" fmla="val 702874"/>
                    <a:gd name="f118" fmla="val 911548"/>
                    <a:gd name="f119" fmla="val 971109"/>
                    <a:gd name="f120" fmla="val 736344"/>
                    <a:gd name="f121" fmla="val 1015133"/>
                    <a:gd name="f122" fmla="val 697725"/>
                    <a:gd name="f123" fmla="val 1043619"/>
                    <a:gd name="f124" fmla="val 1074694"/>
                    <a:gd name="f125" fmla="val 592165"/>
                    <a:gd name="f126" fmla="val 1059156"/>
                    <a:gd name="f127" fmla="val 545822"/>
                    <a:gd name="f128" fmla="+- 0 0 -90"/>
                    <a:gd name="f129" fmla="*/ f3 1 1061977"/>
                    <a:gd name="f130" fmla="*/ f4 1 795560"/>
                    <a:gd name="f131" fmla="val f5"/>
                    <a:gd name="f132" fmla="val f6"/>
                    <a:gd name="f133" fmla="val f7"/>
                    <a:gd name="f134" fmla="*/ f128 f0 1"/>
                    <a:gd name="f135" fmla="+- f133 0 f131"/>
                    <a:gd name="f136" fmla="+- f132 0 f131"/>
                    <a:gd name="f137" fmla="*/ f134 1 f2"/>
                    <a:gd name="f138" fmla="*/ f136 1 1061977"/>
                    <a:gd name="f139" fmla="*/ f135 1 795560"/>
                    <a:gd name="f140" fmla="*/ 1048798 f136 1"/>
                    <a:gd name="f141" fmla="*/ 481456 f135 1"/>
                    <a:gd name="f142" fmla="*/ 932265 f136 1"/>
                    <a:gd name="f143" fmla="*/ 61791 f135 1"/>
                    <a:gd name="f144" fmla="*/ 877883 f136 1"/>
                    <a:gd name="f145" fmla="*/ 25746 f135 1"/>
                    <a:gd name="f146" fmla="*/ 805373 f136 1"/>
                    <a:gd name="f147" fmla="*/ 48918 f135 1"/>
                    <a:gd name="f148" fmla="*/ 748401 f136 1"/>
                    <a:gd name="f149" fmla="*/ 66940 f135 1"/>
                    <a:gd name="f150" fmla="*/ 626689 f136 1"/>
                    <a:gd name="f151" fmla="*/ 23172 f135 1"/>
                    <a:gd name="f152" fmla="*/ 605972 f136 1"/>
                    <a:gd name="f153" fmla="*/ 20597 f135 1"/>
                    <a:gd name="f154" fmla="*/ 554180 f136 1"/>
                    <a:gd name="f155" fmla="*/ 12873 f135 1"/>
                    <a:gd name="f156" fmla="*/ 510156 f136 1"/>
                    <a:gd name="f157" fmla="*/ 59216 f135 1"/>
                    <a:gd name="f158" fmla="*/ 437646 f136 1"/>
                    <a:gd name="f159" fmla="*/ 131306 f135 1"/>
                    <a:gd name="f160" fmla="*/ 401392 f136 1"/>
                    <a:gd name="f161" fmla="*/ 79814 f135 1"/>
                    <a:gd name="f162" fmla="*/ 359958 f136 1"/>
                    <a:gd name="f163" fmla="*/ 0 f135 1"/>
                    <a:gd name="f164" fmla="*/ 318524 f136 1"/>
                    <a:gd name="f165" fmla="*/ 7724 f135 1"/>
                    <a:gd name="f166" fmla="*/ 305576 f136 1"/>
                    <a:gd name="f167" fmla="*/ 0 f136 1"/>
                    <a:gd name="f168" fmla="*/ 453135 f135 1"/>
                    <a:gd name="f169" fmla="*/ 251194 f136 1"/>
                    <a:gd name="f170" fmla="*/ 466008 f135 1"/>
                    <a:gd name="f171" fmla="*/ 271911 f136 1"/>
                    <a:gd name="f172" fmla="*/ 484030 f135 1"/>
                    <a:gd name="f173" fmla="*/ 323703 f136 1"/>
                    <a:gd name="f174" fmla="*/ 718322 f135 1"/>
                    <a:gd name="f175" fmla="*/ 549000 f136 1"/>
                    <a:gd name="f176" fmla="*/ 738919 f135 1"/>
                    <a:gd name="f177" fmla="*/ 551590 f136 1"/>
                    <a:gd name="f178" fmla="*/ 749217 f135 1"/>
                    <a:gd name="f179" fmla="*/ 473901 f136 1"/>
                    <a:gd name="f180" fmla="*/ 795561 f135 1"/>
                    <a:gd name="f181" fmla="*/ 735453 f136 1"/>
                    <a:gd name="f182" fmla="*/ 754367 f135 1"/>
                    <a:gd name="f183" fmla="*/ 753581 f136 1"/>
                    <a:gd name="f184" fmla="*/ 651381 f135 1"/>
                    <a:gd name="f185" fmla="*/ 792425 f136 1"/>
                    <a:gd name="f186" fmla="*/ 509777 f135 1"/>
                    <a:gd name="f187" fmla="*/ 813142 f136 1"/>
                    <a:gd name="f188" fmla="*/ 584441 f135 1"/>
                    <a:gd name="f189" fmla="*/ 911548 f136 1"/>
                    <a:gd name="f190" fmla="*/ 1043619 f136 1"/>
                    <a:gd name="f191" fmla="+- f137 0 f1"/>
                    <a:gd name="f192" fmla="*/ f140 1 1061977"/>
                    <a:gd name="f193" fmla="*/ f141 1 795560"/>
                    <a:gd name="f194" fmla="*/ f142 1 1061977"/>
                    <a:gd name="f195" fmla="*/ f143 1 795560"/>
                    <a:gd name="f196" fmla="*/ f144 1 1061977"/>
                    <a:gd name="f197" fmla="*/ f145 1 795560"/>
                    <a:gd name="f198" fmla="*/ f146 1 1061977"/>
                    <a:gd name="f199" fmla="*/ f147 1 795560"/>
                    <a:gd name="f200" fmla="*/ f148 1 1061977"/>
                    <a:gd name="f201" fmla="*/ f149 1 795560"/>
                    <a:gd name="f202" fmla="*/ f150 1 1061977"/>
                    <a:gd name="f203" fmla="*/ f151 1 795560"/>
                    <a:gd name="f204" fmla="*/ f152 1 1061977"/>
                    <a:gd name="f205" fmla="*/ f153 1 795560"/>
                    <a:gd name="f206" fmla="*/ f154 1 1061977"/>
                    <a:gd name="f207" fmla="*/ f155 1 795560"/>
                    <a:gd name="f208" fmla="*/ f156 1 1061977"/>
                    <a:gd name="f209" fmla="*/ f157 1 795560"/>
                    <a:gd name="f210" fmla="*/ f158 1 1061977"/>
                    <a:gd name="f211" fmla="*/ f159 1 795560"/>
                    <a:gd name="f212" fmla="*/ f160 1 1061977"/>
                    <a:gd name="f213" fmla="*/ f161 1 795560"/>
                    <a:gd name="f214" fmla="*/ f162 1 1061977"/>
                    <a:gd name="f215" fmla="*/ f163 1 795560"/>
                    <a:gd name="f216" fmla="*/ f164 1 1061977"/>
                    <a:gd name="f217" fmla="*/ f165 1 795560"/>
                    <a:gd name="f218" fmla="*/ f166 1 1061977"/>
                    <a:gd name="f219" fmla="*/ f167 1 1061977"/>
                    <a:gd name="f220" fmla="*/ f168 1 795560"/>
                    <a:gd name="f221" fmla="*/ f169 1 1061977"/>
                    <a:gd name="f222" fmla="*/ f170 1 795560"/>
                    <a:gd name="f223" fmla="*/ f171 1 1061977"/>
                    <a:gd name="f224" fmla="*/ f172 1 795560"/>
                    <a:gd name="f225" fmla="*/ f173 1 1061977"/>
                    <a:gd name="f226" fmla="*/ f174 1 795560"/>
                    <a:gd name="f227" fmla="*/ f175 1 1061977"/>
                    <a:gd name="f228" fmla="*/ f176 1 795560"/>
                    <a:gd name="f229" fmla="*/ f177 1 1061977"/>
                    <a:gd name="f230" fmla="*/ f178 1 795560"/>
                    <a:gd name="f231" fmla="*/ f179 1 1061977"/>
                    <a:gd name="f232" fmla="*/ f180 1 795560"/>
                    <a:gd name="f233" fmla="*/ f181 1 1061977"/>
                    <a:gd name="f234" fmla="*/ f182 1 795560"/>
                    <a:gd name="f235" fmla="*/ f183 1 1061977"/>
                    <a:gd name="f236" fmla="*/ f184 1 795560"/>
                    <a:gd name="f237" fmla="*/ f185 1 1061977"/>
                    <a:gd name="f238" fmla="*/ f186 1 795560"/>
                    <a:gd name="f239" fmla="*/ f187 1 1061977"/>
                    <a:gd name="f240" fmla="*/ f188 1 795560"/>
                    <a:gd name="f241" fmla="*/ f189 1 1061977"/>
                    <a:gd name="f242" fmla="*/ f190 1 1061977"/>
                    <a:gd name="f243" fmla="*/ f131 1 f138"/>
                    <a:gd name="f244" fmla="*/ f132 1 f138"/>
                    <a:gd name="f245" fmla="*/ f131 1 f139"/>
                    <a:gd name="f246" fmla="*/ f133 1 f139"/>
                    <a:gd name="f247" fmla="*/ f192 1 f138"/>
                    <a:gd name="f248" fmla="*/ f193 1 f139"/>
                    <a:gd name="f249" fmla="*/ f194 1 f138"/>
                    <a:gd name="f250" fmla="*/ f195 1 f139"/>
                    <a:gd name="f251" fmla="*/ f196 1 f138"/>
                    <a:gd name="f252" fmla="*/ f197 1 f139"/>
                    <a:gd name="f253" fmla="*/ f198 1 f138"/>
                    <a:gd name="f254" fmla="*/ f199 1 f139"/>
                    <a:gd name="f255" fmla="*/ f200 1 f138"/>
                    <a:gd name="f256" fmla="*/ f201 1 f139"/>
                    <a:gd name="f257" fmla="*/ f202 1 f138"/>
                    <a:gd name="f258" fmla="*/ f203 1 f139"/>
                    <a:gd name="f259" fmla="*/ f204 1 f138"/>
                    <a:gd name="f260" fmla="*/ f205 1 f139"/>
                    <a:gd name="f261" fmla="*/ f206 1 f138"/>
                    <a:gd name="f262" fmla="*/ f207 1 f139"/>
                    <a:gd name="f263" fmla="*/ f208 1 f138"/>
                    <a:gd name="f264" fmla="*/ f209 1 f139"/>
                    <a:gd name="f265" fmla="*/ f210 1 f138"/>
                    <a:gd name="f266" fmla="*/ f211 1 f139"/>
                    <a:gd name="f267" fmla="*/ f212 1 f138"/>
                    <a:gd name="f268" fmla="*/ f213 1 f139"/>
                    <a:gd name="f269" fmla="*/ f214 1 f138"/>
                    <a:gd name="f270" fmla="*/ f215 1 f139"/>
                    <a:gd name="f271" fmla="*/ f216 1 f138"/>
                    <a:gd name="f272" fmla="*/ f217 1 f139"/>
                    <a:gd name="f273" fmla="*/ f218 1 f138"/>
                    <a:gd name="f274" fmla="*/ f219 1 f138"/>
                    <a:gd name="f275" fmla="*/ f220 1 f139"/>
                    <a:gd name="f276" fmla="*/ f221 1 f138"/>
                    <a:gd name="f277" fmla="*/ f222 1 f139"/>
                    <a:gd name="f278" fmla="*/ f223 1 f138"/>
                    <a:gd name="f279" fmla="*/ f224 1 f139"/>
                    <a:gd name="f280" fmla="*/ f225 1 f138"/>
                    <a:gd name="f281" fmla="*/ f226 1 f139"/>
                    <a:gd name="f282" fmla="*/ f227 1 f138"/>
                    <a:gd name="f283" fmla="*/ f228 1 f139"/>
                    <a:gd name="f284" fmla="*/ f229 1 f138"/>
                    <a:gd name="f285" fmla="*/ f230 1 f139"/>
                    <a:gd name="f286" fmla="*/ f231 1 f138"/>
                    <a:gd name="f287" fmla="*/ f232 1 f139"/>
                    <a:gd name="f288" fmla="*/ f233 1 f138"/>
                    <a:gd name="f289" fmla="*/ f234 1 f139"/>
                    <a:gd name="f290" fmla="*/ f235 1 f138"/>
                    <a:gd name="f291" fmla="*/ f236 1 f139"/>
                    <a:gd name="f292" fmla="*/ f237 1 f138"/>
                    <a:gd name="f293" fmla="*/ f238 1 f139"/>
                    <a:gd name="f294" fmla="*/ f239 1 f138"/>
                    <a:gd name="f295" fmla="*/ f240 1 f139"/>
                    <a:gd name="f296" fmla="*/ f241 1 f138"/>
                    <a:gd name="f297" fmla="*/ f242 1 f138"/>
                    <a:gd name="f298" fmla="*/ f243 f129 1"/>
                    <a:gd name="f299" fmla="*/ f244 f129 1"/>
                    <a:gd name="f300" fmla="*/ f246 f130 1"/>
                    <a:gd name="f301" fmla="*/ f245 f130 1"/>
                    <a:gd name="f302" fmla="*/ f247 f129 1"/>
                    <a:gd name="f303" fmla="*/ f248 f130 1"/>
                    <a:gd name="f304" fmla="*/ f249 f129 1"/>
                    <a:gd name="f305" fmla="*/ f250 f130 1"/>
                    <a:gd name="f306" fmla="*/ f251 f129 1"/>
                    <a:gd name="f307" fmla="*/ f252 f130 1"/>
                    <a:gd name="f308" fmla="*/ f253 f129 1"/>
                    <a:gd name="f309" fmla="*/ f254 f130 1"/>
                    <a:gd name="f310" fmla="*/ f255 f129 1"/>
                    <a:gd name="f311" fmla="*/ f256 f130 1"/>
                    <a:gd name="f312" fmla="*/ f257 f129 1"/>
                    <a:gd name="f313" fmla="*/ f258 f130 1"/>
                    <a:gd name="f314" fmla="*/ f259 f129 1"/>
                    <a:gd name="f315" fmla="*/ f260 f130 1"/>
                    <a:gd name="f316" fmla="*/ f261 f129 1"/>
                    <a:gd name="f317" fmla="*/ f262 f130 1"/>
                    <a:gd name="f318" fmla="*/ f263 f129 1"/>
                    <a:gd name="f319" fmla="*/ f264 f130 1"/>
                    <a:gd name="f320" fmla="*/ f265 f129 1"/>
                    <a:gd name="f321" fmla="*/ f266 f130 1"/>
                    <a:gd name="f322" fmla="*/ f267 f129 1"/>
                    <a:gd name="f323" fmla="*/ f268 f130 1"/>
                    <a:gd name="f324" fmla="*/ f269 f129 1"/>
                    <a:gd name="f325" fmla="*/ f270 f130 1"/>
                    <a:gd name="f326" fmla="*/ f271 f129 1"/>
                    <a:gd name="f327" fmla="*/ f272 f130 1"/>
                    <a:gd name="f328" fmla="*/ f273 f129 1"/>
                    <a:gd name="f329" fmla="*/ f274 f129 1"/>
                    <a:gd name="f330" fmla="*/ f275 f130 1"/>
                    <a:gd name="f331" fmla="*/ f276 f129 1"/>
                    <a:gd name="f332" fmla="*/ f277 f130 1"/>
                    <a:gd name="f333" fmla="*/ f278 f129 1"/>
                    <a:gd name="f334" fmla="*/ f279 f130 1"/>
                    <a:gd name="f335" fmla="*/ f280 f129 1"/>
                    <a:gd name="f336" fmla="*/ f281 f130 1"/>
                    <a:gd name="f337" fmla="*/ f282 f129 1"/>
                    <a:gd name="f338" fmla="*/ f283 f130 1"/>
                    <a:gd name="f339" fmla="*/ f284 f129 1"/>
                    <a:gd name="f340" fmla="*/ f285 f130 1"/>
                    <a:gd name="f341" fmla="*/ f286 f129 1"/>
                    <a:gd name="f342" fmla="*/ f287 f130 1"/>
                    <a:gd name="f343" fmla="*/ f288 f129 1"/>
                    <a:gd name="f344" fmla="*/ f289 f130 1"/>
                    <a:gd name="f345" fmla="*/ f290 f129 1"/>
                    <a:gd name="f346" fmla="*/ f291 f130 1"/>
                    <a:gd name="f347" fmla="*/ f292 f129 1"/>
                    <a:gd name="f348" fmla="*/ f293 f130 1"/>
                    <a:gd name="f349" fmla="*/ f294 f129 1"/>
                    <a:gd name="f350" fmla="*/ f295 f130 1"/>
                    <a:gd name="f351" fmla="*/ f296 f129 1"/>
                    <a:gd name="f352" fmla="*/ f297 f129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191">
                      <a:pos x="f302" y="f303"/>
                    </a:cxn>
                    <a:cxn ang="f191">
                      <a:pos x="f304" y="f305"/>
                    </a:cxn>
                    <a:cxn ang="f191">
                      <a:pos x="f306" y="f307"/>
                    </a:cxn>
                    <a:cxn ang="f191">
                      <a:pos x="f308" y="f309"/>
                    </a:cxn>
                    <a:cxn ang="f191">
                      <a:pos x="f310" y="f311"/>
                    </a:cxn>
                    <a:cxn ang="f191">
                      <a:pos x="f312" y="f313"/>
                    </a:cxn>
                    <a:cxn ang="f191">
                      <a:pos x="f314" y="f315"/>
                    </a:cxn>
                    <a:cxn ang="f191">
                      <a:pos x="f316" y="f317"/>
                    </a:cxn>
                    <a:cxn ang="f191">
                      <a:pos x="f318" y="f319"/>
                    </a:cxn>
                    <a:cxn ang="f191">
                      <a:pos x="f320" y="f321"/>
                    </a:cxn>
                    <a:cxn ang="f191">
                      <a:pos x="f322" y="f323"/>
                    </a:cxn>
                    <a:cxn ang="f191">
                      <a:pos x="f324" y="f325"/>
                    </a:cxn>
                    <a:cxn ang="f191">
                      <a:pos x="f326" y="f327"/>
                    </a:cxn>
                    <a:cxn ang="f191">
                      <a:pos x="f328" y="f327"/>
                    </a:cxn>
                    <a:cxn ang="f191">
                      <a:pos x="f329" y="f330"/>
                    </a:cxn>
                    <a:cxn ang="f191">
                      <a:pos x="f331" y="f332"/>
                    </a:cxn>
                    <a:cxn ang="f191">
                      <a:pos x="f333" y="f334"/>
                    </a:cxn>
                    <a:cxn ang="f191">
                      <a:pos x="f335" y="f336"/>
                    </a:cxn>
                    <a:cxn ang="f191">
                      <a:pos x="f337" y="f338"/>
                    </a:cxn>
                    <a:cxn ang="f191">
                      <a:pos x="f339" y="f340"/>
                    </a:cxn>
                    <a:cxn ang="f191">
                      <a:pos x="f341" y="f342"/>
                    </a:cxn>
                    <a:cxn ang="f191">
                      <a:pos x="f343" y="f344"/>
                    </a:cxn>
                    <a:cxn ang="f191">
                      <a:pos x="f345" y="f346"/>
                    </a:cxn>
                    <a:cxn ang="f191">
                      <a:pos x="f347" y="f348"/>
                    </a:cxn>
                    <a:cxn ang="f191">
                      <a:pos x="f349" y="f350"/>
                    </a:cxn>
                    <a:cxn ang="f191">
                      <a:pos x="f351" y="f336"/>
                    </a:cxn>
                    <a:cxn ang="f191">
                      <a:pos x="f352" y="f346"/>
                    </a:cxn>
                    <a:cxn ang="f191">
                      <a:pos x="f302" y="f303"/>
                    </a:cxn>
                  </a:cxnLst>
                  <a:rect l="f298" t="f301" r="f299" b="f300"/>
                  <a:pathLst>
                    <a:path w="1061977" h="795560">
                      <a:moveTo>
                        <a:pt x="f8" y="f9"/>
                      </a:moveTo>
                      <a:cubicBezTo>
                        <a:pt x="f10" y="f11"/>
                        <a:pt x="f12" y="f13"/>
                        <a:pt x="f14" y="f15"/>
                      </a:cubicBezTo>
                      <a:cubicBezTo>
                        <a:pt x="f16" y="f17"/>
                        <a:pt x="f16" y="f18"/>
                        <a:pt x="f19" y="f20"/>
                      </a:cubicBezTo>
                      <a:cubicBezTo>
                        <a:pt x="f21" y="f22"/>
                        <a:pt x="f23" y="f24"/>
                        <a:pt x="f25" y="f26"/>
                      </a:cubicBezTo>
                      <a:cubicBezTo>
                        <a:pt x="f27" y="f28"/>
                        <a:pt x="f29" y="f30"/>
                        <a:pt x="f31" y="f32"/>
                      </a:cubicBezTo>
                      <a:cubicBezTo>
                        <a:pt x="f33" y="f34"/>
                        <a:pt x="f35" y="f36"/>
                        <a:pt x="f37" y="f17"/>
                      </a:cubicBezTo>
                      <a:cubicBezTo>
                        <a:pt x="f38" y="f17"/>
                        <a:pt x="f39" y="f17"/>
                        <a:pt x="f40" y="f41"/>
                      </a:cubicBezTo>
                      <a:cubicBezTo>
                        <a:pt x="f42" y="f43"/>
                        <a:pt x="f44" y="f18"/>
                        <a:pt x="f45" y="f46"/>
                      </a:cubicBezTo>
                      <a:cubicBezTo>
                        <a:pt x="f47" y="f36"/>
                        <a:pt x="f48" y="f49"/>
                        <a:pt x="f50" y="f30"/>
                      </a:cubicBezTo>
                      <a:cubicBezTo>
                        <a:pt x="f51" y="f52"/>
                        <a:pt x="f53" y="f54"/>
                        <a:pt x="f55" y="f56"/>
                      </a:cubicBezTo>
                      <a:cubicBezTo>
                        <a:pt x="f57" y="f58"/>
                        <a:pt x="f59" y="f60"/>
                        <a:pt x="f61" y="f62"/>
                      </a:cubicBezTo>
                      <a:cubicBezTo>
                        <a:pt x="f63" y="f28"/>
                        <a:pt x="f64" y="f17"/>
                        <a:pt x="f65" y="f5"/>
                      </a:cubicBezTo>
                      <a:cubicBezTo>
                        <a:pt x="f66" y="f67"/>
                        <a:pt x="f68" y="f67"/>
                        <a:pt x="f69" y="f67"/>
                      </a:cubicBezTo>
                      <a:cubicBezTo>
                        <a:pt x="f70" y="f67"/>
                        <a:pt x="f71" y="f67"/>
                        <a:pt x="f72" y="f67"/>
                      </a:cubicBezTo>
                      <a:cubicBezTo>
                        <a:pt x="f73" y="f74"/>
                        <a:pt x="f75" y="f76"/>
                        <a:pt x="f5" y="f77"/>
                      </a:cubicBezTo>
                      <a:lnTo>
                        <a:pt x="f78" y="f79"/>
                      </a:lnTo>
                      <a:cubicBezTo>
                        <a:pt x="f80" y="f79"/>
                        <a:pt x="f81" y="f82"/>
                        <a:pt x="f81" y="f83"/>
                      </a:cubicBezTo>
                      <a:lnTo>
                        <a:pt x="f84" y="f85"/>
                      </a:lnTo>
                      <a:lnTo>
                        <a:pt x="f86" y="f87"/>
                      </a:lnTo>
                      <a:cubicBezTo>
                        <a:pt x="f45" y="f87"/>
                        <a:pt x="f88" y="f89"/>
                        <a:pt x="f90" y="f91"/>
                      </a:cubicBezTo>
                      <a:lnTo>
                        <a:pt x="f92" y="f93"/>
                      </a:lnTo>
                      <a:cubicBezTo>
                        <a:pt x="f94" y="f93"/>
                        <a:pt x="f95" y="f96"/>
                        <a:pt x="f97" y="f98"/>
                      </a:cubicBezTo>
                      <a:cubicBezTo>
                        <a:pt x="f99" y="f100"/>
                        <a:pt x="f101" y="f102"/>
                        <a:pt x="f103" y="f104"/>
                      </a:cubicBezTo>
                      <a:cubicBezTo>
                        <a:pt x="f105" y="f106"/>
                        <a:pt x="f107" y="f108"/>
                        <a:pt x="f109" y="f110"/>
                      </a:cubicBezTo>
                      <a:cubicBezTo>
                        <a:pt x="f111" y="f112"/>
                        <a:pt x="f25" y="f113"/>
                        <a:pt x="f114" y="f115"/>
                      </a:cubicBezTo>
                      <a:cubicBezTo>
                        <a:pt x="f23" y="f116"/>
                        <a:pt x="f21" y="f117"/>
                        <a:pt x="f118" y="f85"/>
                      </a:cubicBezTo>
                      <a:cubicBezTo>
                        <a:pt x="f119" y="f120"/>
                        <a:pt x="f121" y="f122"/>
                        <a:pt x="f123" y="f104"/>
                      </a:cubicBezTo>
                      <a:cubicBezTo>
                        <a:pt x="f124" y="f125"/>
                        <a:pt x="f126" y="f127"/>
                        <a:pt x="f8" y="f9"/>
                      </a:cubicBezTo>
                      <a:close/>
                    </a:path>
                  </a:pathLst>
                </a:custGeom>
                <a:solidFill>
                  <a:srgbClr val="0B3A24"/>
                </a:solidFill>
                <a:ln w="28575" cap="rnd">
                  <a:solidFill>
                    <a:srgbClr val="F2EEEC"/>
                  </a:solidFill>
                  <a:prstDash val="solid"/>
                  <a:bevel/>
                </a:ln>
              </p:spPr>
              <p:txBody>
                <a:bodyPr vert="horz" wrap="square" lIns="91440" tIns="45720" rIns="91440" bIns="45720" anchor="ctr" anchorCtr="0" compatLnSpc="1">
                  <a:noAutofit/>
                </a:bodyPr>
                <a:lstStyle/>
                <a:p>
                  <a:pPr marL="0" marR="0" lvl="0" indent="0" algn="l" defTabSz="3429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ru-RU" sz="1350" b="0" i="0" u="none" strike="noStrike" kern="1200" cap="none" spc="0" baseline="0">
                    <a:solidFill>
                      <a:srgbClr val="000000"/>
                    </a:solidFill>
                    <a:uFillTx/>
                    <a:latin typeface="Trebuchet MS"/>
                  </a:endParaRPr>
                </a:p>
              </p:txBody>
            </p:sp>
            <p:sp>
              <p:nvSpPr>
                <p:cNvPr id="25" name="Freeform 29">
                  <a:extLst>
                    <a:ext uri="{FF2B5EF4-FFF2-40B4-BE49-F238E27FC236}">
                      <a16:creationId xmlns:a16="http://schemas.microsoft.com/office/drawing/2014/main" id="{6222588A-2017-4084-90A2-D3E6FBF3083B}"/>
                    </a:ext>
                  </a:extLst>
                </p:cNvPr>
                <p:cNvSpPr/>
                <p:nvPr/>
              </p:nvSpPr>
              <p:spPr>
                <a:xfrm>
                  <a:off x="7350788" y="2659788"/>
                  <a:ext cx="1081031" cy="65987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704377"/>
                    <a:gd name="f7" fmla="val 429963"/>
                    <a:gd name="f8" fmla="val 621510"/>
                    <a:gd name="f9" fmla="val 48918"/>
                    <a:gd name="f10" fmla="val 618920"/>
                    <a:gd name="f11" fmla="val 38619"/>
                    <a:gd name="f12" fmla="val 611151"/>
                    <a:gd name="f13" fmla="val 30896"/>
                    <a:gd name="f14" fmla="val 600793"/>
                    <a:gd name="f15" fmla="val 7769"/>
                    <a:gd name="f16" fmla="val 2590"/>
                    <a:gd name="f17" fmla="val 5149"/>
                    <a:gd name="f18" fmla="val 7724"/>
                    <a:gd name="f19" fmla="val 108764"/>
                    <a:gd name="f20" fmla="val 368172"/>
                    <a:gd name="f21" fmla="val 370747"/>
                    <a:gd name="f22" fmla="val 111354"/>
                    <a:gd name="f23" fmla="val 373321"/>
                    <a:gd name="f24" fmla="val 113943"/>
                    <a:gd name="f25" fmla="val 134660"/>
                    <a:gd name="f26" fmla="val 375896"/>
                    <a:gd name="f27" fmla="val 124302"/>
                    <a:gd name="f28" fmla="val 360448"/>
                    <a:gd name="f29" fmla="val 345000"/>
                    <a:gd name="f30" fmla="val 116533"/>
                    <a:gd name="f31" fmla="val 334702"/>
                    <a:gd name="f32" fmla="val 293508"/>
                    <a:gd name="f33" fmla="val 155377"/>
                    <a:gd name="f34" fmla="val 329553"/>
                    <a:gd name="f35" fmla="val 321829"/>
                    <a:gd name="f36" fmla="val 152788"/>
                    <a:gd name="f37" fmla="val 311530"/>
                    <a:gd name="f38" fmla="val 301232"/>
                    <a:gd name="f39" fmla="val 157967"/>
                    <a:gd name="f40" fmla="val 165736"/>
                    <a:gd name="f41" fmla="val 280635"/>
                    <a:gd name="f42" fmla="val 186453"/>
                    <a:gd name="f43" fmla="val 283209"/>
                    <a:gd name="f44" fmla="val 196811"/>
                    <a:gd name="f45" fmla="val 207170"/>
                    <a:gd name="f46" fmla="val 303806"/>
                    <a:gd name="f47" fmla="val 212349"/>
                    <a:gd name="f48" fmla="val 319254"/>
                    <a:gd name="f49" fmla="val 214939"/>
                    <a:gd name="f50" fmla="val 332127"/>
                    <a:gd name="f51" fmla="val 209760"/>
                    <a:gd name="f52" fmla="val 308956"/>
                    <a:gd name="f53" fmla="val 298657"/>
                    <a:gd name="f54" fmla="val 288359"/>
                    <a:gd name="f55" fmla="val 222708"/>
                    <a:gd name="f56" fmla="val 278060"/>
                    <a:gd name="f57" fmla="val 233066"/>
                    <a:gd name="f58" fmla="val 275486"/>
                    <a:gd name="f59" fmla="val 248604"/>
                    <a:gd name="f60" fmla="val 258962"/>
                    <a:gd name="f61" fmla="val 290933"/>
                    <a:gd name="f62" fmla="val 264142"/>
                    <a:gd name="f63" fmla="val 266731"/>
                    <a:gd name="f64" fmla="val 314105"/>
                    <a:gd name="f65" fmla="val 269321"/>
                    <a:gd name="f66" fmla="val 326978"/>
                    <a:gd name="f67" fmla="val 277090"/>
                    <a:gd name="f68" fmla="val 337277"/>
                    <a:gd name="f69" fmla="val 279679"/>
                    <a:gd name="f70" fmla="val 339851"/>
                    <a:gd name="f71" fmla="val 284859"/>
                    <a:gd name="f72" fmla="val 306381"/>
                    <a:gd name="f73" fmla="val 295217"/>
                    <a:gd name="f74" fmla="val 341830"/>
                    <a:gd name="f75" fmla="val 285784"/>
                    <a:gd name="f76" fmla="val 344420"/>
                    <a:gd name="f77" fmla="val 363023"/>
                    <a:gd name="f78" fmla="val 378085"/>
                    <a:gd name="f79" fmla="val 396493"/>
                    <a:gd name="f80" fmla="val 696609"/>
                    <a:gd name="f81" fmla="val 701788"/>
                    <a:gd name="f82" fmla="val 704378"/>
                    <a:gd name="f83" fmla="val 427389"/>
                    <a:gd name="f84" fmla="val 422239"/>
                    <a:gd name="f85" fmla="+- 0 0 -90"/>
                    <a:gd name="f86" fmla="*/ f3 1 704377"/>
                    <a:gd name="f87" fmla="*/ f4 1 429963"/>
                    <a:gd name="f88" fmla="val f5"/>
                    <a:gd name="f89" fmla="val f6"/>
                    <a:gd name="f90" fmla="val f7"/>
                    <a:gd name="f91" fmla="*/ f85 f0 1"/>
                    <a:gd name="f92" fmla="+- f90 0 f88"/>
                    <a:gd name="f93" fmla="+- f89 0 f88"/>
                    <a:gd name="f94" fmla="*/ f91 1 f2"/>
                    <a:gd name="f95" fmla="*/ f93 1 704377"/>
                    <a:gd name="f96" fmla="*/ f92 1 429963"/>
                    <a:gd name="f97" fmla="*/ 621510 f93 1"/>
                    <a:gd name="f98" fmla="*/ 48918 f92 1"/>
                    <a:gd name="f99" fmla="*/ 600793 f93 1"/>
                    <a:gd name="f100" fmla="*/ 30896 f92 1"/>
                    <a:gd name="f101" fmla="*/ 7769 f93 1"/>
                    <a:gd name="f102" fmla="*/ 0 f92 1"/>
                    <a:gd name="f103" fmla="*/ 0 f93 1"/>
                    <a:gd name="f104" fmla="*/ 7724 f92 1"/>
                    <a:gd name="f105" fmla="*/ 108764 f93 1"/>
                    <a:gd name="f106" fmla="*/ 368172 f92 1"/>
                    <a:gd name="f107" fmla="*/ 113943 f93 1"/>
                    <a:gd name="f108" fmla="*/ 373321 f92 1"/>
                    <a:gd name="f109" fmla="*/ 134660 f93 1"/>
                    <a:gd name="f110" fmla="*/ 375896 f92 1"/>
                    <a:gd name="f111" fmla="*/ 116533 f93 1"/>
                    <a:gd name="f112" fmla="*/ 334702 f92 1"/>
                    <a:gd name="f113" fmla="*/ 155377 f93 1"/>
                    <a:gd name="f114" fmla="*/ 321829 f92 1"/>
                    <a:gd name="f115" fmla="*/ 157967 f93 1"/>
                    <a:gd name="f116" fmla="*/ 293508 f92 1"/>
                    <a:gd name="f117" fmla="*/ 196811 f93 1"/>
                    <a:gd name="f118" fmla="*/ 214939 f93 1"/>
                    <a:gd name="f119" fmla="*/ 332127 f92 1"/>
                    <a:gd name="f120" fmla="*/ 212349 f93 1"/>
                    <a:gd name="f121" fmla="*/ 298657 f92 1"/>
                    <a:gd name="f122" fmla="*/ 233066 f93 1"/>
                    <a:gd name="f123" fmla="*/ 275486 f92 1"/>
                    <a:gd name="f124" fmla="*/ 264142 f93 1"/>
                    <a:gd name="f125" fmla="*/ 303806 f92 1"/>
                    <a:gd name="f126" fmla="*/ 277090 f93 1"/>
                    <a:gd name="f127" fmla="*/ 337277 f92 1"/>
                    <a:gd name="f128" fmla="*/ 329553 f92 1"/>
                    <a:gd name="f129" fmla="*/ 295217 f93 1"/>
                    <a:gd name="f130" fmla="*/ 301232 f92 1"/>
                    <a:gd name="f131" fmla="*/ 378085 f93 1"/>
                    <a:gd name="f132" fmla="*/ 396493 f92 1"/>
                    <a:gd name="f133" fmla="*/ 696609 f93 1"/>
                    <a:gd name="f134" fmla="*/ 429963 f92 1"/>
                    <a:gd name="f135" fmla="*/ 704378 f93 1"/>
                    <a:gd name="f136" fmla="*/ 422239 f92 1"/>
                    <a:gd name="f137" fmla="+- f94 0 f1"/>
                    <a:gd name="f138" fmla="*/ f97 1 704377"/>
                    <a:gd name="f139" fmla="*/ f98 1 429963"/>
                    <a:gd name="f140" fmla="*/ f99 1 704377"/>
                    <a:gd name="f141" fmla="*/ f100 1 429963"/>
                    <a:gd name="f142" fmla="*/ f101 1 704377"/>
                    <a:gd name="f143" fmla="*/ f102 1 429963"/>
                    <a:gd name="f144" fmla="*/ f103 1 704377"/>
                    <a:gd name="f145" fmla="*/ f104 1 429963"/>
                    <a:gd name="f146" fmla="*/ f105 1 704377"/>
                    <a:gd name="f147" fmla="*/ f106 1 429963"/>
                    <a:gd name="f148" fmla="*/ f107 1 704377"/>
                    <a:gd name="f149" fmla="*/ f108 1 429963"/>
                    <a:gd name="f150" fmla="*/ f109 1 704377"/>
                    <a:gd name="f151" fmla="*/ f110 1 429963"/>
                    <a:gd name="f152" fmla="*/ f111 1 704377"/>
                    <a:gd name="f153" fmla="*/ f112 1 429963"/>
                    <a:gd name="f154" fmla="*/ f113 1 704377"/>
                    <a:gd name="f155" fmla="*/ f114 1 429963"/>
                    <a:gd name="f156" fmla="*/ f115 1 704377"/>
                    <a:gd name="f157" fmla="*/ f116 1 429963"/>
                    <a:gd name="f158" fmla="*/ f117 1 704377"/>
                    <a:gd name="f159" fmla="*/ f118 1 704377"/>
                    <a:gd name="f160" fmla="*/ f119 1 429963"/>
                    <a:gd name="f161" fmla="*/ f120 1 704377"/>
                    <a:gd name="f162" fmla="*/ f121 1 429963"/>
                    <a:gd name="f163" fmla="*/ f122 1 704377"/>
                    <a:gd name="f164" fmla="*/ f123 1 429963"/>
                    <a:gd name="f165" fmla="*/ f124 1 704377"/>
                    <a:gd name="f166" fmla="*/ f125 1 429963"/>
                    <a:gd name="f167" fmla="*/ f126 1 704377"/>
                    <a:gd name="f168" fmla="*/ f127 1 429963"/>
                    <a:gd name="f169" fmla="*/ f128 1 429963"/>
                    <a:gd name="f170" fmla="*/ f129 1 704377"/>
                    <a:gd name="f171" fmla="*/ f130 1 429963"/>
                    <a:gd name="f172" fmla="*/ f131 1 704377"/>
                    <a:gd name="f173" fmla="*/ f132 1 429963"/>
                    <a:gd name="f174" fmla="*/ f133 1 704377"/>
                    <a:gd name="f175" fmla="*/ f134 1 429963"/>
                    <a:gd name="f176" fmla="*/ f135 1 704377"/>
                    <a:gd name="f177" fmla="*/ f136 1 429963"/>
                    <a:gd name="f178" fmla="*/ f88 1 f95"/>
                    <a:gd name="f179" fmla="*/ f89 1 f95"/>
                    <a:gd name="f180" fmla="*/ f88 1 f96"/>
                    <a:gd name="f181" fmla="*/ f90 1 f96"/>
                    <a:gd name="f182" fmla="*/ f138 1 f95"/>
                    <a:gd name="f183" fmla="*/ f139 1 f96"/>
                    <a:gd name="f184" fmla="*/ f140 1 f95"/>
                    <a:gd name="f185" fmla="*/ f141 1 f96"/>
                    <a:gd name="f186" fmla="*/ f142 1 f95"/>
                    <a:gd name="f187" fmla="*/ f143 1 f96"/>
                    <a:gd name="f188" fmla="*/ f144 1 f95"/>
                    <a:gd name="f189" fmla="*/ f145 1 f96"/>
                    <a:gd name="f190" fmla="*/ f146 1 f95"/>
                    <a:gd name="f191" fmla="*/ f147 1 f96"/>
                    <a:gd name="f192" fmla="*/ f148 1 f95"/>
                    <a:gd name="f193" fmla="*/ f149 1 f96"/>
                    <a:gd name="f194" fmla="*/ f150 1 f95"/>
                    <a:gd name="f195" fmla="*/ f151 1 f96"/>
                    <a:gd name="f196" fmla="*/ f152 1 f95"/>
                    <a:gd name="f197" fmla="*/ f153 1 f96"/>
                    <a:gd name="f198" fmla="*/ f154 1 f95"/>
                    <a:gd name="f199" fmla="*/ f155 1 f96"/>
                    <a:gd name="f200" fmla="*/ f156 1 f95"/>
                    <a:gd name="f201" fmla="*/ f157 1 f96"/>
                    <a:gd name="f202" fmla="*/ f158 1 f95"/>
                    <a:gd name="f203" fmla="*/ f159 1 f95"/>
                    <a:gd name="f204" fmla="*/ f160 1 f96"/>
                    <a:gd name="f205" fmla="*/ f161 1 f95"/>
                    <a:gd name="f206" fmla="*/ f162 1 f96"/>
                    <a:gd name="f207" fmla="*/ f163 1 f95"/>
                    <a:gd name="f208" fmla="*/ f164 1 f96"/>
                    <a:gd name="f209" fmla="*/ f165 1 f95"/>
                    <a:gd name="f210" fmla="*/ f166 1 f96"/>
                    <a:gd name="f211" fmla="*/ f167 1 f95"/>
                    <a:gd name="f212" fmla="*/ f168 1 f96"/>
                    <a:gd name="f213" fmla="*/ f169 1 f96"/>
                    <a:gd name="f214" fmla="*/ f170 1 f95"/>
                    <a:gd name="f215" fmla="*/ f171 1 f96"/>
                    <a:gd name="f216" fmla="*/ f172 1 f95"/>
                    <a:gd name="f217" fmla="*/ f173 1 f96"/>
                    <a:gd name="f218" fmla="*/ f174 1 f95"/>
                    <a:gd name="f219" fmla="*/ f175 1 f96"/>
                    <a:gd name="f220" fmla="*/ f176 1 f95"/>
                    <a:gd name="f221" fmla="*/ f177 1 f96"/>
                    <a:gd name="f222" fmla="*/ f178 f86 1"/>
                    <a:gd name="f223" fmla="*/ f179 f86 1"/>
                    <a:gd name="f224" fmla="*/ f181 f87 1"/>
                    <a:gd name="f225" fmla="*/ f180 f87 1"/>
                    <a:gd name="f226" fmla="*/ f182 f86 1"/>
                    <a:gd name="f227" fmla="*/ f183 f87 1"/>
                    <a:gd name="f228" fmla="*/ f184 f86 1"/>
                    <a:gd name="f229" fmla="*/ f185 f87 1"/>
                    <a:gd name="f230" fmla="*/ f186 f86 1"/>
                    <a:gd name="f231" fmla="*/ f187 f87 1"/>
                    <a:gd name="f232" fmla="*/ f188 f86 1"/>
                    <a:gd name="f233" fmla="*/ f189 f87 1"/>
                    <a:gd name="f234" fmla="*/ f190 f86 1"/>
                    <a:gd name="f235" fmla="*/ f191 f87 1"/>
                    <a:gd name="f236" fmla="*/ f192 f86 1"/>
                    <a:gd name="f237" fmla="*/ f193 f87 1"/>
                    <a:gd name="f238" fmla="*/ f194 f86 1"/>
                    <a:gd name="f239" fmla="*/ f195 f87 1"/>
                    <a:gd name="f240" fmla="*/ f196 f86 1"/>
                    <a:gd name="f241" fmla="*/ f197 f87 1"/>
                    <a:gd name="f242" fmla="*/ f198 f86 1"/>
                    <a:gd name="f243" fmla="*/ f199 f87 1"/>
                    <a:gd name="f244" fmla="*/ f200 f86 1"/>
                    <a:gd name="f245" fmla="*/ f201 f87 1"/>
                    <a:gd name="f246" fmla="*/ f202 f86 1"/>
                    <a:gd name="f247" fmla="*/ f203 f86 1"/>
                    <a:gd name="f248" fmla="*/ f204 f87 1"/>
                    <a:gd name="f249" fmla="*/ f205 f86 1"/>
                    <a:gd name="f250" fmla="*/ f206 f87 1"/>
                    <a:gd name="f251" fmla="*/ f207 f86 1"/>
                    <a:gd name="f252" fmla="*/ f208 f87 1"/>
                    <a:gd name="f253" fmla="*/ f209 f86 1"/>
                    <a:gd name="f254" fmla="*/ f210 f87 1"/>
                    <a:gd name="f255" fmla="*/ f211 f86 1"/>
                    <a:gd name="f256" fmla="*/ f212 f87 1"/>
                    <a:gd name="f257" fmla="*/ f213 f87 1"/>
                    <a:gd name="f258" fmla="*/ f214 f86 1"/>
                    <a:gd name="f259" fmla="*/ f215 f87 1"/>
                    <a:gd name="f260" fmla="*/ f216 f86 1"/>
                    <a:gd name="f261" fmla="*/ f217 f87 1"/>
                    <a:gd name="f262" fmla="*/ f218 f86 1"/>
                    <a:gd name="f263" fmla="*/ f219 f87 1"/>
                    <a:gd name="f264" fmla="*/ f220 f86 1"/>
                    <a:gd name="f265" fmla="*/ f221 f8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137">
                      <a:pos x="f226" y="f227"/>
                    </a:cxn>
                    <a:cxn ang="f137">
                      <a:pos x="f228" y="f229"/>
                    </a:cxn>
                    <a:cxn ang="f137">
                      <a:pos x="f230" y="f231"/>
                    </a:cxn>
                    <a:cxn ang="f137">
                      <a:pos x="f232" y="f233"/>
                    </a:cxn>
                    <a:cxn ang="f137">
                      <a:pos x="f234" y="f235"/>
                    </a:cxn>
                    <a:cxn ang="f137">
                      <a:pos x="f236" y="f237"/>
                    </a:cxn>
                    <a:cxn ang="f137">
                      <a:pos x="f238" y="f239"/>
                    </a:cxn>
                    <a:cxn ang="f137">
                      <a:pos x="f240" y="f241"/>
                    </a:cxn>
                    <a:cxn ang="f137">
                      <a:pos x="f242" y="f243"/>
                    </a:cxn>
                    <a:cxn ang="f137">
                      <a:pos x="f244" y="f245"/>
                    </a:cxn>
                    <a:cxn ang="f137">
                      <a:pos x="f246" y="f245"/>
                    </a:cxn>
                    <a:cxn ang="f137">
                      <a:pos x="f247" y="f248"/>
                    </a:cxn>
                    <a:cxn ang="f137">
                      <a:pos x="f249" y="f250"/>
                    </a:cxn>
                    <a:cxn ang="f137">
                      <a:pos x="f251" y="f252"/>
                    </a:cxn>
                    <a:cxn ang="f137">
                      <a:pos x="f253" y="f254"/>
                    </a:cxn>
                    <a:cxn ang="f137">
                      <a:pos x="f255" y="f256"/>
                    </a:cxn>
                    <a:cxn ang="f137">
                      <a:pos x="f255" y="f257"/>
                    </a:cxn>
                    <a:cxn ang="f137">
                      <a:pos x="f258" y="f259"/>
                    </a:cxn>
                    <a:cxn ang="f137">
                      <a:pos x="f260" y="f261"/>
                    </a:cxn>
                    <a:cxn ang="f137">
                      <a:pos x="f262" y="f263"/>
                    </a:cxn>
                    <a:cxn ang="f137">
                      <a:pos x="f264" y="f265"/>
                    </a:cxn>
                    <a:cxn ang="f137">
                      <a:pos x="f226" y="f227"/>
                    </a:cxn>
                  </a:cxnLst>
                  <a:rect l="f222" t="f225" r="f223" b="f224"/>
                  <a:pathLst>
                    <a:path w="704377" h="429963">
                      <a:moveTo>
                        <a:pt x="f8" y="f9"/>
                      </a:moveTo>
                      <a:cubicBezTo>
                        <a:pt x="f10" y="f11"/>
                        <a:pt x="f12" y="f13"/>
                        <a:pt x="f14" y="f13"/>
                      </a:cubicBezTo>
                      <a:lnTo>
                        <a:pt x="f15" y="f5"/>
                      </a:lnTo>
                      <a:cubicBezTo>
                        <a:pt x="f16" y="f5"/>
                        <a:pt x="f5" y="f17"/>
                        <a:pt x="f5" y="f18"/>
                      </a:cubicBezTo>
                      <a:lnTo>
                        <a:pt x="f19" y="f20"/>
                      </a:lnTo>
                      <a:cubicBezTo>
                        <a:pt x="f19" y="f21"/>
                        <a:pt x="f22" y="f23"/>
                        <a:pt x="f24" y="f23"/>
                      </a:cubicBezTo>
                      <a:lnTo>
                        <a:pt x="f25" y="f26"/>
                      </a:lnTo>
                      <a:cubicBezTo>
                        <a:pt x="f27" y="f28"/>
                        <a:pt x="f24" y="f29"/>
                        <a:pt x="f30" y="f31"/>
                      </a:cubicBezTo>
                      <a:cubicBezTo>
                        <a:pt x="f27" y="f32"/>
                        <a:pt x="f33" y="f34"/>
                        <a:pt x="f33" y="f35"/>
                      </a:cubicBezTo>
                      <a:cubicBezTo>
                        <a:pt x="f36" y="f37"/>
                        <a:pt x="f36" y="f38"/>
                        <a:pt x="f39" y="f32"/>
                      </a:cubicBezTo>
                      <a:cubicBezTo>
                        <a:pt x="f40" y="f41"/>
                        <a:pt x="f42" y="f43"/>
                        <a:pt x="f44" y="f32"/>
                      </a:cubicBezTo>
                      <a:cubicBezTo>
                        <a:pt x="f45" y="f46"/>
                        <a:pt x="f47" y="f48"/>
                        <a:pt x="f49" y="f50"/>
                      </a:cubicBezTo>
                      <a:cubicBezTo>
                        <a:pt x="f47" y="f35"/>
                        <a:pt x="f51" y="f52"/>
                        <a:pt x="f47" y="f53"/>
                      </a:cubicBezTo>
                      <a:cubicBezTo>
                        <a:pt x="f49" y="f54"/>
                        <a:pt x="f55" y="f56"/>
                        <a:pt x="f57" y="f58"/>
                      </a:cubicBezTo>
                      <a:cubicBezTo>
                        <a:pt x="f59" y="f58"/>
                        <a:pt x="f60" y="f61"/>
                        <a:pt x="f62" y="f46"/>
                      </a:cubicBezTo>
                      <a:cubicBezTo>
                        <a:pt x="f63" y="f64"/>
                        <a:pt x="f65" y="f66"/>
                        <a:pt x="f67" y="f68"/>
                      </a:cubicBezTo>
                      <a:cubicBezTo>
                        <a:pt x="f69" y="f70"/>
                        <a:pt x="f67" y="f31"/>
                        <a:pt x="f67" y="f34"/>
                      </a:cubicBezTo>
                      <a:cubicBezTo>
                        <a:pt x="f67" y="f48"/>
                        <a:pt x="f71" y="f72"/>
                        <a:pt x="f73" y="f38"/>
                      </a:cubicBezTo>
                      <a:cubicBezTo>
                        <a:pt x="f74" y="f75"/>
                        <a:pt x="f76" y="f77"/>
                        <a:pt x="f78" y="f79"/>
                      </a:cubicBezTo>
                      <a:lnTo>
                        <a:pt x="f80" y="f7"/>
                      </a:lnTo>
                      <a:cubicBezTo>
                        <a:pt x="f81" y="f7"/>
                        <a:pt x="f82" y="f83"/>
                        <a:pt x="f82" y="f84"/>
                      </a:cubicBezTo>
                      <a:lnTo>
                        <a:pt x="f8" y="f9"/>
                      </a:lnTo>
                      <a:close/>
                    </a:path>
                  </a:pathLst>
                </a:custGeom>
                <a:solidFill>
                  <a:srgbClr val="0B3A24"/>
                </a:solidFill>
                <a:ln w="28575" cap="rnd">
                  <a:solidFill>
                    <a:srgbClr val="F2EEEC"/>
                  </a:solidFill>
                  <a:prstDash val="solid"/>
                  <a:bevel/>
                </a:ln>
              </p:spPr>
              <p:txBody>
                <a:bodyPr vert="horz" wrap="square" lIns="91440" tIns="45720" rIns="91440" bIns="45720" anchor="ctr" anchorCtr="0" compatLnSpc="1">
                  <a:noAutofit/>
                </a:bodyPr>
                <a:lstStyle/>
                <a:p>
                  <a:pPr marL="0" marR="0" lvl="0" indent="0" algn="l" defTabSz="3429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ru-RU" sz="1350" b="0" i="0" u="none" strike="noStrike" kern="1200" cap="none" spc="0" baseline="0">
                    <a:solidFill>
                      <a:srgbClr val="000000"/>
                    </a:solidFill>
                    <a:uFillTx/>
                    <a:latin typeface="Trebuchet MS"/>
                  </a:endParaRPr>
                </a:p>
              </p:txBody>
            </p:sp>
            <p:grpSp>
              <p:nvGrpSpPr>
                <p:cNvPr id="26" name="Графический объект 14">
                  <a:extLst>
                    <a:ext uri="{FF2B5EF4-FFF2-40B4-BE49-F238E27FC236}">
                      <a16:creationId xmlns:a16="http://schemas.microsoft.com/office/drawing/2014/main" id="{986739EA-5509-497E-ADA2-4C571DA3A51F}"/>
                    </a:ext>
                  </a:extLst>
                </p:cNvPr>
                <p:cNvGrpSpPr/>
                <p:nvPr/>
              </p:nvGrpSpPr>
              <p:grpSpPr>
                <a:xfrm>
                  <a:off x="8158459" y="1986424"/>
                  <a:ext cx="1000664" cy="942060"/>
                  <a:chOff x="8158459" y="1986424"/>
                  <a:chExt cx="1000664" cy="942060"/>
                </a:xfrm>
              </p:grpSpPr>
              <p:sp>
                <p:nvSpPr>
                  <p:cNvPr id="27" name="Freeform 31">
                    <a:extLst>
                      <a:ext uri="{FF2B5EF4-FFF2-40B4-BE49-F238E27FC236}">
                        <a16:creationId xmlns:a16="http://schemas.microsoft.com/office/drawing/2014/main" id="{02D7FAB5-83A8-4D3F-AE36-327B65F7B425}"/>
                      </a:ext>
                    </a:extLst>
                  </p:cNvPr>
                  <p:cNvSpPr/>
                  <p:nvPr/>
                </p:nvSpPr>
                <p:spPr>
                  <a:xfrm>
                    <a:off x="8158459" y="2256748"/>
                    <a:ext cx="70664" cy="450451"/>
                  </a:xfrm>
                  <a:custGeom>
                    <a:avLst/>
                    <a:gdLst>
                      <a:gd name="f0" fmla="val 10800000"/>
                      <a:gd name="f1" fmla="val 5400000"/>
                      <a:gd name="f2" fmla="val 180"/>
                      <a:gd name="f3" fmla="val w"/>
                      <a:gd name="f4" fmla="val h"/>
                      <a:gd name="f5" fmla="val 0"/>
                      <a:gd name="f6" fmla="val 46044"/>
                      <a:gd name="f7" fmla="val 293507"/>
                      <a:gd name="f8" fmla="val 17559"/>
                      <a:gd name="f9" fmla="val 290933"/>
                      <a:gd name="f10" fmla="val 9790"/>
                      <a:gd name="f11" fmla="val 200821"/>
                      <a:gd name="f12" fmla="val 22738"/>
                      <a:gd name="f13" fmla="val 74664"/>
                      <a:gd name="f14" fmla="val 46045"/>
                      <a:gd name="f15" fmla="val 7724"/>
                      <a:gd name="f16" fmla="val 5149"/>
                      <a:gd name="f17" fmla="val 40865"/>
                      <a:gd name="f18" fmla="val 38276"/>
                      <a:gd name="f19" fmla="val 33096"/>
                      <a:gd name="f20" fmla="val -5748"/>
                      <a:gd name="f21" fmla="val 2021"/>
                      <a:gd name="f22" fmla="val 293508"/>
                      <a:gd name="f23" fmla="+- 0 0 -90"/>
                      <a:gd name="f24" fmla="*/ f3 1 46044"/>
                      <a:gd name="f25" fmla="*/ f4 1 293507"/>
                      <a:gd name="f26" fmla="val f5"/>
                      <a:gd name="f27" fmla="val f6"/>
                      <a:gd name="f28" fmla="val f7"/>
                      <a:gd name="f29" fmla="*/ f23 f0 1"/>
                      <a:gd name="f30" fmla="+- f28 0 f26"/>
                      <a:gd name="f31" fmla="+- f27 0 f26"/>
                      <a:gd name="f32" fmla="*/ f29 1 f2"/>
                      <a:gd name="f33" fmla="*/ f31 1 46044"/>
                      <a:gd name="f34" fmla="*/ f30 1 293507"/>
                      <a:gd name="f35" fmla="*/ 17559 f31 1"/>
                      <a:gd name="f36" fmla="*/ 290933 f30 1"/>
                      <a:gd name="f37" fmla="*/ 46045 f31 1"/>
                      <a:gd name="f38" fmla="*/ 7724 f30 1"/>
                      <a:gd name="f39" fmla="*/ 40865 f31 1"/>
                      <a:gd name="f40" fmla="*/ 0 f30 1"/>
                      <a:gd name="f41" fmla="*/ 33096 f31 1"/>
                      <a:gd name="f42" fmla="*/ 5149 f30 1"/>
                      <a:gd name="f43" fmla="*/ 2021 f31 1"/>
                      <a:gd name="f44" fmla="*/ 293508 f30 1"/>
                      <a:gd name="f45" fmla="+- f32 0 f1"/>
                      <a:gd name="f46" fmla="*/ f35 1 46044"/>
                      <a:gd name="f47" fmla="*/ f36 1 293507"/>
                      <a:gd name="f48" fmla="*/ f37 1 46044"/>
                      <a:gd name="f49" fmla="*/ f38 1 293507"/>
                      <a:gd name="f50" fmla="*/ f39 1 46044"/>
                      <a:gd name="f51" fmla="*/ f40 1 293507"/>
                      <a:gd name="f52" fmla="*/ f41 1 46044"/>
                      <a:gd name="f53" fmla="*/ f42 1 293507"/>
                      <a:gd name="f54" fmla="*/ f43 1 46044"/>
                      <a:gd name="f55" fmla="*/ f44 1 293507"/>
                      <a:gd name="f56" fmla="*/ f26 1 f33"/>
                      <a:gd name="f57" fmla="*/ f27 1 f33"/>
                      <a:gd name="f58" fmla="*/ f26 1 f34"/>
                      <a:gd name="f59" fmla="*/ f28 1 f34"/>
                      <a:gd name="f60" fmla="*/ f46 1 f33"/>
                      <a:gd name="f61" fmla="*/ f47 1 f34"/>
                      <a:gd name="f62" fmla="*/ f48 1 f33"/>
                      <a:gd name="f63" fmla="*/ f49 1 f34"/>
                      <a:gd name="f64" fmla="*/ f50 1 f33"/>
                      <a:gd name="f65" fmla="*/ f51 1 f34"/>
                      <a:gd name="f66" fmla="*/ f52 1 f33"/>
                      <a:gd name="f67" fmla="*/ f53 1 f34"/>
                      <a:gd name="f68" fmla="*/ f54 1 f33"/>
                      <a:gd name="f69" fmla="*/ f55 1 f34"/>
                      <a:gd name="f70" fmla="*/ f56 f24 1"/>
                      <a:gd name="f71" fmla="*/ f57 f24 1"/>
                      <a:gd name="f72" fmla="*/ f59 f25 1"/>
                      <a:gd name="f73" fmla="*/ f58 f25 1"/>
                      <a:gd name="f74" fmla="*/ f60 f24 1"/>
                      <a:gd name="f75" fmla="*/ f61 f25 1"/>
                      <a:gd name="f76" fmla="*/ f62 f24 1"/>
                      <a:gd name="f77" fmla="*/ f63 f25 1"/>
                      <a:gd name="f78" fmla="*/ f64 f24 1"/>
                      <a:gd name="f79" fmla="*/ f65 f25 1"/>
                      <a:gd name="f80" fmla="*/ f66 f24 1"/>
                      <a:gd name="f81" fmla="*/ f67 f25 1"/>
                      <a:gd name="f82" fmla="*/ f68 f24 1"/>
                      <a:gd name="f83" fmla="*/ f69 f25 1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  <a:cxn ang="f45">
                        <a:pos x="f74" y="f75"/>
                      </a:cxn>
                      <a:cxn ang="f45">
                        <a:pos x="f76" y="f77"/>
                      </a:cxn>
                      <a:cxn ang="f45">
                        <a:pos x="f78" y="f79"/>
                      </a:cxn>
                      <a:cxn ang="f45">
                        <a:pos x="f80" y="f81"/>
                      </a:cxn>
                      <a:cxn ang="f45">
                        <a:pos x="f82" y="f83"/>
                      </a:cxn>
                      <a:cxn ang="f45">
                        <a:pos x="f74" y="f75"/>
                      </a:cxn>
                    </a:cxnLst>
                    <a:rect l="f70" t="f73" r="f71" b="f72"/>
                    <a:pathLst>
                      <a:path w="46044" h="293507">
                        <a:moveTo>
                          <a:pt x="f8" y="f9"/>
                        </a:moveTo>
                        <a:cubicBezTo>
                          <a:pt x="f10" y="f11"/>
                          <a:pt x="f12" y="f13"/>
                          <a:pt x="f14" y="f15"/>
                        </a:cubicBezTo>
                        <a:cubicBezTo>
                          <a:pt x="f14" y="f16"/>
                          <a:pt x="f14" y="f5"/>
                          <a:pt x="f17" y="f5"/>
                        </a:cubicBezTo>
                        <a:cubicBezTo>
                          <a:pt x="f18" y="f5"/>
                          <a:pt x="f19" y="f5"/>
                          <a:pt x="f19" y="f16"/>
                        </a:cubicBezTo>
                        <a:cubicBezTo>
                          <a:pt x="f10" y="f13"/>
                          <a:pt x="f20" y="f11"/>
                          <a:pt x="f21" y="f22"/>
                        </a:cubicBezTo>
                        <a:lnTo>
                          <a:pt x="f8" y="f9"/>
                        </a:lnTo>
                        <a:close/>
                      </a:path>
                    </a:pathLst>
                  </a:custGeom>
                  <a:solidFill>
                    <a:srgbClr val="F2EEEC"/>
                  </a:solidFill>
                  <a:ln w="12701" cap="flat">
                    <a:solidFill>
                      <a:srgbClr val="F2EEEC"/>
                    </a:solidFill>
                    <a:prstDash val="solid"/>
                    <a:miter/>
                  </a:ln>
                </p:spPr>
                <p:txBody>
                  <a:bodyPr vert="horz" wrap="square" lIns="91440" tIns="45720" rIns="91440" bIns="45720" anchor="ctr" anchorCtr="0" compatLnSpc="1">
                    <a:noAutofit/>
                  </a:bodyPr>
                  <a:lstStyle/>
                  <a:p>
                    <a:pPr marL="0" marR="0" lvl="0" indent="0" algn="l" defTabSz="342900" rtl="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endParaRPr lang="ru-RU" sz="1350" b="0" i="0" u="none" strike="noStrike" kern="1200" cap="none" spc="0" baseline="0">
                      <a:solidFill>
                        <a:srgbClr val="000000"/>
                      </a:solidFill>
                      <a:uFillTx/>
                      <a:latin typeface="Trebuchet MS"/>
                    </a:endParaRPr>
                  </a:p>
                </p:txBody>
              </p:sp>
              <p:sp>
                <p:nvSpPr>
                  <p:cNvPr id="28" name="Freeform 32">
                    <a:extLst>
                      <a:ext uri="{FF2B5EF4-FFF2-40B4-BE49-F238E27FC236}">
                        <a16:creationId xmlns:a16="http://schemas.microsoft.com/office/drawing/2014/main" id="{10C2E5A9-DA8E-4517-BABE-B6229BBB0FA9}"/>
                      </a:ext>
                    </a:extLst>
                  </p:cNvPr>
                  <p:cNvSpPr/>
                  <p:nvPr/>
                </p:nvSpPr>
                <p:spPr>
                  <a:xfrm>
                    <a:off x="8434142" y="1986424"/>
                    <a:ext cx="318229" cy="942060"/>
                  </a:xfrm>
                  <a:custGeom>
                    <a:avLst/>
                    <a:gdLst>
                      <a:gd name="f0" fmla="val 10800000"/>
                      <a:gd name="f1" fmla="val 5400000"/>
                      <a:gd name="f2" fmla="val 180"/>
                      <a:gd name="f3" fmla="val w"/>
                      <a:gd name="f4" fmla="val h"/>
                      <a:gd name="f5" fmla="val 0"/>
                      <a:gd name="f6" fmla="val 207353"/>
                      <a:gd name="f7" fmla="val 613828"/>
                      <a:gd name="f8" fmla="val 197884"/>
                      <a:gd name="f9" fmla="val 13940"/>
                      <a:gd name="f10" fmla="val 166809"/>
                      <a:gd name="f11" fmla="val 52559"/>
                      <a:gd name="f12" fmla="val 115016"/>
                      <a:gd name="f13" fmla="val 104052"/>
                      <a:gd name="f14" fmla="val 86530"/>
                      <a:gd name="f15" fmla="val 132373"/>
                      <a:gd name="f16" fmla="val 60634"/>
                      <a:gd name="f17" fmla="val 98902"/>
                      <a:gd name="f18" fmla="val 32148"/>
                      <a:gd name="f19" fmla="val 49984"/>
                      <a:gd name="f20" fmla="val 11431"/>
                      <a:gd name="f21" fmla="val 3641"/>
                      <a:gd name="f22" fmla="val 8841"/>
                      <a:gd name="f23" fmla="val 1066"/>
                      <a:gd name="f24" fmla="val 6252"/>
                      <a:gd name="f25" fmla="val -1508"/>
                      <a:gd name="f26" fmla="val 3662"/>
                      <a:gd name="f27" fmla="val 1073"/>
                      <a:gd name="f28" fmla="val -1517"/>
                      <a:gd name="f29" fmla="val 6216"/>
                      <a:gd name="f30" fmla="val 8790"/>
                      <a:gd name="f31" fmla="val 21790"/>
                      <a:gd name="f32" fmla="val 60283"/>
                      <a:gd name="f33" fmla="val 52865"/>
                      <a:gd name="f34" fmla="val 111776"/>
                      <a:gd name="f35" fmla="val 78761"/>
                      <a:gd name="f36" fmla="val 145246"/>
                      <a:gd name="f37" fmla="val 50276"/>
                      <a:gd name="f38" fmla="val 294574"/>
                      <a:gd name="f39" fmla="val 39917"/>
                      <a:gd name="f40" fmla="val 446478"/>
                      <a:gd name="f41" fmla="val 45096"/>
                      <a:gd name="f42" fmla="val 608679"/>
                      <a:gd name="f43" fmla="val 611254"/>
                      <a:gd name="f44" fmla="val 47686"/>
                      <a:gd name="f45" fmla="val 613829"/>
                      <a:gd name="f46" fmla="val 55455"/>
                      <a:gd name="f47" fmla="val 606105"/>
                      <a:gd name="f48" fmla="val 443903"/>
                      <a:gd name="f49" fmla="val 63224"/>
                      <a:gd name="f50" fmla="val 292000"/>
                      <a:gd name="f51" fmla="val 89120"/>
                      <a:gd name="f52" fmla="val 142671"/>
                      <a:gd name="f53" fmla="val 120195"/>
                      <a:gd name="f54" fmla="val 114350"/>
                      <a:gd name="f55" fmla="val 171988"/>
                      <a:gd name="f56" fmla="val 205653"/>
                      <a:gd name="f57" fmla="val 19089"/>
                      <a:gd name="f58" fmla="val 208243"/>
                      <a:gd name="f59" fmla="val 16514"/>
                      <a:gd name="f60" fmla="val 11365"/>
                      <a:gd name="f61" fmla="val 203063"/>
                      <a:gd name="f62" fmla="val 200474"/>
                      <a:gd name="f63" fmla="+- 0 0 -90"/>
                      <a:gd name="f64" fmla="*/ f3 1 207353"/>
                      <a:gd name="f65" fmla="*/ f4 1 613828"/>
                      <a:gd name="f66" fmla="val f5"/>
                      <a:gd name="f67" fmla="val f6"/>
                      <a:gd name="f68" fmla="val f7"/>
                      <a:gd name="f69" fmla="*/ f63 f0 1"/>
                      <a:gd name="f70" fmla="+- f68 0 f66"/>
                      <a:gd name="f71" fmla="+- f67 0 f66"/>
                      <a:gd name="f72" fmla="*/ f69 1 f2"/>
                      <a:gd name="f73" fmla="*/ f71 1 207353"/>
                      <a:gd name="f74" fmla="*/ f70 1 613828"/>
                      <a:gd name="f75" fmla="*/ 197884 f71 1"/>
                      <a:gd name="f76" fmla="*/ 13940 f70 1"/>
                      <a:gd name="f77" fmla="*/ 86530 f71 1"/>
                      <a:gd name="f78" fmla="*/ 132373 f70 1"/>
                      <a:gd name="f79" fmla="*/ 11431 f71 1"/>
                      <a:gd name="f80" fmla="*/ 3641 f70 1"/>
                      <a:gd name="f81" fmla="*/ 3662 f71 1"/>
                      <a:gd name="f82" fmla="*/ 1066 f70 1"/>
                      <a:gd name="f83" fmla="*/ 1073 f71 1"/>
                      <a:gd name="f84" fmla="*/ 8790 f70 1"/>
                      <a:gd name="f85" fmla="*/ 78761 f71 1"/>
                      <a:gd name="f86" fmla="*/ 145246 f70 1"/>
                      <a:gd name="f87" fmla="*/ 45096 f71 1"/>
                      <a:gd name="f88" fmla="*/ 608679 f70 1"/>
                      <a:gd name="f89" fmla="*/ 50276 f71 1"/>
                      <a:gd name="f90" fmla="*/ 613829 f70 1"/>
                      <a:gd name="f91" fmla="*/ 55455 f71 1"/>
                      <a:gd name="f92" fmla="*/ 606105 f70 1"/>
                      <a:gd name="f93" fmla="*/ 89120 f71 1"/>
                      <a:gd name="f94" fmla="*/ 142671 f70 1"/>
                      <a:gd name="f95" fmla="*/ 205653 f71 1"/>
                      <a:gd name="f96" fmla="*/ 19089 f70 1"/>
                      <a:gd name="f97" fmla="*/ 203063 f71 1"/>
                      <a:gd name="f98" fmla="*/ 11365 f70 1"/>
                      <a:gd name="f99" fmla="+- f72 0 f1"/>
                      <a:gd name="f100" fmla="*/ f75 1 207353"/>
                      <a:gd name="f101" fmla="*/ f76 1 613828"/>
                      <a:gd name="f102" fmla="*/ f77 1 207353"/>
                      <a:gd name="f103" fmla="*/ f78 1 613828"/>
                      <a:gd name="f104" fmla="*/ f79 1 207353"/>
                      <a:gd name="f105" fmla="*/ f80 1 613828"/>
                      <a:gd name="f106" fmla="*/ f81 1 207353"/>
                      <a:gd name="f107" fmla="*/ f82 1 613828"/>
                      <a:gd name="f108" fmla="*/ f83 1 207353"/>
                      <a:gd name="f109" fmla="*/ f84 1 613828"/>
                      <a:gd name="f110" fmla="*/ f85 1 207353"/>
                      <a:gd name="f111" fmla="*/ f86 1 613828"/>
                      <a:gd name="f112" fmla="*/ f87 1 207353"/>
                      <a:gd name="f113" fmla="*/ f88 1 613828"/>
                      <a:gd name="f114" fmla="*/ f89 1 207353"/>
                      <a:gd name="f115" fmla="*/ f90 1 613828"/>
                      <a:gd name="f116" fmla="*/ f91 1 207353"/>
                      <a:gd name="f117" fmla="*/ f92 1 613828"/>
                      <a:gd name="f118" fmla="*/ f93 1 207353"/>
                      <a:gd name="f119" fmla="*/ f94 1 613828"/>
                      <a:gd name="f120" fmla="*/ f95 1 207353"/>
                      <a:gd name="f121" fmla="*/ f96 1 613828"/>
                      <a:gd name="f122" fmla="*/ f97 1 207353"/>
                      <a:gd name="f123" fmla="*/ f98 1 613828"/>
                      <a:gd name="f124" fmla="*/ f66 1 f73"/>
                      <a:gd name="f125" fmla="*/ f67 1 f73"/>
                      <a:gd name="f126" fmla="*/ f66 1 f74"/>
                      <a:gd name="f127" fmla="*/ f68 1 f74"/>
                      <a:gd name="f128" fmla="*/ f100 1 f73"/>
                      <a:gd name="f129" fmla="*/ f101 1 f74"/>
                      <a:gd name="f130" fmla="*/ f102 1 f73"/>
                      <a:gd name="f131" fmla="*/ f103 1 f74"/>
                      <a:gd name="f132" fmla="*/ f104 1 f73"/>
                      <a:gd name="f133" fmla="*/ f105 1 f74"/>
                      <a:gd name="f134" fmla="*/ f106 1 f73"/>
                      <a:gd name="f135" fmla="*/ f107 1 f74"/>
                      <a:gd name="f136" fmla="*/ f108 1 f73"/>
                      <a:gd name="f137" fmla="*/ f109 1 f74"/>
                      <a:gd name="f138" fmla="*/ f110 1 f73"/>
                      <a:gd name="f139" fmla="*/ f111 1 f74"/>
                      <a:gd name="f140" fmla="*/ f112 1 f73"/>
                      <a:gd name="f141" fmla="*/ f113 1 f74"/>
                      <a:gd name="f142" fmla="*/ f114 1 f73"/>
                      <a:gd name="f143" fmla="*/ f115 1 f74"/>
                      <a:gd name="f144" fmla="*/ f116 1 f73"/>
                      <a:gd name="f145" fmla="*/ f117 1 f74"/>
                      <a:gd name="f146" fmla="*/ f118 1 f73"/>
                      <a:gd name="f147" fmla="*/ f119 1 f74"/>
                      <a:gd name="f148" fmla="*/ f120 1 f73"/>
                      <a:gd name="f149" fmla="*/ f121 1 f74"/>
                      <a:gd name="f150" fmla="*/ f122 1 f73"/>
                      <a:gd name="f151" fmla="*/ f123 1 f74"/>
                      <a:gd name="f152" fmla="*/ f124 f64 1"/>
                      <a:gd name="f153" fmla="*/ f125 f64 1"/>
                      <a:gd name="f154" fmla="*/ f127 f65 1"/>
                      <a:gd name="f155" fmla="*/ f126 f65 1"/>
                      <a:gd name="f156" fmla="*/ f128 f64 1"/>
                      <a:gd name="f157" fmla="*/ f129 f65 1"/>
                      <a:gd name="f158" fmla="*/ f130 f64 1"/>
                      <a:gd name="f159" fmla="*/ f131 f65 1"/>
                      <a:gd name="f160" fmla="*/ f132 f64 1"/>
                      <a:gd name="f161" fmla="*/ f133 f65 1"/>
                      <a:gd name="f162" fmla="*/ f134 f64 1"/>
                      <a:gd name="f163" fmla="*/ f135 f65 1"/>
                      <a:gd name="f164" fmla="*/ f136 f64 1"/>
                      <a:gd name="f165" fmla="*/ f137 f65 1"/>
                      <a:gd name="f166" fmla="*/ f138 f64 1"/>
                      <a:gd name="f167" fmla="*/ f139 f65 1"/>
                      <a:gd name="f168" fmla="*/ f140 f64 1"/>
                      <a:gd name="f169" fmla="*/ f141 f65 1"/>
                      <a:gd name="f170" fmla="*/ f142 f64 1"/>
                      <a:gd name="f171" fmla="*/ f143 f65 1"/>
                      <a:gd name="f172" fmla="*/ f144 f64 1"/>
                      <a:gd name="f173" fmla="*/ f145 f65 1"/>
                      <a:gd name="f174" fmla="*/ f146 f64 1"/>
                      <a:gd name="f175" fmla="*/ f147 f65 1"/>
                      <a:gd name="f176" fmla="*/ f148 f64 1"/>
                      <a:gd name="f177" fmla="*/ f149 f65 1"/>
                      <a:gd name="f178" fmla="*/ f150 f64 1"/>
                      <a:gd name="f179" fmla="*/ f151 f65 1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  <a:cxn ang="f99">
                        <a:pos x="f156" y="f157"/>
                      </a:cxn>
                      <a:cxn ang="f99">
                        <a:pos x="f158" y="f159"/>
                      </a:cxn>
                      <a:cxn ang="f99">
                        <a:pos x="f160" y="f161"/>
                      </a:cxn>
                      <a:cxn ang="f99">
                        <a:pos x="f162" y="f163"/>
                      </a:cxn>
                      <a:cxn ang="f99">
                        <a:pos x="f164" y="f165"/>
                      </a:cxn>
                      <a:cxn ang="f99">
                        <a:pos x="f166" y="f167"/>
                      </a:cxn>
                      <a:cxn ang="f99">
                        <a:pos x="f168" y="f169"/>
                      </a:cxn>
                      <a:cxn ang="f99">
                        <a:pos x="f170" y="f171"/>
                      </a:cxn>
                      <a:cxn ang="f99">
                        <a:pos x="f170" y="f171"/>
                      </a:cxn>
                      <a:cxn ang="f99">
                        <a:pos x="f172" y="f173"/>
                      </a:cxn>
                      <a:cxn ang="f99">
                        <a:pos x="f174" y="f175"/>
                      </a:cxn>
                      <a:cxn ang="f99">
                        <a:pos x="f176" y="f177"/>
                      </a:cxn>
                      <a:cxn ang="f99">
                        <a:pos x="f178" y="f179"/>
                      </a:cxn>
                      <a:cxn ang="f99">
                        <a:pos x="f156" y="f157"/>
                      </a:cxn>
                    </a:cxnLst>
                    <a:rect l="f152" t="f155" r="f153" b="f154"/>
                    <a:pathLst>
                      <a:path w="207353" h="613828">
                        <a:moveTo>
                          <a:pt x="f8" y="f9"/>
                        </a:moveTo>
                        <a:cubicBezTo>
                          <a:pt x="f10" y="f11"/>
                          <a:pt x="f12" y="f13"/>
                          <a:pt x="f14" y="f15"/>
                        </a:cubicBezTo>
                        <a:cubicBezTo>
                          <a:pt x="f16" y="f17"/>
                          <a:pt x="f18" y="f19"/>
                          <a:pt x="f20" y="f21"/>
                        </a:cubicBezTo>
                        <a:cubicBezTo>
                          <a:pt x="f22" y="f23"/>
                          <a:pt x="f24" y="f25"/>
                          <a:pt x="f26" y="f23"/>
                        </a:cubicBezTo>
                        <a:cubicBezTo>
                          <a:pt x="f27" y="f21"/>
                          <a:pt x="f28" y="f29"/>
                          <a:pt x="f27" y="f30"/>
                        </a:cubicBezTo>
                        <a:cubicBezTo>
                          <a:pt x="f31" y="f32"/>
                          <a:pt x="f33" y="f34"/>
                          <a:pt x="f35" y="f36"/>
                        </a:cubicBezTo>
                        <a:cubicBezTo>
                          <a:pt x="f37" y="f38"/>
                          <a:pt x="f39" y="f40"/>
                          <a:pt x="f41" y="f42"/>
                        </a:cubicBezTo>
                        <a:cubicBezTo>
                          <a:pt x="f41" y="f43"/>
                          <a:pt x="f44" y="f45"/>
                          <a:pt x="f37" y="f45"/>
                        </a:cubicBezTo>
                        <a:lnTo>
                          <a:pt x="f37" y="f45"/>
                        </a:lnTo>
                        <a:cubicBezTo>
                          <a:pt x="f33" y="f45"/>
                          <a:pt x="f46" y="f43"/>
                          <a:pt x="f46" y="f47"/>
                        </a:cubicBezTo>
                        <a:cubicBezTo>
                          <a:pt x="f37" y="f48"/>
                          <a:pt x="f49" y="f50"/>
                          <a:pt x="f51" y="f52"/>
                        </a:cubicBezTo>
                        <a:cubicBezTo>
                          <a:pt x="f53" y="f54"/>
                          <a:pt x="f55" y="f32"/>
                          <a:pt x="f56" y="f57"/>
                        </a:cubicBezTo>
                        <a:cubicBezTo>
                          <a:pt x="f58" y="f59"/>
                          <a:pt x="f58" y="f60"/>
                          <a:pt x="f61" y="f60"/>
                        </a:cubicBezTo>
                        <a:cubicBezTo>
                          <a:pt x="f61" y="f60"/>
                          <a:pt x="f62" y="f60"/>
                          <a:pt x="f8" y="f9"/>
                        </a:cubicBezTo>
                        <a:close/>
                      </a:path>
                    </a:pathLst>
                  </a:custGeom>
                  <a:solidFill>
                    <a:srgbClr val="F2EEEC"/>
                  </a:solidFill>
                  <a:ln w="12701" cap="flat">
                    <a:solidFill>
                      <a:srgbClr val="F2EEEC"/>
                    </a:solidFill>
                    <a:prstDash val="solid"/>
                    <a:miter/>
                  </a:ln>
                </p:spPr>
                <p:txBody>
                  <a:bodyPr vert="horz" wrap="square" lIns="91440" tIns="45720" rIns="91440" bIns="45720" anchor="ctr" anchorCtr="0" compatLnSpc="1">
                    <a:noAutofit/>
                  </a:bodyPr>
                  <a:lstStyle/>
                  <a:p>
                    <a:pPr marL="0" marR="0" lvl="0" indent="0" algn="l" defTabSz="342900" rtl="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endParaRPr lang="ru-RU" sz="1350" b="0" i="0" u="none" strike="noStrike" kern="1200" cap="none" spc="0" baseline="0">
                      <a:solidFill>
                        <a:srgbClr val="000000"/>
                      </a:solidFill>
                      <a:uFillTx/>
                      <a:latin typeface="Trebuchet MS"/>
                    </a:endParaRPr>
                  </a:p>
                </p:txBody>
              </p:sp>
              <p:sp>
                <p:nvSpPr>
                  <p:cNvPr id="29" name="Freeform 33">
                    <a:extLst>
                      <a:ext uri="{FF2B5EF4-FFF2-40B4-BE49-F238E27FC236}">
                        <a16:creationId xmlns:a16="http://schemas.microsoft.com/office/drawing/2014/main" id="{C2EF0939-6E8D-45E9-8B06-F093487169F6}"/>
                      </a:ext>
                    </a:extLst>
                  </p:cNvPr>
                  <p:cNvSpPr/>
                  <p:nvPr/>
                </p:nvSpPr>
                <p:spPr>
                  <a:xfrm>
                    <a:off x="8952460" y="2085206"/>
                    <a:ext cx="206663" cy="843277"/>
                  </a:xfrm>
                  <a:custGeom>
                    <a:avLst/>
                    <a:gdLst>
                      <a:gd name="f0" fmla="val 10800000"/>
                      <a:gd name="f1" fmla="val 5400000"/>
                      <a:gd name="f2" fmla="val 180"/>
                      <a:gd name="f3" fmla="val w"/>
                      <a:gd name="f4" fmla="val h"/>
                      <a:gd name="f5" fmla="val 0"/>
                      <a:gd name="f6" fmla="val 134660"/>
                      <a:gd name="f7" fmla="val 549462"/>
                      <a:gd name="f8" fmla="val 12948"/>
                      <a:gd name="f9" fmla="val 37111"/>
                      <a:gd name="f10" fmla="val 23307"/>
                      <a:gd name="f11" fmla="val 31962"/>
                      <a:gd name="f12" fmla="val 49203"/>
                      <a:gd name="f13" fmla="val 19089"/>
                      <a:gd name="f14" fmla="val 75099"/>
                      <a:gd name="f15" fmla="val 11365"/>
                      <a:gd name="f16" fmla="val 77689"/>
                      <a:gd name="f17" fmla="val 80278"/>
                      <a:gd name="f18" fmla="val 6216"/>
                      <a:gd name="f19" fmla="val 3641"/>
                      <a:gd name="f20" fmla="val 1066"/>
                      <a:gd name="f21" fmla="val 72510"/>
                      <a:gd name="f22" fmla="val -1508"/>
                      <a:gd name="f23" fmla="val 69920"/>
                      <a:gd name="f24" fmla="val 36255"/>
                      <a:gd name="f25" fmla="val 13940"/>
                      <a:gd name="f26" fmla="val 5179"/>
                      <a:gd name="f27" fmla="val 29387"/>
                      <a:gd name="f28" fmla="val 2590"/>
                      <a:gd name="f29" fmla="val 34537"/>
                      <a:gd name="f30" fmla="val 176141"/>
                      <a:gd name="f31" fmla="val 67330"/>
                      <a:gd name="f32" fmla="val 382112"/>
                      <a:gd name="f33" fmla="val 121712"/>
                      <a:gd name="f34" fmla="val 544313"/>
                      <a:gd name="f35" fmla="val 546888"/>
                      <a:gd name="f36" fmla="val 124302"/>
                      <a:gd name="f37" fmla="val 549463"/>
                      <a:gd name="f38" fmla="val 126892"/>
                      <a:gd name="f39" fmla="val 129481"/>
                      <a:gd name="f40" fmla="val 132071"/>
                      <a:gd name="f41" fmla="val 541739"/>
                      <a:gd name="f42" fmla="val 379537"/>
                      <a:gd name="f43" fmla="+- 0 0 -90"/>
                      <a:gd name="f44" fmla="*/ f3 1 134660"/>
                      <a:gd name="f45" fmla="*/ f4 1 549462"/>
                      <a:gd name="f46" fmla="val f5"/>
                      <a:gd name="f47" fmla="val f6"/>
                      <a:gd name="f48" fmla="val f7"/>
                      <a:gd name="f49" fmla="*/ f43 f0 1"/>
                      <a:gd name="f50" fmla="+- f48 0 f46"/>
                      <a:gd name="f51" fmla="+- f47 0 f46"/>
                      <a:gd name="f52" fmla="*/ f49 1 f2"/>
                      <a:gd name="f53" fmla="*/ f51 1 134660"/>
                      <a:gd name="f54" fmla="*/ f50 1 549462"/>
                      <a:gd name="f55" fmla="*/ 12948 f51 1"/>
                      <a:gd name="f56" fmla="*/ 37111 f50 1"/>
                      <a:gd name="f57" fmla="*/ 75099 f51 1"/>
                      <a:gd name="f58" fmla="*/ 11365 f50 1"/>
                      <a:gd name="f59" fmla="*/ 77689 f51 1"/>
                      <a:gd name="f60" fmla="*/ 3641 f50 1"/>
                      <a:gd name="f61" fmla="*/ 69920 f51 1"/>
                      <a:gd name="f62" fmla="*/ 1066 f50 1"/>
                      <a:gd name="f63" fmla="*/ 2590 f51 1"/>
                      <a:gd name="f64" fmla="*/ 29387 f50 1"/>
                      <a:gd name="f65" fmla="*/ 0 f51 1"/>
                      <a:gd name="f66" fmla="*/ 121712 f51 1"/>
                      <a:gd name="f67" fmla="*/ 544313 f50 1"/>
                      <a:gd name="f68" fmla="*/ 126892 f51 1"/>
                      <a:gd name="f69" fmla="*/ 549463 f50 1"/>
                      <a:gd name="f70" fmla="*/ 129481 f51 1"/>
                      <a:gd name="f71" fmla="*/ 134660 f51 1"/>
                      <a:gd name="f72" fmla="*/ 541739 f50 1"/>
                      <a:gd name="f73" fmla="+- f52 0 f1"/>
                      <a:gd name="f74" fmla="*/ f55 1 134660"/>
                      <a:gd name="f75" fmla="*/ f56 1 549462"/>
                      <a:gd name="f76" fmla="*/ f57 1 134660"/>
                      <a:gd name="f77" fmla="*/ f58 1 549462"/>
                      <a:gd name="f78" fmla="*/ f59 1 134660"/>
                      <a:gd name="f79" fmla="*/ f60 1 549462"/>
                      <a:gd name="f80" fmla="*/ f61 1 134660"/>
                      <a:gd name="f81" fmla="*/ f62 1 549462"/>
                      <a:gd name="f82" fmla="*/ f63 1 134660"/>
                      <a:gd name="f83" fmla="*/ f64 1 549462"/>
                      <a:gd name="f84" fmla="*/ f65 1 134660"/>
                      <a:gd name="f85" fmla="*/ f66 1 134660"/>
                      <a:gd name="f86" fmla="*/ f67 1 549462"/>
                      <a:gd name="f87" fmla="*/ f68 1 134660"/>
                      <a:gd name="f88" fmla="*/ f69 1 549462"/>
                      <a:gd name="f89" fmla="*/ f70 1 134660"/>
                      <a:gd name="f90" fmla="*/ f71 1 134660"/>
                      <a:gd name="f91" fmla="*/ f72 1 549462"/>
                      <a:gd name="f92" fmla="*/ f46 1 f53"/>
                      <a:gd name="f93" fmla="*/ f47 1 f53"/>
                      <a:gd name="f94" fmla="*/ f46 1 f54"/>
                      <a:gd name="f95" fmla="*/ f48 1 f54"/>
                      <a:gd name="f96" fmla="*/ f74 1 f53"/>
                      <a:gd name="f97" fmla="*/ f75 1 f54"/>
                      <a:gd name="f98" fmla="*/ f76 1 f53"/>
                      <a:gd name="f99" fmla="*/ f77 1 f54"/>
                      <a:gd name="f100" fmla="*/ f78 1 f53"/>
                      <a:gd name="f101" fmla="*/ f79 1 f54"/>
                      <a:gd name="f102" fmla="*/ f80 1 f53"/>
                      <a:gd name="f103" fmla="*/ f81 1 f54"/>
                      <a:gd name="f104" fmla="*/ f82 1 f53"/>
                      <a:gd name="f105" fmla="*/ f83 1 f54"/>
                      <a:gd name="f106" fmla="*/ f84 1 f53"/>
                      <a:gd name="f107" fmla="*/ f85 1 f53"/>
                      <a:gd name="f108" fmla="*/ f86 1 f54"/>
                      <a:gd name="f109" fmla="*/ f87 1 f53"/>
                      <a:gd name="f110" fmla="*/ f88 1 f54"/>
                      <a:gd name="f111" fmla="*/ f89 1 f53"/>
                      <a:gd name="f112" fmla="*/ f90 1 f53"/>
                      <a:gd name="f113" fmla="*/ f91 1 f54"/>
                      <a:gd name="f114" fmla="*/ f92 f44 1"/>
                      <a:gd name="f115" fmla="*/ f93 f44 1"/>
                      <a:gd name="f116" fmla="*/ f95 f45 1"/>
                      <a:gd name="f117" fmla="*/ f94 f45 1"/>
                      <a:gd name="f118" fmla="*/ f96 f44 1"/>
                      <a:gd name="f119" fmla="*/ f97 f45 1"/>
                      <a:gd name="f120" fmla="*/ f98 f44 1"/>
                      <a:gd name="f121" fmla="*/ f99 f45 1"/>
                      <a:gd name="f122" fmla="*/ f100 f44 1"/>
                      <a:gd name="f123" fmla="*/ f101 f45 1"/>
                      <a:gd name="f124" fmla="*/ f102 f44 1"/>
                      <a:gd name="f125" fmla="*/ f103 f45 1"/>
                      <a:gd name="f126" fmla="*/ f104 f44 1"/>
                      <a:gd name="f127" fmla="*/ f105 f45 1"/>
                      <a:gd name="f128" fmla="*/ f106 f44 1"/>
                      <a:gd name="f129" fmla="*/ f107 f44 1"/>
                      <a:gd name="f130" fmla="*/ f108 f45 1"/>
                      <a:gd name="f131" fmla="*/ f109 f44 1"/>
                      <a:gd name="f132" fmla="*/ f110 f45 1"/>
                      <a:gd name="f133" fmla="*/ f111 f44 1"/>
                      <a:gd name="f134" fmla="*/ f112 f44 1"/>
                      <a:gd name="f135" fmla="*/ f113 f45 1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  <a:cxn ang="f73">
                        <a:pos x="f118" y="f119"/>
                      </a:cxn>
                      <a:cxn ang="f73">
                        <a:pos x="f120" y="f121"/>
                      </a:cxn>
                      <a:cxn ang="f73">
                        <a:pos x="f122" y="f123"/>
                      </a:cxn>
                      <a:cxn ang="f73">
                        <a:pos x="f124" y="f125"/>
                      </a:cxn>
                      <a:cxn ang="f73">
                        <a:pos x="f126" y="f127"/>
                      </a:cxn>
                      <a:cxn ang="f73">
                        <a:pos x="f128" y="f119"/>
                      </a:cxn>
                      <a:cxn ang="f73">
                        <a:pos x="f129" y="f130"/>
                      </a:cxn>
                      <a:cxn ang="f73">
                        <a:pos x="f131" y="f132"/>
                      </a:cxn>
                      <a:cxn ang="f73">
                        <a:pos x="f133" y="f132"/>
                      </a:cxn>
                      <a:cxn ang="f73">
                        <a:pos x="f134" y="f135"/>
                      </a:cxn>
                      <a:cxn ang="f73">
                        <a:pos x="f118" y="f119"/>
                      </a:cxn>
                    </a:cxnLst>
                    <a:rect l="f114" t="f117" r="f115" b="f116"/>
                    <a:pathLst>
                      <a:path w="134660" h="549462">
                        <a:moveTo>
                          <a:pt x="f8" y="f9"/>
                        </a:moveTo>
                        <a:cubicBezTo>
                          <a:pt x="f10" y="f11"/>
                          <a:pt x="f12" y="f13"/>
                          <a:pt x="f14" y="f15"/>
                        </a:cubicBezTo>
                        <a:cubicBezTo>
                          <a:pt x="f16" y="f15"/>
                          <a:pt x="f17" y="f18"/>
                          <a:pt x="f16" y="f19"/>
                        </a:cubicBezTo>
                        <a:cubicBezTo>
                          <a:pt x="f16" y="f20"/>
                          <a:pt x="f21" y="f22"/>
                          <a:pt x="f23" y="f20"/>
                        </a:cubicBezTo>
                        <a:cubicBezTo>
                          <a:pt x="f24" y="f25"/>
                          <a:pt x="f26" y="f27"/>
                          <a:pt x="f28" y="f27"/>
                        </a:cubicBezTo>
                        <a:cubicBezTo>
                          <a:pt x="f5" y="f11"/>
                          <a:pt x="f5" y="f29"/>
                          <a:pt x="f5" y="f9"/>
                        </a:cubicBezTo>
                        <a:cubicBezTo>
                          <a:pt x="f10" y="f30"/>
                          <a:pt x="f31" y="f32"/>
                          <a:pt x="f33" y="f34"/>
                        </a:cubicBezTo>
                        <a:cubicBezTo>
                          <a:pt x="f33" y="f35"/>
                          <a:pt x="f36" y="f37"/>
                          <a:pt x="f38" y="f37"/>
                        </a:cubicBezTo>
                        <a:cubicBezTo>
                          <a:pt x="f38" y="f37"/>
                          <a:pt x="f39" y="f37"/>
                          <a:pt x="f39" y="f37"/>
                        </a:cubicBezTo>
                        <a:cubicBezTo>
                          <a:pt x="f40" y="f37"/>
                          <a:pt x="f6" y="f34"/>
                          <a:pt x="f6" y="f41"/>
                        </a:cubicBezTo>
                        <a:cubicBezTo>
                          <a:pt x="f16" y="f42"/>
                          <a:pt x="f24" y="f30"/>
                          <a:pt x="f8" y="f9"/>
                        </a:cubicBezTo>
                        <a:close/>
                      </a:path>
                    </a:pathLst>
                  </a:custGeom>
                  <a:solidFill>
                    <a:srgbClr val="0B3A24"/>
                  </a:solidFill>
                  <a:ln w="28575" cap="flat">
                    <a:solidFill>
                      <a:srgbClr val="F2EEEC"/>
                    </a:solidFill>
                    <a:prstDash val="solid"/>
                    <a:miter/>
                  </a:ln>
                </p:spPr>
                <p:txBody>
                  <a:bodyPr vert="horz" wrap="square" lIns="91440" tIns="45720" rIns="91440" bIns="45720" anchor="ctr" anchorCtr="0" compatLnSpc="1">
                    <a:noAutofit/>
                  </a:bodyPr>
                  <a:lstStyle/>
                  <a:p>
                    <a:pPr marL="0" marR="0" lvl="0" indent="0" algn="l" defTabSz="342900" rtl="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endParaRPr lang="ru-RU" sz="1350" b="0" i="0" u="none" strike="noStrike" kern="1200" cap="none" spc="0" baseline="0">
                      <a:solidFill>
                        <a:srgbClr val="000000"/>
                      </a:solidFill>
                      <a:uFillTx/>
                      <a:latin typeface="Trebuchet MS"/>
                    </a:endParaRPr>
                  </a:p>
                </p:txBody>
              </p:sp>
            </p:grpSp>
            <p:sp>
              <p:nvSpPr>
                <p:cNvPr id="30" name="Freeform 34">
                  <a:extLst>
                    <a:ext uri="{FF2B5EF4-FFF2-40B4-BE49-F238E27FC236}">
                      <a16:creationId xmlns:a16="http://schemas.microsoft.com/office/drawing/2014/main" id="{CBC4CD77-CF72-4E42-8E93-183F029E3A5C}"/>
                    </a:ext>
                  </a:extLst>
                </p:cNvPr>
                <p:cNvSpPr/>
                <p:nvPr/>
              </p:nvSpPr>
              <p:spPr>
                <a:xfrm>
                  <a:off x="8924644" y="1612681"/>
                  <a:ext cx="254998" cy="48997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66150"/>
                    <a:gd name="f7" fmla="val 319254"/>
                    <a:gd name="f8" fmla="val 33665"/>
                    <a:gd name="f9" fmla="val 293508"/>
                    <a:gd name="f10" fmla="val 46613"/>
                    <a:gd name="f11" fmla="val 298657"/>
                    <a:gd name="f12" fmla="val 62151"/>
                    <a:gd name="f13" fmla="val 306381"/>
                    <a:gd name="f14" fmla="val 72509"/>
                    <a:gd name="f15" fmla="val 80278"/>
                    <a:gd name="f16" fmla="val 316680"/>
                    <a:gd name="f17" fmla="val 88047"/>
                    <a:gd name="f18" fmla="val 314105"/>
                    <a:gd name="f19" fmla="val 95816"/>
                    <a:gd name="f20" fmla="val 311530"/>
                    <a:gd name="f21" fmla="val 98406"/>
                    <a:gd name="f22" fmla="val 100995"/>
                    <a:gd name="f23" fmla="val 308956"/>
                    <a:gd name="f24" fmla="val 103585"/>
                    <a:gd name="f25" fmla="val 108764"/>
                    <a:gd name="f26" fmla="val 111354"/>
                    <a:gd name="f27" fmla="val 116533"/>
                    <a:gd name="f28" fmla="val 119123"/>
                    <a:gd name="f29" fmla="val 121712"/>
                    <a:gd name="f30" fmla="val 303806"/>
                    <a:gd name="f31" fmla="val 124302"/>
                    <a:gd name="f32" fmla="val 126891"/>
                    <a:gd name="f33" fmla="val 301232"/>
                    <a:gd name="f34" fmla="val 137250"/>
                    <a:gd name="f35" fmla="val 296082"/>
                    <a:gd name="f36" fmla="val 150198"/>
                    <a:gd name="f37" fmla="val 160557"/>
                    <a:gd name="f38" fmla="val 290933"/>
                    <a:gd name="f39" fmla="val 288359"/>
                    <a:gd name="f40" fmla="val 157967"/>
                    <a:gd name="f41" fmla="val 285784"/>
                    <a:gd name="f42" fmla="val 262612"/>
                    <a:gd name="f43" fmla="val 142429"/>
                    <a:gd name="f44" fmla="val 249739"/>
                    <a:gd name="f45" fmla="val 145019"/>
                    <a:gd name="f46" fmla="val 223993"/>
                    <a:gd name="f47" fmla="val 213694"/>
                    <a:gd name="f48" fmla="val 147609"/>
                    <a:gd name="f49" fmla="val 203396"/>
                    <a:gd name="f50" fmla="val 190523"/>
                    <a:gd name="f51" fmla="val 187948"/>
                    <a:gd name="f52" fmla="val 185373"/>
                    <a:gd name="f53" fmla="val 155377"/>
                    <a:gd name="f54" fmla="val 159627"/>
                    <a:gd name="f55" fmla="val 165736"/>
                    <a:gd name="f56" fmla="val 131306"/>
                    <a:gd name="f57" fmla="val 105560"/>
                    <a:gd name="f58" fmla="val 92687"/>
                    <a:gd name="f59" fmla="val 168326"/>
                    <a:gd name="f60" fmla="val 56642"/>
                    <a:gd name="f61" fmla="val 48918"/>
                    <a:gd name="f62" fmla="val 152788"/>
                    <a:gd name="f63" fmla="val 41194"/>
                    <a:gd name="f64" fmla="val 75099"/>
                    <a:gd name="f65" fmla="val 59561"/>
                    <a:gd name="f66" fmla="val 12873"/>
                    <a:gd name="f67" fmla="val 20597"/>
                    <a:gd name="f68" fmla="val 23172"/>
                    <a:gd name="f69" fmla="val 25746"/>
                    <a:gd name="f70" fmla="val 54382"/>
                    <a:gd name="f71" fmla="val 51792"/>
                    <a:gd name="f72" fmla="val 30896"/>
                    <a:gd name="f73" fmla="val 33470"/>
                    <a:gd name="f74" fmla="val 41434"/>
                    <a:gd name="f75" fmla="val 38619"/>
                    <a:gd name="f76" fmla="val 38844"/>
                    <a:gd name="f77" fmla="val 51493"/>
                    <a:gd name="f78" fmla="val 44024"/>
                    <a:gd name="f79" fmla="val 59216"/>
                    <a:gd name="f80" fmla="val 61791"/>
                    <a:gd name="f81" fmla="val 49203"/>
                    <a:gd name="f82" fmla="val 64366"/>
                    <a:gd name="f83" fmla="val 66940"/>
                    <a:gd name="f84" fmla="val 69515"/>
                    <a:gd name="f85" fmla="val 72090"/>
                    <a:gd name="f86" fmla="val 74664"/>
                    <a:gd name="f87" fmla="val 77239"/>
                    <a:gd name="f88" fmla="val 36255"/>
                    <a:gd name="f89" fmla="val 82388"/>
                    <a:gd name="f90" fmla="val 31075"/>
                    <a:gd name="f91" fmla="val 87537"/>
                    <a:gd name="f92" fmla="val 25896"/>
                    <a:gd name="f93" fmla="val 95261"/>
                    <a:gd name="f94" fmla="val 28486"/>
                    <a:gd name="f95" fmla="val 113284"/>
                    <a:gd name="f96" fmla="val 115858"/>
                    <a:gd name="f97" fmla="val 118433"/>
                    <a:gd name="f98" fmla="val 121008"/>
                    <a:gd name="f99" fmla="val 123582"/>
                    <a:gd name="f100" fmla="val 128731"/>
                    <a:gd name="f101" fmla="val 136455"/>
                    <a:gd name="f102" fmla="val 20717"/>
                    <a:gd name="f103" fmla="val 133881"/>
                    <a:gd name="f104" fmla="val 12948"/>
                    <a:gd name="f105" fmla="val 144179"/>
                    <a:gd name="f106" fmla="val 2590"/>
                    <a:gd name="f107" fmla="val 162202"/>
                    <a:gd name="f108" fmla="val 180224"/>
                    <a:gd name="f109" fmla="val 200821"/>
                    <a:gd name="f110" fmla="val 226567"/>
                    <a:gd name="f111" fmla="val 239441"/>
                    <a:gd name="f112" fmla="val 254888"/>
                    <a:gd name="f113" fmla="val 23306"/>
                    <a:gd name="f114" fmla="val 275485"/>
                    <a:gd name="f115" fmla="val 216269"/>
                    <a:gd name="f116" fmla="val 151903"/>
                    <a:gd name="f117" fmla="val 157052"/>
                    <a:gd name="f118" fmla="val 56972"/>
                    <a:gd name="f119" fmla="val 164776"/>
                    <a:gd name="f120" fmla="val 64741"/>
                    <a:gd name="f121" fmla="val 172500"/>
                    <a:gd name="f122" fmla="val 231717"/>
                    <a:gd name="f123" fmla="val 236866"/>
                    <a:gd name="f124" fmla="+- 0 0 -90"/>
                    <a:gd name="f125" fmla="*/ f3 1 166150"/>
                    <a:gd name="f126" fmla="*/ f4 1 319254"/>
                    <a:gd name="f127" fmla="val f5"/>
                    <a:gd name="f128" fmla="val f6"/>
                    <a:gd name="f129" fmla="val f7"/>
                    <a:gd name="f130" fmla="*/ f124 f0 1"/>
                    <a:gd name="f131" fmla="+- f129 0 f127"/>
                    <a:gd name="f132" fmla="+- f128 0 f127"/>
                    <a:gd name="f133" fmla="*/ f130 1 f2"/>
                    <a:gd name="f134" fmla="*/ f132 1 166150"/>
                    <a:gd name="f135" fmla="*/ f131 1 319254"/>
                    <a:gd name="f136" fmla="*/ 33665 f132 1"/>
                    <a:gd name="f137" fmla="*/ 293508 f131 1"/>
                    <a:gd name="f138" fmla="*/ 72509 f132 1"/>
                    <a:gd name="f139" fmla="*/ 319254 f131 1"/>
                    <a:gd name="f140" fmla="*/ 95816 f132 1"/>
                    <a:gd name="f141" fmla="*/ 311530 f131 1"/>
                    <a:gd name="f142" fmla="*/ 103585 f132 1"/>
                    <a:gd name="f143" fmla="*/ 308956 f131 1"/>
                    <a:gd name="f144" fmla="*/ 116533 f132 1"/>
                    <a:gd name="f145" fmla="*/ 306381 f131 1"/>
                    <a:gd name="f146" fmla="*/ 121712 f132 1"/>
                    <a:gd name="f147" fmla="*/ 303806 f131 1"/>
                    <a:gd name="f148" fmla="*/ 126891 f132 1"/>
                    <a:gd name="f149" fmla="*/ 301232 f131 1"/>
                    <a:gd name="f150" fmla="*/ 160557 f132 1"/>
                    <a:gd name="f151" fmla="*/ 290933 f131 1"/>
                    <a:gd name="f152" fmla="*/ 157967 f132 1"/>
                    <a:gd name="f153" fmla="*/ 285784 f131 1"/>
                    <a:gd name="f154" fmla="*/ 145019 f132 1"/>
                    <a:gd name="f155" fmla="*/ 223993 f131 1"/>
                    <a:gd name="f156" fmla="*/ 147609 f132 1"/>
                    <a:gd name="f157" fmla="*/ 190523 f131 1"/>
                    <a:gd name="f158" fmla="*/ 150198 f132 1"/>
                    <a:gd name="f159" fmla="*/ 185373 f131 1"/>
                    <a:gd name="f160" fmla="*/ 165736 f132 1"/>
                    <a:gd name="f161" fmla="*/ 105560 f131 1"/>
                    <a:gd name="f162" fmla="*/ 48918 f131 1"/>
                    <a:gd name="f163" fmla="*/ 75099 f132 1"/>
                    <a:gd name="f164" fmla="*/ 0 f131 1"/>
                    <a:gd name="f165" fmla="*/ 62151 f132 1"/>
                    <a:gd name="f166" fmla="*/ 20597 f131 1"/>
                    <a:gd name="f167" fmla="*/ 59561 f132 1"/>
                    <a:gd name="f168" fmla="*/ 25746 f131 1"/>
                    <a:gd name="f169" fmla="*/ 46613 f132 1"/>
                    <a:gd name="f170" fmla="*/ 33470 f131 1"/>
                    <a:gd name="f171" fmla="*/ 44024 f132 1"/>
                    <a:gd name="f172" fmla="*/ 59216 f131 1"/>
                    <a:gd name="f173" fmla="*/ 49203 f132 1"/>
                    <a:gd name="f174" fmla="*/ 64366 f131 1"/>
                    <a:gd name="f175" fmla="*/ 69515 f131 1"/>
                    <a:gd name="f176" fmla="*/ 51792 f132 1"/>
                    <a:gd name="f177" fmla="*/ 74664 f131 1"/>
                    <a:gd name="f178" fmla="*/ 31075 f132 1"/>
                    <a:gd name="f179" fmla="*/ 87537 f131 1"/>
                    <a:gd name="f180" fmla="*/ 36255 f132 1"/>
                    <a:gd name="f181" fmla="*/ 113284 f131 1"/>
                    <a:gd name="f182" fmla="*/ 118433 f131 1"/>
                    <a:gd name="f183" fmla="*/ 41434 f132 1"/>
                    <a:gd name="f184" fmla="*/ 123582 f131 1"/>
                    <a:gd name="f185" fmla="*/ 38844 f132 1"/>
                    <a:gd name="f186" fmla="*/ 136455 f131 1"/>
                    <a:gd name="f187" fmla="*/ 12948 f132 1"/>
                    <a:gd name="f188" fmla="*/ 144179 f131 1"/>
                    <a:gd name="f189" fmla="*/ 0 f132 1"/>
                    <a:gd name="f190" fmla="*/ 200821 f131 1"/>
                    <a:gd name="f191" fmla="*/ 2590 f132 1"/>
                    <a:gd name="f192" fmla="*/ 239441 f131 1"/>
                    <a:gd name="f193" fmla="*/ 216269 f131 1"/>
                    <a:gd name="f194" fmla="*/ 151903 f131 1"/>
                    <a:gd name="f195" fmla="*/ 56972 f132 1"/>
                    <a:gd name="f196" fmla="*/ 164776 f131 1"/>
                    <a:gd name="f197" fmla="*/ 80278 f132 1"/>
                    <a:gd name="f198" fmla="*/ 254888 f131 1"/>
                    <a:gd name="f199" fmla="*/ 236866 f131 1"/>
                    <a:gd name="f200" fmla="+- f133 0 f1"/>
                    <a:gd name="f201" fmla="*/ f136 1 166150"/>
                    <a:gd name="f202" fmla="*/ f137 1 319254"/>
                    <a:gd name="f203" fmla="*/ f138 1 166150"/>
                    <a:gd name="f204" fmla="*/ f139 1 319254"/>
                    <a:gd name="f205" fmla="*/ f140 1 166150"/>
                    <a:gd name="f206" fmla="*/ f141 1 319254"/>
                    <a:gd name="f207" fmla="*/ f142 1 166150"/>
                    <a:gd name="f208" fmla="*/ f143 1 319254"/>
                    <a:gd name="f209" fmla="*/ f144 1 166150"/>
                    <a:gd name="f210" fmla="*/ f145 1 319254"/>
                    <a:gd name="f211" fmla="*/ f146 1 166150"/>
                    <a:gd name="f212" fmla="*/ f147 1 319254"/>
                    <a:gd name="f213" fmla="*/ f148 1 166150"/>
                    <a:gd name="f214" fmla="*/ f149 1 319254"/>
                    <a:gd name="f215" fmla="*/ f150 1 166150"/>
                    <a:gd name="f216" fmla="*/ f151 1 319254"/>
                    <a:gd name="f217" fmla="*/ f152 1 166150"/>
                    <a:gd name="f218" fmla="*/ f153 1 319254"/>
                    <a:gd name="f219" fmla="*/ f154 1 166150"/>
                    <a:gd name="f220" fmla="*/ f155 1 319254"/>
                    <a:gd name="f221" fmla="*/ f156 1 166150"/>
                    <a:gd name="f222" fmla="*/ f157 1 319254"/>
                    <a:gd name="f223" fmla="*/ f158 1 166150"/>
                    <a:gd name="f224" fmla="*/ f159 1 319254"/>
                    <a:gd name="f225" fmla="*/ f160 1 166150"/>
                    <a:gd name="f226" fmla="*/ f161 1 319254"/>
                    <a:gd name="f227" fmla="*/ f162 1 319254"/>
                    <a:gd name="f228" fmla="*/ f163 1 166150"/>
                    <a:gd name="f229" fmla="*/ f164 1 319254"/>
                    <a:gd name="f230" fmla="*/ f165 1 166150"/>
                    <a:gd name="f231" fmla="*/ f166 1 319254"/>
                    <a:gd name="f232" fmla="*/ f167 1 166150"/>
                    <a:gd name="f233" fmla="*/ f168 1 319254"/>
                    <a:gd name="f234" fmla="*/ f169 1 166150"/>
                    <a:gd name="f235" fmla="*/ f170 1 319254"/>
                    <a:gd name="f236" fmla="*/ f171 1 166150"/>
                    <a:gd name="f237" fmla="*/ f172 1 319254"/>
                    <a:gd name="f238" fmla="*/ f173 1 166150"/>
                    <a:gd name="f239" fmla="*/ f174 1 319254"/>
                    <a:gd name="f240" fmla="*/ f175 1 319254"/>
                    <a:gd name="f241" fmla="*/ f176 1 166150"/>
                    <a:gd name="f242" fmla="*/ f177 1 319254"/>
                    <a:gd name="f243" fmla="*/ f178 1 166150"/>
                    <a:gd name="f244" fmla="*/ f179 1 319254"/>
                    <a:gd name="f245" fmla="*/ f180 1 166150"/>
                    <a:gd name="f246" fmla="*/ f181 1 319254"/>
                    <a:gd name="f247" fmla="*/ f182 1 319254"/>
                    <a:gd name="f248" fmla="*/ f183 1 166150"/>
                    <a:gd name="f249" fmla="*/ f184 1 319254"/>
                    <a:gd name="f250" fmla="*/ f185 1 166150"/>
                    <a:gd name="f251" fmla="*/ f186 1 319254"/>
                    <a:gd name="f252" fmla="*/ f187 1 166150"/>
                    <a:gd name="f253" fmla="*/ f188 1 319254"/>
                    <a:gd name="f254" fmla="*/ f189 1 166150"/>
                    <a:gd name="f255" fmla="*/ f190 1 319254"/>
                    <a:gd name="f256" fmla="*/ f191 1 166150"/>
                    <a:gd name="f257" fmla="*/ f192 1 319254"/>
                    <a:gd name="f258" fmla="*/ f193 1 319254"/>
                    <a:gd name="f259" fmla="*/ f194 1 319254"/>
                    <a:gd name="f260" fmla="*/ f195 1 166150"/>
                    <a:gd name="f261" fmla="*/ f196 1 319254"/>
                    <a:gd name="f262" fmla="*/ f197 1 166150"/>
                    <a:gd name="f263" fmla="*/ f198 1 319254"/>
                    <a:gd name="f264" fmla="*/ f199 1 319254"/>
                    <a:gd name="f265" fmla="*/ f127 1 f134"/>
                    <a:gd name="f266" fmla="*/ f128 1 f134"/>
                    <a:gd name="f267" fmla="*/ f127 1 f135"/>
                    <a:gd name="f268" fmla="*/ f129 1 f135"/>
                    <a:gd name="f269" fmla="*/ f201 1 f134"/>
                    <a:gd name="f270" fmla="*/ f202 1 f135"/>
                    <a:gd name="f271" fmla="*/ f203 1 f134"/>
                    <a:gd name="f272" fmla="*/ f204 1 f135"/>
                    <a:gd name="f273" fmla="*/ f205 1 f134"/>
                    <a:gd name="f274" fmla="*/ f206 1 f135"/>
                    <a:gd name="f275" fmla="*/ f207 1 f134"/>
                    <a:gd name="f276" fmla="*/ f208 1 f135"/>
                    <a:gd name="f277" fmla="*/ f209 1 f134"/>
                    <a:gd name="f278" fmla="*/ f210 1 f135"/>
                    <a:gd name="f279" fmla="*/ f211 1 f134"/>
                    <a:gd name="f280" fmla="*/ f212 1 f135"/>
                    <a:gd name="f281" fmla="*/ f213 1 f134"/>
                    <a:gd name="f282" fmla="*/ f214 1 f135"/>
                    <a:gd name="f283" fmla="*/ f215 1 f134"/>
                    <a:gd name="f284" fmla="*/ f216 1 f135"/>
                    <a:gd name="f285" fmla="*/ f217 1 f134"/>
                    <a:gd name="f286" fmla="*/ f218 1 f135"/>
                    <a:gd name="f287" fmla="*/ f219 1 f134"/>
                    <a:gd name="f288" fmla="*/ f220 1 f135"/>
                    <a:gd name="f289" fmla="*/ f221 1 f134"/>
                    <a:gd name="f290" fmla="*/ f222 1 f135"/>
                    <a:gd name="f291" fmla="*/ f223 1 f134"/>
                    <a:gd name="f292" fmla="*/ f224 1 f135"/>
                    <a:gd name="f293" fmla="*/ f225 1 f134"/>
                    <a:gd name="f294" fmla="*/ f226 1 f135"/>
                    <a:gd name="f295" fmla="*/ f227 1 f135"/>
                    <a:gd name="f296" fmla="*/ f228 1 f134"/>
                    <a:gd name="f297" fmla="*/ f229 1 f135"/>
                    <a:gd name="f298" fmla="*/ f230 1 f134"/>
                    <a:gd name="f299" fmla="*/ f231 1 f135"/>
                    <a:gd name="f300" fmla="*/ f232 1 f134"/>
                    <a:gd name="f301" fmla="*/ f233 1 f135"/>
                    <a:gd name="f302" fmla="*/ f234 1 f134"/>
                    <a:gd name="f303" fmla="*/ f235 1 f135"/>
                    <a:gd name="f304" fmla="*/ f236 1 f134"/>
                    <a:gd name="f305" fmla="*/ f237 1 f135"/>
                    <a:gd name="f306" fmla="*/ f238 1 f134"/>
                    <a:gd name="f307" fmla="*/ f239 1 f135"/>
                    <a:gd name="f308" fmla="*/ f240 1 f135"/>
                    <a:gd name="f309" fmla="*/ f241 1 f134"/>
                    <a:gd name="f310" fmla="*/ f242 1 f135"/>
                    <a:gd name="f311" fmla="*/ f243 1 f134"/>
                    <a:gd name="f312" fmla="*/ f244 1 f135"/>
                    <a:gd name="f313" fmla="*/ f245 1 f134"/>
                    <a:gd name="f314" fmla="*/ f246 1 f135"/>
                    <a:gd name="f315" fmla="*/ f247 1 f135"/>
                    <a:gd name="f316" fmla="*/ f248 1 f134"/>
                    <a:gd name="f317" fmla="*/ f249 1 f135"/>
                    <a:gd name="f318" fmla="*/ f250 1 f134"/>
                    <a:gd name="f319" fmla="*/ f251 1 f135"/>
                    <a:gd name="f320" fmla="*/ f252 1 f134"/>
                    <a:gd name="f321" fmla="*/ f253 1 f135"/>
                    <a:gd name="f322" fmla="*/ f254 1 f134"/>
                    <a:gd name="f323" fmla="*/ f255 1 f135"/>
                    <a:gd name="f324" fmla="*/ f256 1 f134"/>
                    <a:gd name="f325" fmla="*/ f257 1 f135"/>
                    <a:gd name="f326" fmla="*/ f258 1 f135"/>
                    <a:gd name="f327" fmla="*/ f259 1 f135"/>
                    <a:gd name="f328" fmla="*/ f260 1 f134"/>
                    <a:gd name="f329" fmla="*/ f261 1 f135"/>
                    <a:gd name="f330" fmla="*/ f262 1 f134"/>
                    <a:gd name="f331" fmla="*/ f263 1 f135"/>
                    <a:gd name="f332" fmla="*/ f264 1 f135"/>
                    <a:gd name="f333" fmla="*/ f265 f125 1"/>
                    <a:gd name="f334" fmla="*/ f266 f125 1"/>
                    <a:gd name="f335" fmla="*/ f268 f126 1"/>
                    <a:gd name="f336" fmla="*/ f267 f126 1"/>
                    <a:gd name="f337" fmla="*/ f269 f125 1"/>
                    <a:gd name="f338" fmla="*/ f270 f126 1"/>
                    <a:gd name="f339" fmla="*/ f271 f125 1"/>
                    <a:gd name="f340" fmla="*/ f272 f126 1"/>
                    <a:gd name="f341" fmla="*/ f273 f125 1"/>
                    <a:gd name="f342" fmla="*/ f274 f126 1"/>
                    <a:gd name="f343" fmla="*/ f275 f125 1"/>
                    <a:gd name="f344" fmla="*/ f276 f126 1"/>
                    <a:gd name="f345" fmla="*/ f277 f125 1"/>
                    <a:gd name="f346" fmla="*/ f278 f126 1"/>
                    <a:gd name="f347" fmla="*/ f279 f125 1"/>
                    <a:gd name="f348" fmla="*/ f280 f126 1"/>
                    <a:gd name="f349" fmla="*/ f281 f125 1"/>
                    <a:gd name="f350" fmla="*/ f282 f126 1"/>
                    <a:gd name="f351" fmla="*/ f283 f125 1"/>
                    <a:gd name="f352" fmla="*/ f284 f126 1"/>
                    <a:gd name="f353" fmla="*/ f285 f125 1"/>
                    <a:gd name="f354" fmla="*/ f286 f126 1"/>
                    <a:gd name="f355" fmla="*/ f287 f125 1"/>
                    <a:gd name="f356" fmla="*/ f288 f126 1"/>
                    <a:gd name="f357" fmla="*/ f289 f125 1"/>
                    <a:gd name="f358" fmla="*/ f290 f126 1"/>
                    <a:gd name="f359" fmla="*/ f291 f125 1"/>
                    <a:gd name="f360" fmla="*/ f292 f126 1"/>
                    <a:gd name="f361" fmla="*/ f293 f125 1"/>
                    <a:gd name="f362" fmla="*/ f294 f126 1"/>
                    <a:gd name="f363" fmla="*/ f295 f126 1"/>
                    <a:gd name="f364" fmla="*/ f296 f125 1"/>
                    <a:gd name="f365" fmla="*/ f297 f126 1"/>
                    <a:gd name="f366" fmla="*/ f298 f125 1"/>
                    <a:gd name="f367" fmla="*/ f299 f126 1"/>
                    <a:gd name="f368" fmla="*/ f300 f125 1"/>
                    <a:gd name="f369" fmla="*/ f301 f126 1"/>
                    <a:gd name="f370" fmla="*/ f302 f125 1"/>
                    <a:gd name="f371" fmla="*/ f303 f126 1"/>
                    <a:gd name="f372" fmla="*/ f304 f125 1"/>
                    <a:gd name="f373" fmla="*/ f305 f126 1"/>
                    <a:gd name="f374" fmla="*/ f306 f125 1"/>
                    <a:gd name="f375" fmla="*/ f307 f126 1"/>
                    <a:gd name="f376" fmla="*/ f308 f126 1"/>
                    <a:gd name="f377" fmla="*/ f309 f125 1"/>
                    <a:gd name="f378" fmla="*/ f310 f126 1"/>
                    <a:gd name="f379" fmla="*/ f311 f125 1"/>
                    <a:gd name="f380" fmla="*/ f312 f126 1"/>
                    <a:gd name="f381" fmla="*/ f313 f125 1"/>
                    <a:gd name="f382" fmla="*/ f314 f126 1"/>
                    <a:gd name="f383" fmla="*/ f315 f126 1"/>
                    <a:gd name="f384" fmla="*/ f316 f125 1"/>
                    <a:gd name="f385" fmla="*/ f317 f126 1"/>
                    <a:gd name="f386" fmla="*/ f318 f125 1"/>
                    <a:gd name="f387" fmla="*/ f319 f126 1"/>
                    <a:gd name="f388" fmla="*/ f320 f125 1"/>
                    <a:gd name="f389" fmla="*/ f321 f126 1"/>
                    <a:gd name="f390" fmla="*/ f322 f125 1"/>
                    <a:gd name="f391" fmla="*/ f323 f126 1"/>
                    <a:gd name="f392" fmla="*/ f324 f125 1"/>
                    <a:gd name="f393" fmla="*/ f325 f126 1"/>
                    <a:gd name="f394" fmla="*/ f326 f126 1"/>
                    <a:gd name="f395" fmla="*/ f327 f126 1"/>
                    <a:gd name="f396" fmla="*/ f328 f125 1"/>
                    <a:gd name="f397" fmla="*/ f329 f126 1"/>
                    <a:gd name="f398" fmla="*/ f330 f125 1"/>
                    <a:gd name="f399" fmla="*/ f331 f126 1"/>
                    <a:gd name="f400" fmla="*/ f332 f12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00">
                      <a:pos x="f337" y="f338"/>
                    </a:cxn>
                    <a:cxn ang="f200">
                      <a:pos x="f339" y="f340"/>
                    </a:cxn>
                    <a:cxn ang="f200">
                      <a:pos x="f341" y="f342"/>
                    </a:cxn>
                    <a:cxn ang="f200">
                      <a:pos x="f341" y="f342"/>
                    </a:cxn>
                    <a:cxn ang="f200">
                      <a:pos x="f341" y="f342"/>
                    </a:cxn>
                    <a:cxn ang="f200">
                      <a:pos x="f343" y="f344"/>
                    </a:cxn>
                    <a:cxn ang="f200">
                      <a:pos x="f343" y="f344"/>
                    </a:cxn>
                    <a:cxn ang="f200">
                      <a:pos x="f343" y="f344"/>
                    </a:cxn>
                    <a:cxn ang="f200">
                      <a:pos x="f345" y="f346"/>
                    </a:cxn>
                    <a:cxn ang="f200">
                      <a:pos x="f345" y="f346"/>
                    </a:cxn>
                    <a:cxn ang="f200">
                      <a:pos x="f347" y="f348"/>
                    </a:cxn>
                    <a:cxn ang="f200">
                      <a:pos x="f347" y="f348"/>
                    </a:cxn>
                    <a:cxn ang="f200">
                      <a:pos x="f349" y="f350"/>
                    </a:cxn>
                    <a:cxn ang="f200">
                      <a:pos x="f351" y="f352"/>
                    </a:cxn>
                    <a:cxn ang="f200">
                      <a:pos x="f353" y="f354"/>
                    </a:cxn>
                    <a:cxn ang="f200">
                      <a:pos x="f355" y="f356"/>
                    </a:cxn>
                    <a:cxn ang="f200">
                      <a:pos x="f357" y="f358"/>
                    </a:cxn>
                    <a:cxn ang="f200">
                      <a:pos x="f359" y="f360"/>
                    </a:cxn>
                    <a:cxn ang="f200">
                      <a:pos x="f361" y="f362"/>
                    </a:cxn>
                    <a:cxn ang="f200">
                      <a:pos x="f351" y="f363"/>
                    </a:cxn>
                    <a:cxn ang="f200">
                      <a:pos x="f364" y="f365"/>
                    </a:cxn>
                    <a:cxn ang="f200">
                      <a:pos x="f366" y="f367"/>
                    </a:cxn>
                    <a:cxn ang="f200">
                      <a:pos x="f368" y="f369"/>
                    </a:cxn>
                    <a:cxn ang="f200">
                      <a:pos x="f370" y="f371"/>
                    </a:cxn>
                    <a:cxn ang="f200">
                      <a:pos x="f372" y="f373"/>
                    </a:cxn>
                    <a:cxn ang="f200">
                      <a:pos x="f374" y="f375"/>
                    </a:cxn>
                    <a:cxn ang="f200">
                      <a:pos x="f370" y="f376"/>
                    </a:cxn>
                    <a:cxn ang="f200">
                      <a:pos x="f377" y="f378"/>
                    </a:cxn>
                    <a:cxn ang="f200">
                      <a:pos x="f379" y="f380"/>
                    </a:cxn>
                    <a:cxn ang="f200">
                      <a:pos x="f381" y="f382"/>
                    </a:cxn>
                    <a:cxn ang="f200">
                      <a:pos x="f337" y="f383"/>
                    </a:cxn>
                    <a:cxn ang="f200">
                      <a:pos x="f384" y="f385"/>
                    </a:cxn>
                    <a:cxn ang="f200">
                      <a:pos x="f372" y="f385"/>
                    </a:cxn>
                    <a:cxn ang="f200">
                      <a:pos x="f386" y="f387"/>
                    </a:cxn>
                    <a:cxn ang="f200">
                      <a:pos x="f388" y="f389"/>
                    </a:cxn>
                    <a:cxn ang="f200">
                      <a:pos x="f390" y="f391"/>
                    </a:cxn>
                    <a:cxn ang="f200">
                      <a:pos x="f392" y="f393"/>
                    </a:cxn>
                    <a:cxn ang="f200">
                      <a:pos x="f337" y="f338"/>
                    </a:cxn>
                    <a:cxn ang="f200">
                      <a:pos x="f337" y="f394"/>
                    </a:cxn>
                    <a:cxn ang="f200">
                      <a:pos x="f370" y="f395"/>
                    </a:cxn>
                    <a:cxn ang="f200">
                      <a:pos x="f396" y="f397"/>
                    </a:cxn>
                    <a:cxn ang="f200">
                      <a:pos x="f398" y="f358"/>
                    </a:cxn>
                    <a:cxn ang="f200">
                      <a:pos x="f364" y="f399"/>
                    </a:cxn>
                    <a:cxn ang="f200">
                      <a:pos x="f370" y="f400"/>
                    </a:cxn>
                    <a:cxn ang="f200">
                      <a:pos x="f337" y="f394"/>
                    </a:cxn>
                  </a:cxnLst>
                  <a:rect l="f333" t="f336" r="f334" b="f335"/>
                  <a:pathLst>
                    <a:path w="166150" h="319254">
                      <a:moveTo>
                        <a:pt x="f8" y="f9"/>
                      </a:moveTo>
                      <a:cubicBezTo>
                        <a:pt x="f10" y="f11"/>
                        <a:pt x="f12" y="f13"/>
                        <a:pt x="f14" y="f7"/>
                      </a:cubicBezTo>
                      <a:cubicBezTo>
                        <a:pt x="f15" y="f16"/>
                        <a:pt x="f17" y="f18"/>
                        <a:pt x="f19" y="f20"/>
                      </a:cubicBezTo>
                      <a:cubicBezTo>
                        <a:pt x="f19" y="f20"/>
                        <a:pt x="f19" y="f20"/>
                        <a:pt x="f19" y="f20"/>
                      </a:cubicBezTo>
                      <a:cubicBezTo>
                        <a:pt x="f19" y="f20"/>
                        <a:pt x="f19" y="f20"/>
                        <a:pt x="f19" y="f20"/>
                      </a:cubicBezTo>
                      <a:cubicBezTo>
                        <a:pt x="f21" y="f20"/>
                        <a:pt x="f22" y="f23"/>
                        <a:pt x="f24" y="f23"/>
                      </a:cubicBezTo>
                      <a:cubicBezTo>
                        <a:pt x="f24" y="f23"/>
                        <a:pt x="f24" y="f23"/>
                        <a:pt x="f24" y="f23"/>
                      </a:cubicBezTo>
                      <a:cubicBezTo>
                        <a:pt x="f24" y="f23"/>
                        <a:pt x="f24" y="f23"/>
                        <a:pt x="f24" y="f23"/>
                      </a:cubicBezTo>
                      <a:cubicBezTo>
                        <a:pt x="f25" y="f13"/>
                        <a:pt x="f26" y="f13"/>
                        <a:pt x="f27" y="f13"/>
                      </a:cubicBezTo>
                      <a:cubicBezTo>
                        <a:pt x="f27" y="f13"/>
                        <a:pt x="f27" y="f13"/>
                        <a:pt x="f27" y="f13"/>
                      </a:cubicBezTo>
                      <a:cubicBezTo>
                        <a:pt x="f28" y="f13"/>
                        <a:pt x="f29" y="f30"/>
                        <a:pt x="f29" y="f30"/>
                      </a:cubicBezTo>
                      <a:cubicBezTo>
                        <a:pt x="f29" y="f30"/>
                        <a:pt x="f29" y="f30"/>
                        <a:pt x="f29" y="f30"/>
                      </a:cubicBezTo>
                      <a:cubicBezTo>
                        <a:pt x="f31" y="f30"/>
                        <a:pt x="f31" y="f30"/>
                        <a:pt x="f32" y="f33"/>
                      </a:cubicBezTo>
                      <a:cubicBezTo>
                        <a:pt x="f34" y="f35"/>
                        <a:pt x="f36" y="f9"/>
                        <a:pt x="f37" y="f38"/>
                      </a:cubicBezTo>
                      <a:cubicBezTo>
                        <a:pt x="f37" y="f39"/>
                        <a:pt x="f40" y="f39"/>
                        <a:pt x="f40" y="f41"/>
                      </a:cubicBezTo>
                      <a:cubicBezTo>
                        <a:pt x="f36" y="f42"/>
                        <a:pt x="f43" y="f44"/>
                        <a:pt x="f45" y="f46"/>
                      </a:cubicBezTo>
                      <a:cubicBezTo>
                        <a:pt x="f45" y="f47"/>
                        <a:pt x="f48" y="f49"/>
                        <a:pt x="f48" y="f50"/>
                      </a:cubicBezTo>
                      <a:cubicBezTo>
                        <a:pt x="f48" y="f51"/>
                        <a:pt x="f48" y="f52"/>
                        <a:pt x="f36" y="f52"/>
                      </a:cubicBezTo>
                      <a:cubicBezTo>
                        <a:pt x="f53" y="f54"/>
                        <a:pt x="f55" y="f56"/>
                        <a:pt x="f55" y="f57"/>
                      </a:cubicBezTo>
                      <a:cubicBezTo>
                        <a:pt x="f55" y="f58"/>
                        <a:pt x="f59" y="f60"/>
                        <a:pt x="f37" y="f61"/>
                      </a:cubicBezTo>
                      <a:cubicBezTo>
                        <a:pt x="f62" y="f63"/>
                        <a:pt x="f43" y="f5"/>
                        <a:pt x="f64" y="f5"/>
                      </a:cubicBezTo>
                      <a:cubicBezTo>
                        <a:pt x="f65" y="f5"/>
                        <a:pt x="f12" y="f66"/>
                        <a:pt x="f12" y="f67"/>
                      </a:cubicBezTo>
                      <a:cubicBezTo>
                        <a:pt x="f65" y="f68"/>
                        <a:pt x="f65" y="f68"/>
                        <a:pt x="f65" y="f69"/>
                      </a:cubicBezTo>
                      <a:cubicBezTo>
                        <a:pt x="f70" y="f69"/>
                        <a:pt x="f71" y="f72"/>
                        <a:pt x="f10" y="f73"/>
                      </a:cubicBezTo>
                      <a:cubicBezTo>
                        <a:pt x="f74" y="f75"/>
                        <a:pt x="f76" y="f77"/>
                        <a:pt x="f78" y="f79"/>
                      </a:cubicBezTo>
                      <a:cubicBezTo>
                        <a:pt x="f78" y="f80"/>
                        <a:pt x="f10" y="f80"/>
                        <a:pt x="f81" y="f82"/>
                      </a:cubicBezTo>
                      <a:cubicBezTo>
                        <a:pt x="f10" y="f83"/>
                        <a:pt x="f10" y="f83"/>
                        <a:pt x="f10" y="f84"/>
                      </a:cubicBezTo>
                      <a:cubicBezTo>
                        <a:pt x="f10" y="f85"/>
                        <a:pt x="f81" y="f86"/>
                        <a:pt x="f71" y="f86"/>
                      </a:cubicBezTo>
                      <a:cubicBezTo>
                        <a:pt x="f78" y="f87"/>
                        <a:pt x="f88" y="f89"/>
                        <a:pt x="f90" y="f91"/>
                      </a:cubicBezTo>
                      <a:cubicBezTo>
                        <a:pt x="f92" y="f93"/>
                        <a:pt x="f94" y="f57"/>
                        <a:pt x="f88" y="f95"/>
                      </a:cubicBezTo>
                      <a:cubicBezTo>
                        <a:pt x="f8" y="f96"/>
                        <a:pt x="f8" y="f96"/>
                        <a:pt x="f8" y="f97"/>
                      </a:cubicBezTo>
                      <a:cubicBezTo>
                        <a:pt x="f8" y="f98"/>
                        <a:pt x="f76" y="f99"/>
                        <a:pt x="f74" y="f99"/>
                      </a:cubicBezTo>
                      <a:cubicBezTo>
                        <a:pt x="f74" y="f99"/>
                        <a:pt x="f78" y="f99"/>
                        <a:pt x="f78" y="f99"/>
                      </a:cubicBezTo>
                      <a:cubicBezTo>
                        <a:pt x="f74" y="f100"/>
                        <a:pt x="f76" y="f56"/>
                        <a:pt x="f76" y="f101"/>
                      </a:cubicBezTo>
                      <a:cubicBezTo>
                        <a:pt x="f90" y="f56"/>
                        <a:pt x="f102" y="f103"/>
                        <a:pt x="f104" y="f105"/>
                      </a:cubicBezTo>
                      <a:cubicBezTo>
                        <a:pt x="f106" y="f107"/>
                        <a:pt x="f5" y="f108"/>
                        <a:pt x="f5" y="f109"/>
                      </a:cubicBezTo>
                      <a:cubicBezTo>
                        <a:pt x="f5" y="f47"/>
                        <a:pt x="f5" y="f110"/>
                        <a:pt x="f106" y="f111"/>
                      </a:cubicBezTo>
                      <a:cubicBezTo>
                        <a:pt x="f104" y="f112"/>
                        <a:pt x="f113" y="f114"/>
                        <a:pt x="f8" y="f9"/>
                      </a:cubicBezTo>
                      <a:close/>
                      <a:moveTo>
                        <a:pt x="f8" y="f115"/>
                      </a:moveTo>
                      <a:lnTo>
                        <a:pt x="f10" y="f116"/>
                      </a:lnTo>
                      <a:cubicBezTo>
                        <a:pt x="f81" y="f117"/>
                        <a:pt x="f71" y="f107"/>
                        <a:pt x="f118" y="f119"/>
                      </a:cubicBezTo>
                      <a:cubicBezTo>
                        <a:pt x="f120" y="f121"/>
                        <a:pt x="f64" y="f108"/>
                        <a:pt x="f15" y="f50"/>
                      </a:cubicBezTo>
                      <a:cubicBezTo>
                        <a:pt x="f17" y="f47"/>
                        <a:pt x="f64" y="f122"/>
                        <a:pt x="f64" y="f112"/>
                      </a:cubicBezTo>
                      <a:lnTo>
                        <a:pt x="f10" y="f123"/>
                      </a:lnTo>
                      <a:cubicBezTo>
                        <a:pt x="f88" y="f122"/>
                        <a:pt x="f8" y="f46"/>
                        <a:pt x="f8" y="f115"/>
                      </a:cubicBezTo>
                      <a:close/>
                    </a:path>
                  </a:pathLst>
                </a:custGeom>
                <a:solidFill>
                  <a:srgbClr val="0B3A24"/>
                </a:solidFill>
                <a:ln w="28575" cap="rnd">
                  <a:solidFill>
                    <a:srgbClr val="F2EEEC"/>
                  </a:solidFill>
                  <a:prstDash val="solid"/>
                  <a:round/>
                </a:ln>
              </p:spPr>
              <p:txBody>
                <a:bodyPr vert="horz" wrap="square" lIns="91440" tIns="45720" rIns="91440" bIns="45720" anchor="ctr" anchorCtr="0" compatLnSpc="1">
                  <a:noAutofit/>
                </a:bodyPr>
                <a:lstStyle/>
                <a:p>
                  <a:pPr marL="0" marR="0" lvl="0" indent="0" algn="l" defTabSz="3429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ru-RU" sz="1350" b="0" i="0" u="none" strike="noStrike" kern="1200" cap="none" spc="0" baseline="0">
                    <a:solidFill>
                      <a:srgbClr val="000000"/>
                    </a:solidFill>
                    <a:uFillTx/>
                    <a:latin typeface="Trebuchet MS"/>
                  </a:endParaRPr>
                </a:p>
              </p:txBody>
            </p:sp>
          </p:grpSp>
          <p:grpSp>
            <p:nvGrpSpPr>
              <p:cNvPr id="31" name="Графический объект 14">
                <a:extLst>
                  <a:ext uri="{FF2B5EF4-FFF2-40B4-BE49-F238E27FC236}">
                    <a16:creationId xmlns:a16="http://schemas.microsoft.com/office/drawing/2014/main" id="{DDCE68A8-68E3-4033-AA6D-09FB1A706D90}"/>
                  </a:ext>
                </a:extLst>
              </p:cNvPr>
              <p:cNvGrpSpPr/>
              <p:nvPr/>
            </p:nvGrpSpPr>
            <p:grpSpPr>
              <a:xfrm>
                <a:off x="8975247" y="1556327"/>
                <a:ext cx="160038" cy="447534"/>
                <a:chOff x="8975247" y="1556327"/>
                <a:chExt cx="160038" cy="447534"/>
              </a:xfrm>
            </p:grpSpPr>
            <p:sp>
              <p:nvSpPr>
                <p:cNvPr id="32" name="Freeform 38">
                  <a:extLst>
                    <a:ext uri="{FF2B5EF4-FFF2-40B4-BE49-F238E27FC236}">
                      <a16:creationId xmlns:a16="http://schemas.microsoft.com/office/drawing/2014/main" id="{91AAAAF8-9898-46D6-9DDD-DD50B9B763CD}"/>
                    </a:ext>
                  </a:extLst>
                </p:cNvPr>
                <p:cNvSpPr/>
                <p:nvPr/>
              </p:nvSpPr>
              <p:spPr>
                <a:xfrm>
                  <a:off x="9043873" y="1556327"/>
                  <a:ext cx="91412" cy="68205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59561"/>
                    <a:gd name="f7" fmla="val 44438"/>
                    <a:gd name="f8" fmla="val 2590"/>
                    <a:gd name="f9" fmla="val 31565"/>
                    <a:gd name="f10" fmla="val 25896"/>
                    <a:gd name="f11" fmla="val 44024"/>
                    <a:gd name="f12" fmla="val 36715"/>
                    <a:gd name="f13" fmla="val 54382"/>
                    <a:gd name="f14" fmla="val 10968"/>
                    <a:gd name="f15" fmla="val 3244"/>
                    <a:gd name="f16" fmla="val -1905"/>
                    <a:gd name="f17" fmla="val 49203"/>
                    <a:gd name="f18" fmla="val 670"/>
                    <a:gd name="f19" fmla="val 10358"/>
                    <a:gd name="f20" fmla="val 16117"/>
                    <a:gd name="f21" fmla="val 5179"/>
                    <a:gd name="f22" fmla="val 18692"/>
                    <a:gd name="f23" fmla="val 23841"/>
                    <a:gd name="f24" fmla="val 28991"/>
                    <a:gd name="f25" fmla="val 34140"/>
                    <a:gd name="f26" fmla="+- 0 0 -90"/>
                    <a:gd name="f27" fmla="*/ f3 1 59561"/>
                    <a:gd name="f28" fmla="*/ f4 1 44438"/>
                    <a:gd name="f29" fmla="val f5"/>
                    <a:gd name="f30" fmla="val f6"/>
                    <a:gd name="f31" fmla="val f7"/>
                    <a:gd name="f32" fmla="*/ f26 f0 1"/>
                    <a:gd name="f33" fmla="+- f31 0 f29"/>
                    <a:gd name="f34" fmla="+- f30 0 f29"/>
                    <a:gd name="f35" fmla="*/ f32 1 f2"/>
                    <a:gd name="f36" fmla="*/ f34 1 59561"/>
                    <a:gd name="f37" fmla="*/ f33 1 44438"/>
                    <a:gd name="f38" fmla="*/ 2590 f34 1"/>
                    <a:gd name="f39" fmla="*/ 31565 f33 1"/>
                    <a:gd name="f40" fmla="*/ 54382 f34 1"/>
                    <a:gd name="f41" fmla="*/ 44438 f33 1"/>
                    <a:gd name="f42" fmla="*/ 59561 f34 1"/>
                    <a:gd name="f43" fmla="*/ 10968 f33 1"/>
                    <a:gd name="f44" fmla="*/ 49203 f34 1"/>
                    <a:gd name="f45" fmla="*/ 670 f33 1"/>
                    <a:gd name="f46" fmla="*/ 10358 f34 1"/>
                    <a:gd name="f47" fmla="*/ 16117 f33 1"/>
                    <a:gd name="f48" fmla="*/ 0 f34 1"/>
                    <a:gd name="f49" fmla="*/ 28991 f33 1"/>
                    <a:gd name="f50" fmla="*/ 34140 f33 1"/>
                    <a:gd name="f51" fmla="+- f35 0 f1"/>
                    <a:gd name="f52" fmla="*/ f38 1 59561"/>
                    <a:gd name="f53" fmla="*/ f39 1 44438"/>
                    <a:gd name="f54" fmla="*/ f40 1 59561"/>
                    <a:gd name="f55" fmla="*/ f41 1 44438"/>
                    <a:gd name="f56" fmla="*/ f42 1 59561"/>
                    <a:gd name="f57" fmla="*/ f43 1 44438"/>
                    <a:gd name="f58" fmla="*/ f44 1 59561"/>
                    <a:gd name="f59" fmla="*/ f45 1 44438"/>
                    <a:gd name="f60" fmla="*/ f46 1 59561"/>
                    <a:gd name="f61" fmla="*/ f47 1 44438"/>
                    <a:gd name="f62" fmla="*/ f48 1 59561"/>
                    <a:gd name="f63" fmla="*/ f49 1 44438"/>
                    <a:gd name="f64" fmla="*/ f50 1 44438"/>
                    <a:gd name="f65" fmla="*/ f29 1 f36"/>
                    <a:gd name="f66" fmla="*/ f30 1 f36"/>
                    <a:gd name="f67" fmla="*/ f29 1 f37"/>
                    <a:gd name="f68" fmla="*/ f31 1 f37"/>
                    <a:gd name="f69" fmla="*/ f52 1 f36"/>
                    <a:gd name="f70" fmla="*/ f53 1 f37"/>
                    <a:gd name="f71" fmla="*/ f54 1 f36"/>
                    <a:gd name="f72" fmla="*/ f55 1 f37"/>
                    <a:gd name="f73" fmla="*/ f56 1 f36"/>
                    <a:gd name="f74" fmla="*/ f57 1 f37"/>
                    <a:gd name="f75" fmla="*/ f58 1 f36"/>
                    <a:gd name="f76" fmla="*/ f59 1 f37"/>
                    <a:gd name="f77" fmla="*/ f60 1 f36"/>
                    <a:gd name="f78" fmla="*/ f61 1 f37"/>
                    <a:gd name="f79" fmla="*/ f62 1 f36"/>
                    <a:gd name="f80" fmla="*/ f63 1 f37"/>
                    <a:gd name="f81" fmla="*/ f64 1 f37"/>
                    <a:gd name="f82" fmla="*/ f65 f27 1"/>
                    <a:gd name="f83" fmla="*/ f66 f27 1"/>
                    <a:gd name="f84" fmla="*/ f68 f28 1"/>
                    <a:gd name="f85" fmla="*/ f67 f28 1"/>
                    <a:gd name="f86" fmla="*/ f69 f27 1"/>
                    <a:gd name="f87" fmla="*/ f70 f28 1"/>
                    <a:gd name="f88" fmla="*/ f71 f27 1"/>
                    <a:gd name="f89" fmla="*/ f72 f28 1"/>
                    <a:gd name="f90" fmla="*/ f73 f27 1"/>
                    <a:gd name="f91" fmla="*/ f74 f28 1"/>
                    <a:gd name="f92" fmla="*/ f75 f27 1"/>
                    <a:gd name="f93" fmla="*/ f76 f28 1"/>
                    <a:gd name="f94" fmla="*/ f77 f27 1"/>
                    <a:gd name="f95" fmla="*/ f78 f28 1"/>
                    <a:gd name="f96" fmla="*/ f79 f27 1"/>
                    <a:gd name="f97" fmla="*/ f80 f28 1"/>
                    <a:gd name="f98" fmla="*/ f81 f28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51">
                      <a:pos x="f86" y="f87"/>
                    </a:cxn>
                    <a:cxn ang="f51">
                      <a:pos x="f88" y="f89"/>
                    </a:cxn>
                    <a:cxn ang="f51">
                      <a:pos x="f90" y="f91"/>
                    </a:cxn>
                    <a:cxn ang="f51">
                      <a:pos x="f92" y="f93"/>
                    </a:cxn>
                    <a:cxn ang="f51">
                      <a:pos x="f94" y="f95"/>
                    </a:cxn>
                    <a:cxn ang="f51">
                      <a:pos x="f96" y="f97"/>
                    </a:cxn>
                    <a:cxn ang="f51">
                      <a:pos x="f96" y="f98"/>
                    </a:cxn>
                    <a:cxn ang="f51">
                      <a:pos x="f86" y="f87"/>
                    </a:cxn>
                  </a:cxnLst>
                  <a:rect l="f82" t="f85" r="f83" b="f84"/>
                  <a:pathLst>
                    <a:path w="59561" h="44438">
                      <a:moveTo>
                        <a:pt x="f8" y="f9"/>
                      </a:moveTo>
                      <a:cubicBezTo>
                        <a:pt x="f10" y="f9"/>
                        <a:pt x="f11" y="f12"/>
                        <a:pt x="f13" y="f7"/>
                      </a:cubicBezTo>
                      <a:lnTo>
                        <a:pt x="f6" y="f14"/>
                      </a:lnTo>
                      <a:cubicBezTo>
                        <a:pt x="f6" y="f15"/>
                        <a:pt x="f13" y="f16"/>
                        <a:pt x="f17" y="f18"/>
                      </a:cubicBezTo>
                      <a:lnTo>
                        <a:pt x="f19" y="f20"/>
                      </a:lnTo>
                      <a:cubicBezTo>
                        <a:pt x="f21" y="f22"/>
                        <a:pt x="f5" y="f23"/>
                        <a:pt x="f5" y="f24"/>
                      </a:cubicBezTo>
                      <a:lnTo>
                        <a:pt x="f5" y="f25"/>
                      </a:lnTo>
                      <a:cubicBezTo>
                        <a:pt x="f5" y="f9"/>
                        <a:pt x="f5" y="f9"/>
                        <a:pt x="f8" y="f9"/>
                      </a:cubicBezTo>
                      <a:close/>
                    </a:path>
                  </a:pathLst>
                </a:custGeom>
                <a:solidFill>
                  <a:srgbClr val="0B3A24"/>
                </a:solidFill>
                <a:ln w="28575" cap="rnd">
                  <a:solidFill>
                    <a:srgbClr val="F2EEEC"/>
                  </a:solidFill>
                  <a:prstDash val="solid"/>
                  <a:round/>
                </a:ln>
              </p:spPr>
              <p:txBody>
                <a:bodyPr vert="horz" wrap="square" lIns="91440" tIns="45720" rIns="91440" bIns="45720" anchor="ctr" anchorCtr="0" compatLnSpc="1">
                  <a:noAutofit/>
                </a:bodyPr>
                <a:lstStyle/>
                <a:p>
                  <a:pPr marL="0" marR="0" lvl="0" indent="0" algn="l" defTabSz="3429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ru-RU" sz="1350" b="0" i="0" u="none" strike="noStrike" kern="1200" cap="none" spc="0" baseline="0">
                    <a:solidFill>
                      <a:srgbClr val="000000"/>
                    </a:solidFill>
                    <a:uFillTx/>
                    <a:latin typeface="Trebuchet MS"/>
                  </a:endParaRPr>
                </a:p>
              </p:txBody>
            </p:sp>
            <p:sp>
              <p:nvSpPr>
                <p:cNvPr id="33" name="Freeform 39">
                  <a:extLst>
                    <a:ext uri="{FF2B5EF4-FFF2-40B4-BE49-F238E27FC236}">
                      <a16:creationId xmlns:a16="http://schemas.microsoft.com/office/drawing/2014/main" id="{20296673-BB9E-47D3-BE55-C91B12ED2AB4}"/>
                    </a:ext>
                  </a:extLst>
                </p:cNvPr>
                <p:cNvSpPr/>
                <p:nvPr/>
              </p:nvSpPr>
              <p:spPr>
                <a:xfrm>
                  <a:off x="8975247" y="1845807"/>
                  <a:ext cx="75904" cy="15805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9457"/>
                    <a:gd name="f7" fmla="val 102985"/>
                    <a:gd name="f8" fmla="val 47302"/>
                    <a:gd name="f9" fmla="val 38619"/>
                    <a:gd name="f10" fmla="val 42123"/>
                    <a:gd name="f11" fmla="val 28321"/>
                    <a:gd name="f12" fmla="val 34354"/>
                    <a:gd name="f13" fmla="val 20597"/>
                    <a:gd name="f14" fmla="val 23995"/>
                    <a:gd name="f15" fmla="val 12873"/>
                    <a:gd name="f16" fmla="val 18816"/>
                    <a:gd name="f17" fmla="val 7724"/>
                    <a:gd name="f18" fmla="val 16226"/>
                    <a:gd name="f19" fmla="val 5149"/>
                    <a:gd name="f20" fmla="val 13637"/>
                    <a:gd name="f21" fmla="val 689"/>
                    <a:gd name="f22" fmla="val 64366"/>
                    <a:gd name="f23" fmla="val -1901"/>
                    <a:gd name="f24" fmla="val 72090"/>
                    <a:gd name="f25" fmla="val 3278"/>
                    <a:gd name="f26" fmla="val 79814"/>
                    <a:gd name="f27" fmla="val 8458"/>
                    <a:gd name="f28" fmla="val 84963"/>
                    <a:gd name="f29" fmla="val 36944"/>
                    <a:gd name="f30" fmla="val 39533"/>
                    <a:gd name="f31" fmla="val 82388"/>
                    <a:gd name="f32" fmla="val 55071"/>
                    <a:gd name="f33" fmla="val 61791"/>
                    <a:gd name="f34" fmla="+- 0 0 -90"/>
                    <a:gd name="f35" fmla="*/ f3 1 49457"/>
                    <a:gd name="f36" fmla="*/ f4 1 102985"/>
                    <a:gd name="f37" fmla="val f5"/>
                    <a:gd name="f38" fmla="val f6"/>
                    <a:gd name="f39" fmla="val f7"/>
                    <a:gd name="f40" fmla="*/ f34 f0 1"/>
                    <a:gd name="f41" fmla="+- f39 0 f37"/>
                    <a:gd name="f42" fmla="+- f38 0 f37"/>
                    <a:gd name="f43" fmla="*/ f40 1 f2"/>
                    <a:gd name="f44" fmla="*/ f42 1 49457"/>
                    <a:gd name="f45" fmla="*/ f41 1 102985"/>
                    <a:gd name="f46" fmla="*/ 47302 f42 1"/>
                    <a:gd name="f47" fmla="*/ 38619 f41 1"/>
                    <a:gd name="f48" fmla="*/ 23995 f42 1"/>
                    <a:gd name="f49" fmla="*/ 12873 f41 1"/>
                    <a:gd name="f50" fmla="*/ 13637 f42 1"/>
                    <a:gd name="f51" fmla="*/ 0 f41 1"/>
                    <a:gd name="f52" fmla="*/ 689 f42 1"/>
                    <a:gd name="f53" fmla="*/ 64366 f41 1"/>
                    <a:gd name="f54" fmla="*/ 8458 f42 1"/>
                    <a:gd name="f55" fmla="*/ 84963 f41 1"/>
                    <a:gd name="f56" fmla="*/ 36944 f42 1"/>
                    <a:gd name="f57" fmla="*/ 102985 f41 1"/>
                    <a:gd name="f58" fmla="+- f43 0 f1"/>
                    <a:gd name="f59" fmla="*/ f46 1 49457"/>
                    <a:gd name="f60" fmla="*/ f47 1 102985"/>
                    <a:gd name="f61" fmla="*/ f48 1 49457"/>
                    <a:gd name="f62" fmla="*/ f49 1 102985"/>
                    <a:gd name="f63" fmla="*/ f50 1 49457"/>
                    <a:gd name="f64" fmla="*/ f51 1 102985"/>
                    <a:gd name="f65" fmla="*/ f52 1 49457"/>
                    <a:gd name="f66" fmla="*/ f53 1 102985"/>
                    <a:gd name="f67" fmla="*/ f54 1 49457"/>
                    <a:gd name="f68" fmla="*/ f55 1 102985"/>
                    <a:gd name="f69" fmla="*/ f56 1 49457"/>
                    <a:gd name="f70" fmla="*/ f57 1 102985"/>
                    <a:gd name="f71" fmla="*/ f37 1 f44"/>
                    <a:gd name="f72" fmla="*/ f38 1 f44"/>
                    <a:gd name="f73" fmla="*/ f37 1 f45"/>
                    <a:gd name="f74" fmla="*/ f39 1 f45"/>
                    <a:gd name="f75" fmla="*/ f59 1 f44"/>
                    <a:gd name="f76" fmla="*/ f60 1 f45"/>
                    <a:gd name="f77" fmla="*/ f61 1 f44"/>
                    <a:gd name="f78" fmla="*/ f62 1 f45"/>
                    <a:gd name="f79" fmla="*/ f63 1 f44"/>
                    <a:gd name="f80" fmla="*/ f64 1 f45"/>
                    <a:gd name="f81" fmla="*/ f65 1 f44"/>
                    <a:gd name="f82" fmla="*/ f66 1 f45"/>
                    <a:gd name="f83" fmla="*/ f67 1 f44"/>
                    <a:gd name="f84" fmla="*/ f68 1 f45"/>
                    <a:gd name="f85" fmla="*/ f69 1 f44"/>
                    <a:gd name="f86" fmla="*/ f70 1 f45"/>
                    <a:gd name="f87" fmla="*/ f71 f35 1"/>
                    <a:gd name="f88" fmla="*/ f72 f35 1"/>
                    <a:gd name="f89" fmla="*/ f74 f36 1"/>
                    <a:gd name="f90" fmla="*/ f73 f36 1"/>
                    <a:gd name="f91" fmla="*/ f75 f35 1"/>
                    <a:gd name="f92" fmla="*/ f76 f36 1"/>
                    <a:gd name="f93" fmla="*/ f77 f35 1"/>
                    <a:gd name="f94" fmla="*/ f78 f36 1"/>
                    <a:gd name="f95" fmla="*/ f79 f35 1"/>
                    <a:gd name="f96" fmla="*/ f80 f36 1"/>
                    <a:gd name="f97" fmla="*/ f81 f35 1"/>
                    <a:gd name="f98" fmla="*/ f82 f36 1"/>
                    <a:gd name="f99" fmla="*/ f83 f35 1"/>
                    <a:gd name="f100" fmla="*/ f84 f36 1"/>
                    <a:gd name="f101" fmla="*/ f85 f35 1"/>
                    <a:gd name="f102" fmla="*/ f86 f3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58">
                      <a:pos x="f91" y="f92"/>
                    </a:cxn>
                    <a:cxn ang="f58">
                      <a:pos x="f93" y="f94"/>
                    </a:cxn>
                    <a:cxn ang="f58">
                      <a:pos x="f95" y="f96"/>
                    </a:cxn>
                    <a:cxn ang="f58">
                      <a:pos x="f97" y="f98"/>
                    </a:cxn>
                    <a:cxn ang="f58">
                      <a:pos x="f99" y="f100"/>
                    </a:cxn>
                    <a:cxn ang="f58">
                      <a:pos x="f101" y="f102"/>
                    </a:cxn>
                    <a:cxn ang="f58">
                      <a:pos x="f91" y="f92"/>
                    </a:cxn>
                  </a:cxnLst>
                  <a:rect l="f87" t="f90" r="f88" b="f89"/>
                  <a:pathLst>
                    <a:path w="49457" h="102985">
                      <a:moveTo>
                        <a:pt x="f8" y="f9"/>
                      </a:moveTo>
                      <a:cubicBezTo>
                        <a:pt x="f10" y="f11"/>
                        <a:pt x="f12" y="f13"/>
                        <a:pt x="f14" y="f15"/>
                      </a:cubicBezTo>
                      <a:cubicBezTo>
                        <a:pt x="f16" y="f17"/>
                        <a:pt x="f18" y="f19"/>
                        <a:pt x="f20" y="f5"/>
                      </a:cubicBezTo>
                      <a:lnTo>
                        <a:pt x="f21" y="f22"/>
                      </a:lnTo>
                      <a:cubicBezTo>
                        <a:pt x="f23" y="f24"/>
                        <a:pt x="f25" y="f26"/>
                        <a:pt x="f27" y="f28"/>
                      </a:cubicBezTo>
                      <a:lnTo>
                        <a:pt x="f29" y="f7"/>
                      </a:lnTo>
                      <a:cubicBezTo>
                        <a:pt x="f30" y="f31"/>
                        <a:pt x="f32" y="f33"/>
                        <a:pt x="f8" y="f9"/>
                      </a:cubicBezTo>
                      <a:close/>
                    </a:path>
                  </a:pathLst>
                </a:custGeom>
                <a:solidFill>
                  <a:srgbClr val="0B3A24"/>
                </a:solidFill>
                <a:ln w="28575" cap="rnd">
                  <a:solidFill>
                    <a:srgbClr val="F2EEEC"/>
                  </a:solidFill>
                  <a:prstDash val="solid"/>
                  <a:round/>
                </a:ln>
              </p:spPr>
              <p:txBody>
                <a:bodyPr vert="horz" wrap="square" lIns="91440" tIns="45720" rIns="91440" bIns="45720" anchor="ctr" anchorCtr="0" compatLnSpc="1">
                  <a:noAutofit/>
                </a:bodyPr>
                <a:lstStyle/>
                <a:p>
                  <a:pPr marL="0" marR="0" lvl="0" indent="0" algn="l" defTabSz="3429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ru-RU" sz="1350" b="0" i="0" u="none" strike="noStrike" kern="1200" cap="none" spc="0" baseline="0">
                    <a:solidFill>
                      <a:srgbClr val="000000"/>
                    </a:solidFill>
                    <a:uFillTx/>
                    <a:latin typeface="Trebuchet MS"/>
                  </a:endParaRPr>
                </a:p>
              </p:txBody>
            </p:sp>
            <p:sp>
              <p:nvSpPr>
                <p:cNvPr id="34" name="Freeform 40">
                  <a:extLst>
                    <a:ext uri="{FF2B5EF4-FFF2-40B4-BE49-F238E27FC236}">
                      <a16:creationId xmlns:a16="http://schemas.microsoft.com/office/drawing/2014/main" id="{402E1661-BE43-42A3-BA42-478B4C46EC56}"/>
                    </a:ext>
                  </a:extLst>
                </p:cNvPr>
                <p:cNvSpPr/>
                <p:nvPr/>
              </p:nvSpPr>
              <p:spPr>
                <a:xfrm>
                  <a:off x="9008101" y="1782586"/>
                  <a:ext cx="39739" cy="1755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5896"/>
                    <a:gd name="f7" fmla="val 1144"/>
                    <a:gd name="f8" fmla="val 2575"/>
                    <a:gd name="f9" fmla="+- 0 0 -90"/>
                    <a:gd name="f10" fmla="*/ f3 1 25896"/>
                    <a:gd name="f11" fmla="*/ f4 1 1144"/>
                    <a:gd name="f12" fmla="val f5"/>
                    <a:gd name="f13" fmla="val f6"/>
                    <a:gd name="f14" fmla="val f7"/>
                    <a:gd name="f15" fmla="*/ f9 f0 1"/>
                    <a:gd name="f16" fmla="+- f14 0 f12"/>
                    <a:gd name="f17" fmla="+- f13 0 f12"/>
                    <a:gd name="f18" fmla="*/ f15 1 f2"/>
                    <a:gd name="f19" fmla="*/ f17 1 25896"/>
                    <a:gd name="f20" fmla="*/ f16 1 1144"/>
                    <a:gd name="f21" fmla="*/ 0 f17 1"/>
                    <a:gd name="f22" fmla="*/ 0 f16 1"/>
                    <a:gd name="f23" fmla="+- f18 0 f1"/>
                    <a:gd name="f24" fmla="*/ f21 1 25896"/>
                    <a:gd name="f25" fmla="*/ f22 1 1144"/>
                    <a:gd name="f26" fmla="*/ f12 1 f19"/>
                    <a:gd name="f27" fmla="*/ f13 1 f19"/>
                    <a:gd name="f28" fmla="*/ f12 1 f20"/>
                    <a:gd name="f29" fmla="*/ f14 1 f20"/>
                    <a:gd name="f30" fmla="*/ f24 1 f19"/>
                    <a:gd name="f31" fmla="*/ f25 1 f20"/>
                    <a:gd name="f32" fmla="*/ f26 f10 1"/>
                    <a:gd name="f33" fmla="*/ f27 f10 1"/>
                    <a:gd name="f34" fmla="*/ f29 f11 1"/>
                    <a:gd name="f35" fmla="*/ f28 f11 1"/>
                    <a:gd name="f36" fmla="*/ f30 f10 1"/>
                    <a:gd name="f37" fmla="*/ f31 f1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3">
                      <a:pos x="f36" y="f37"/>
                    </a:cxn>
                    <a:cxn ang="f23">
                      <a:pos x="f36" y="f37"/>
                    </a:cxn>
                    <a:cxn ang="f23">
                      <a:pos x="f36" y="f37"/>
                    </a:cxn>
                    <a:cxn ang="f23">
                      <a:pos x="f36" y="f37"/>
                    </a:cxn>
                  </a:cxnLst>
                  <a:rect l="f32" t="f35" r="f33" b="f34"/>
                  <a:pathLst>
                    <a:path w="25896" h="1144">
                      <a:moveTo>
                        <a:pt x="f5" y="f5"/>
                      </a:moveTo>
                      <a:cubicBezTo>
                        <a:pt x="f5" y="f5"/>
                        <a:pt x="f5" y="f5"/>
                        <a:pt x="f5" y="f5"/>
                      </a:cubicBezTo>
                      <a:lnTo>
                        <a:pt x="f5" y="f5"/>
                      </a:lnTo>
                      <a:cubicBezTo>
                        <a:pt x="f5" y="f8"/>
                        <a:pt x="f5" y="f5"/>
                        <a:pt x="f5" y="f5"/>
                      </a:cubicBezTo>
                      <a:close/>
                    </a:path>
                  </a:pathLst>
                </a:custGeom>
                <a:solidFill>
                  <a:srgbClr val="0B3A24"/>
                </a:solidFill>
                <a:ln w="28575" cap="rnd">
                  <a:solidFill>
                    <a:srgbClr val="F2EEEC"/>
                  </a:solidFill>
                  <a:prstDash val="solid"/>
                  <a:round/>
                </a:ln>
              </p:spPr>
              <p:txBody>
                <a:bodyPr vert="horz" wrap="square" lIns="91440" tIns="45720" rIns="91440" bIns="45720" anchor="ctr" anchorCtr="0" compatLnSpc="1">
                  <a:noAutofit/>
                </a:bodyPr>
                <a:lstStyle/>
                <a:p>
                  <a:pPr marL="0" marR="0" lvl="0" indent="0" algn="l" defTabSz="3429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ru-RU" sz="1350" b="0" i="0" u="none" strike="noStrike" kern="1200" cap="none" spc="0" baseline="0">
                    <a:solidFill>
                      <a:srgbClr val="000000"/>
                    </a:solidFill>
                    <a:uFillTx/>
                    <a:latin typeface="Trebuchet MS"/>
                  </a:endParaRPr>
                </a:p>
              </p:txBody>
            </p:sp>
          </p:grpSp>
        </p:grpSp>
        <p:grpSp>
          <p:nvGrpSpPr>
            <p:cNvPr id="35" name="Группа 10">
              <a:extLst>
                <a:ext uri="{FF2B5EF4-FFF2-40B4-BE49-F238E27FC236}">
                  <a16:creationId xmlns:a16="http://schemas.microsoft.com/office/drawing/2014/main" id="{D8F0883C-8B71-4134-BE7C-D27128BF41FB}"/>
                </a:ext>
              </a:extLst>
            </p:cNvPr>
            <p:cNvGrpSpPr/>
            <p:nvPr/>
          </p:nvGrpSpPr>
          <p:grpSpPr>
            <a:xfrm>
              <a:off x="9863349" y="2243151"/>
              <a:ext cx="1328650" cy="3338903"/>
              <a:chOff x="9863349" y="2243151"/>
              <a:chExt cx="1328650" cy="3338903"/>
            </a:xfrm>
          </p:grpSpPr>
          <p:sp>
            <p:nvSpPr>
              <p:cNvPr id="36" name="Freeform 77">
                <a:extLst>
                  <a:ext uri="{FF2B5EF4-FFF2-40B4-BE49-F238E27FC236}">
                    <a16:creationId xmlns:a16="http://schemas.microsoft.com/office/drawing/2014/main" id="{016818A0-05D7-4346-8A7C-EA47DACA17BA}"/>
                  </a:ext>
                </a:extLst>
              </p:cNvPr>
              <p:cNvSpPr/>
              <p:nvPr/>
            </p:nvSpPr>
            <p:spPr>
              <a:xfrm>
                <a:off x="9863349" y="3385675"/>
                <a:ext cx="728630" cy="939847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474764"/>
                  <a:gd name="f7" fmla="val 612384"/>
                  <a:gd name="f8" fmla="val 6042"/>
                  <a:gd name="f9" fmla="val 161825"/>
                  <a:gd name="f10" fmla="val -6906"/>
                  <a:gd name="f11" fmla="val 228765"/>
                  <a:gd name="f12" fmla="val 3453"/>
                  <a:gd name="f13" fmla="val 300855"/>
                  <a:gd name="f14" fmla="val 13811"/>
                  <a:gd name="f15" fmla="val 365221"/>
                  <a:gd name="f16" fmla="val 29349"/>
                  <a:gd name="f17" fmla="val 447609"/>
                  <a:gd name="f18" fmla="val 52656"/>
                  <a:gd name="f19" fmla="val 529997"/>
                  <a:gd name="f20" fmla="val 612385"/>
                  <a:gd name="f21" fmla="val 94090"/>
                  <a:gd name="f22" fmla="val 524848"/>
                  <a:gd name="f23" fmla="val 166599"/>
                  <a:gd name="f24" fmla="val 457907"/>
                  <a:gd name="f25" fmla="val 241698"/>
                  <a:gd name="f26" fmla="val 396116"/>
                  <a:gd name="f27" fmla="val 283132"/>
                  <a:gd name="f28" fmla="val 362646"/>
                  <a:gd name="f29" fmla="val 324566"/>
                  <a:gd name="f30" fmla="val 329176"/>
                  <a:gd name="f31" fmla="val 353052"/>
                  <a:gd name="f32" fmla="val 282832"/>
                  <a:gd name="f33" fmla="val 366000"/>
                  <a:gd name="f34" fmla="val 259661"/>
                  <a:gd name="f35" fmla="val 378948"/>
                  <a:gd name="f36" fmla="val 236489"/>
                  <a:gd name="f37" fmla="val 381538"/>
                  <a:gd name="f38" fmla="val 208168"/>
                  <a:gd name="f39" fmla="val 386717"/>
                  <a:gd name="f40" fmla="val 174698"/>
                  <a:gd name="f41" fmla="val 384128"/>
                  <a:gd name="f42" fmla="val 143802"/>
                  <a:gd name="f43" fmla="val 110332"/>
                  <a:gd name="f44" fmla="val 94884"/>
                  <a:gd name="f45" fmla="val 389307"/>
                  <a:gd name="f46" fmla="val 76862"/>
                  <a:gd name="f47" fmla="val 399665"/>
                  <a:gd name="f48" fmla="val 66563"/>
                  <a:gd name="f49" fmla="val 410024"/>
                  <a:gd name="f50" fmla="val 56265"/>
                  <a:gd name="f51" fmla="val 425562"/>
                  <a:gd name="f52" fmla="val 51116"/>
                  <a:gd name="f53" fmla="val 438510"/>
                  <a:gd name="f54" fmla="val 53690"/>
                  <a:gd name="f55" fmla="val 454047"/>
                  <a:gd name="f56" fmla="val 464406"/>
                  <a:gd name="f57" fmla="val 466996"/>
                  <a:gd name="f58" fmla="val 71713"/>
                  <a:gd name="f59" fmla="val 451458"/>
                  <a:gd name="f60" fmla="val 30519"/>
                  <a:gd name="f61" fmla="val 15071"/>
                  <a:gd name="f62" fmla="val 314208"/>
                  <a:gd name="f63" fmla="val 2198"/>
                  <a:gd name="f64" fmla="val 228750"/>
                  <a:gd name="f65" fmla="val -5526"/>
                  <a:gd name="f66" fmla="val 164010"/>
                  <a:gd name="f67" fmla="val 4772"/>
                  <a:gd name="f68" fmla="val 138113"/>
                  <a:gd name="f69" fmla="val 7347"/>
                  <a:gd name="f70" fmla="val 112217"/>
                  <a:gd name="f71" fmla="val 9921"/>
                  <a:gd name="f72" fmla="val 88910"/>
                  <a:gd name="f73" fmla="val 22795"/>
                  <a:gd name="f74" fmla="val 44887"/>
                  <a:gd name="f75" fmla="val 16401"/>
                  <a:gd name="f76" fmla="val 107758"/>
                  <a:gd name="f77" fmla="+- 0 0 -90"/>
                  <a:gd name="f78" fmla="*/ f3 1 474764"/>
                  <a:gd name="f79" fmla="*/ f4 1 612384"/>
                  <a:gd name="f80" fmla="val f5"/>
                  <a:gd name="f81" fmla="val f6"/>
                  <a:gd name="f82" fmla="val f7"/>
                  <a:gd name="f83" fmla="*/ f77 f0 1"/>
                  <a:gd name="f84" fmla="+- f82 0 f80"/>
                  <a:gd name="f85" fmla="+- f81 0 f80"/>
                  <a:gd name="f86" fmla="*/ f83 1 f2"/>
                  <a:gd name="f87" fmla="*/ f85 1 474764"/>
                  <a:gd name="f88" fmla="*/ f84 1 612384"/>
                  <a:gd name="f89" fmla="*/ 6042 f85 1"/>
                  <a:gd name="f90" fmla="*/ 161825 f84 1"/>
                  <a:gd name="f91" fmla="*/ 13811 f85 1"/>
                  <a:gd name="f92" fmla="*/ 365221 f84 1"/>
                  <a:gd name="f93" fmla="*/ 52656 f85 1"/>
                  <a:gd name="f94" fmla="*/ 612385 f84 1"/>
                  <a:gd name="f95" fmla="*/ 241698 f85 1"/>
                  <a:gd name="f96" fmla="*/ 396116 f84 1"/>
                  <a:gd name="f97" fmla="*/ 353052 f85 1"/>
                  <a:gd name="f98" fmla="*/ 282832 f84 1"/>
                  <a:gd name="f99" fmla="*/ 381538 f85 1"/>
                  <a:gd name="f100" fmla="*/ 208168 f84 1"/>
                  <a:gd name="f101" fmla="*/ 386717 f85 1"/>
                  <a:gd name="f102" fmla="*/ 110332 f84 1"/>
                  <a:gd name="f103" fmla="*/ 399665 f85 1"/>
                  <a:gd name="f104" fmla="*/ 66563 f84 1"/>
                  <a:gd name="f105" fmla="*/ 438510 f85 1"/>
                  <a:gd name="f106" fmla="*/ 53690 f84 1"/>
                  <a:gd name="f107" fmla="*/ 474764 f85 1"/>
                  <a:gd name="f108" fmla="*/ 76862 f84 1"/>
                  <a:gd name="f109" fmla="*/ 378948 f85 1"/>
                  <a:gd name="f110" fmla="*/ 15071 f84 1"/>
                  <a:gd name="f111" fmla="*/ 164010 f85 1"/>
                  <a:gd name="f112" fmla="*/ 4772 f84 1"/>
                  <a:gd name="f113" fmla="*/ 88910 f85 1"/>
                  <a:gd name="f114" fmla="*/ 22795 f84 1"/>
                  <a:gd name="f115" fmla="+- f86 0 f1"/>
                  <a:gd name="f116" fmla="*/ f89 1 474764"/>
                  <a:gd name="f117" fmla="*/ f90 1 612384"/>
                  <a:gd name="f118" fmla="*/ f91 1 474764"/>
                  <a:gd name="f119" fmla="*/ f92 1 612384"/>
                  <a:gd name="f120" fmla="*/ f93 1 474764"/>
                  <a:gd name="f121" fmla="*/ f94 1 612384"/>
                  <a:gd name="f122" fmla="*/ f95 1 474764"/>
                  <a:gd name="f123" fmla="*/ f96 1 612384"/>
                  <a:gd name="f124" fmla="*/ f97 1 474764"/>
                  <a:gd name="f125" fmla="*/ f98 1 612384"/>
                  <a:gd name="f126" fmla="*/ f99 1 474764"/>
                  <a:gd name="f127" fmla="*/ f100 1 612384"/>
                  <a:gd name="f128" fmla="*/ f101 1 474764"/>
                  <a:gd name="f129" fmla="*/ f102 1 612384"/>
                  <a:gd name="f130" fmla="*/ f103 1 474764"/>
                  <a:gd name="f131" fmla="*/ f104 1 612384"/>
                  <a:gd name="f132" fmla="*/ f105 1 474764"/>
                  <a:gd name="f133" fmla="*/ f106 1 612384"/>
                  <a:gd name="f134" fmla="*/ f107 1 474764"/>
                  <a:gd name="f135" fmla="*/ f108 1 612384"/>
                  <a:gd name="f136" fmla="*/ f109 1 474764"/>
                  <a:gd name="f137" fmla="*/ f110 1 612384"/>
                  <a:gd name="f138" fmla="*/ f111 1 474764"/>
                  <a:gd name="f139" fmla="*/ f112 1 612384"/>
                  <a:gd name="f140" fmla="*/ f113 1 474764"/>
                  <a:gd name="f141" fmla="*/ f114 1 612384"/>
                  <a:gd name="f142" fmla="*/ f80 1 f87"/>
                  <a:gd name="f143" fmla="*/ f81 1 f87"/>
                  <a:gd name="f144" fmla="*/ f80 1 f88"/>
                  <a:gd name="f145" fmla="*/ f82 1 f88"/>
                  <a:gd name="f146" fmla="*/ f116 1 f87"/>
                  <a:gd name="f147" fmla="*/ f117 1 f88"/>
                  <a:gd name="f148" fmla="*/ f118 1 f87"/>
                  <a:gd name="f149" fmla="*/ f119 1 f88"/>
                  <a:gd name="f150" fmla="*/ f120 1 f87"/>
                  <a:gd name="f151" fmla="*/ f121 1 f88"/>
                  <a:gd name="f152" fmla="*/ f122 1 f87"/>
                  <a:gd name="f153" fmla="*/ f123 1 f88"/>
                  <a:gd name="f154" fmla="*/ f124 1 f87"/>
                  <a:gd name="f155" fmla="*/ f125 1 f88"/>
                  <a:gd name="f156" fmla="*/ f126 1 f87"/>
                  <a:gd name="f157" fmla="*/ f127 1 f88"/>
                  <a:gd name="f158" fmla="*/ f128 1 f87"/>
                  <a:gd name="f159" fmla="*/ f129 1 f88"/>
                  <a:gd name="f160" fmla="*/ f130 1 f87"/>
                  <a:gd name="f161" fmla="*/ f131 1 f88"/>
                  <a:gd name="f162" fmla="*/ f132 1 f87"/>
                  <a:gd name="f163" fmla="*/ f133 1 f88"/>
                  <a:gd name="f164" fmla="*/ f134 1 f87"/>
                  <a:gd name="f165" fmla="*/ f135 1 f88"/>
                  <a:gd name="f166" fmla="*/ f136 1 f87"/>
                  <a:gd name="f167" fmla="*/ f137 1 f88"/>
                  <a:gd name="f168" fmla="*/ f138 1 f87"/>
                  <a:gd name="f169" fmla="*/ f139 1 f88"/>
                  <a:gd name="f170" fmla="*/ f140 1 f87"/>
                  <a:gd name="f171" fmla="*/ f141 1 f88"/>
                  <a:gd name="f172" fmla="*/ f142 f78 1"/>
                  <a:gd name="f173" fmla="*/ f143 f78 1"/>
                  <a:gd name="f174" fmla="*/ f145 f79 1"/>
                  <a:gd name="f175" fmla="*/ f144 f79 1"/>
                  <a:gd name="f176" fmla="*/ f146 f78 1"/>
                  <a:gd name="f177" fmla="*/ f147 f79 1"/>
                  <a:gd name="f178" fmla="*/ f148 f78 1"/>
                  <a:gd name="f179" fmla="*/ f149 f79 1"/>
                  <a:gd name="f180" fmla="*/ f150 f78 1"/>
                  <a:gd name="f181" fmla="*/ f151 f79 1"/>
                  <a:gd name="f182" fmla="*/ f152 f78 1"/>
                  <a:gd name="f183" fmla="*/ f153 f79 1"/>
                  <a:gd name="f184" fmla="*/ f154 f78 1"/>
                  <a:gd name="f185" fmla="*/ f155 f79 1"/>
                  <a:gd name="f186" fmla="*/ f156 f78 1"/>
                  <a:gd name="f187" fmla="*/ f157 f79 1"/>
                  <a:gd name="f188" fmla="*/ f158 f78 1"/>
                  <a:gd name="f189" fmla="*/ f159 f79 1"/>
                  <a:gd name="f190" fmla="*/ f160 f78 1"/>
                  <a:gd name="f191" fmla="*/ f161 f79 1"/>
                  <a:gd name="f192" fmla="*/ f162 f78 1"/>
                  <a:gd name="f193" fmla="*/ f163 f79 1"/>
                  <a:gd name="f194" fmla="*/ f164 f78 1"/>
                  <a:gd name="f195" fmla="*/ f165 f79 1"/>
                  <a:gd name="f196" fmla="*/ f166 f78 1"/>
                  <a:gd name="f197" fmla="*/ f167 f79 1"/>
                  <a:gd name="f198" fmla="*/ f168 f78 1"/>
                  <a:gd name="f199" fmla="*/ f169 f79 1"/>
                  <a:gd name="f200" fmla="*/ f170 f78 1"/>
                  <a:gd name="f201" fmla="*/ f171 f7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115">
                    <a:pos x="f176" y="f177"/>
                  </a:cxn>
                  <a:cxn ang="f115">
                    <a:pos x="f178" y="f179"/>
                  </a:cxn>
                  <a:cxn ang="f115">
                    <a:pos x="f180" y="f181"/>
                  </a:cxn>
                  <a:cxn ang="f115">
                    <a:pos x="f182" y="f183"/>
                  </a:cxn>
                  <a:cxn ang="f115">
                    <a:pos x="f184" y="f185"/>
                  </a:cxn>
                  <a:cxn ang="f115">
                    <a:pos x="f186" y="f187"/>
                  </a:cxn>
                  <a:cxn ang="f115">
                    <a:pos x="f188" y="f189"/>
                  </a:cxn>
                  <a:cxn ang="f115">
                    <a:pos x="f190" y="f191"/>
                  </a:cxn>
                  <a:cxn ang="f115">
                    <a:pos x="f192" y="f193"/>
                  </a:cxn>
                  <a:cxn ang="f115">
                    <a:pos x="f194" y="f195"/>
                  </a:cxn>
                  <a:cxn ang="f115">
                    <a:pos x="f196" y="f197"/>
                  </a:cxn>
                  <a:cxn ang="f115">
                    <a:pos x="f198" y="f199"/>
                  </a:cxn>
                  <a:cxn ang="f115">
                    <a:pos x="f200" y="f201"/>
                  </a:cxn>
                  <a:cxn ang="f115">
                    <a:pos x="f176" y="f177"/>
                  </a:cxn>
                </a:cxnLst>
                <a:rect l="f172" t="f175" r="f173" b="f174"/>
                <a:pathLst>
                  <a:path w="474764" h="612384">
                    <a:moveTo>
                      <a:pt x="f8" y="f9"/>
                    </a:moveTo>
                    <a:cubicBezTo>
                      <a:pt x="f10" y="f11"/>
                      <a:pt x="f12" y="f13"/>
                      <a:pt x="f14" y="f15"/>
                    </a:cubicBezTo>
                    <a:cubicBezTo>
                      <a:pt x="f16" y="f17"/>
                      <a:pt x="f18" y="f19"/>
                      <a:pt x="f18" y="f20"/>
                    </a:cubicBez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30"/>
                      <a:pt x="f31" y="f32"/>
                    </a:cubicBezTo>
                    <a:cubicBezTo>
                      <a:pt x="f33" y="f34"/>
                      <a:pt x="f35" y="f36"/>
                      <a:pt x="f37" y="f38"/>
                    </a:cubicBezTo>
                    <a:cubicBezTo>
                      <a:pt x="f39" y="f40"/>
                      <a:pt x="f41" y="f42"/>
                      <a:pt x="f39" y="f43"/>
                    </a:cubicBezTo>
                    <a:cubicBezTo>
                      <a:pt x="f39" y="f44"/>
                      <a:pt x="f45" y="f46"/>
                      <a:pt x="f47" y="f48"/>
                    </a:cubicBezTo>
                    <a:cubicBezTo>
                      <a:pt x="f49" y="f50"/>
                      <a:pt x="f51" y="f52"/>
                      <a:pt x="f53" y="f54"/>
                    </a:cubicBezTo>
                    <a:cubicBezTo>
                      <a:pt x="f55" y="f50"/>
                      <a:pt x="f56" y="f48"/>
                      <a:pt x="f6" y="f46"/>
                    </a:cubicBezTo>
                    <a:cubicBezTo>
                      <a:pt x="f57" y="f58"/>
                      <a:pt x="f59" y="f60"/>
                      <a:pt x="f35" y="f61"/>
                    </a:cubicBezTo>
                    <a:cubicBezTo>
                      <a:pt x="f62" y="f63"/>
                      <a:pt x="f64" y="f65"/>
                      <a:pt x="f66" y="f67"/>
                    </a:cubicBezTo>
                    <a:cubicBezTo>
                      <a:pt x="f68" y="f69"/>
                      <a:pt x="f70" y="f71"/>
                      <a:pt x="f72" y="f73"/>
                    </a:cubicBezTo>
                    <a:cubicBezTo>
                      <a:pt x="f74" y="f52"/>
                      <a:pt x="f75" y="f76"/>
                      <a:pt x="f8" y="f9"/>
                    </a:cubicBezTo>
                    <a:close/>
                  </a:path>
                </a:pathLst>
              </a:custGeom>
              <a:solidFill>
                <a:srgbClr val="0B3A24"/>
              </a:solidFill>
              <a:ln w="28575" cap="rnd">
                <a:solidFill>
                  <a:srgbClr val="DEF44F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3429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1350" b="0" i="0" u="none" strike="noStrike" kern="1200" cap="none" spc="0" baseline="0">
                  <a:solidFill>
                    <a:srgbClr val="000000"/>
                  </a:solidFill>
                  <a:uFillTx/>
                  <a:latin typeface="Trebuchet MS"/>
                </a:endParaRPr>
              </a:p>
            </p:txBody>
          </p:sp>
          <p:sp>
            <p:nvSpPr>
              <p:cNvPr id="37" name="Freeform 78">
                <a:extLst>
                  <a:ext uri="{FF2B5EF4-FFF2-40B4-BE49-F238E27FC236}">
                    <a16:creationId xmlns:a16="http://schemas.microsoft.com/office/drawing/2014/main" id="{7435AF2B-4654-48A4-9D0C-89EC7518E4CB}"/>
                  </a:ext>
                </a:extLst>
              </p:cNvPr>
              <p:cNvSpPr/>
              <p:nvPr/>
            </p:nvSpPr>
            <p:spPr>
              <a:xfrm>
                <a:off x="10361468" y="3466691"/>
                <a:ext cx="278699" cy="641497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181597"/>
                  <a:gd name="f7" fmla="val 417987"/>
                  <a:gd name="f8" fmla="val 33665"/>
                  <a:gd name="f9" fmla="val 51792"/>
                  <a:gd name="f10" fmla="val 69920"/>
                  <a:gd name="f11" fmla="val 88047"/>
                  <a:gd name="f12" fmla="val 95816"/>
                  <a:gd name="f13" fmla="val 389666"/>
                  <a:gd name="f14" fmla="val 103585"/>
                  <a:gd name="f15" fmla="val 363920"/>
                  <a:gd name="f16" fmla="val 113944"/>
                  <a:gd name="f17" fmla="val 338174"/>
                  <a:gd name="f18" fmla="val 137250"/>
                  <a:gd name="f19" fmla="val 276383"/>
                  <a:gd name="f20" fmla="val 163146"/>
                  <a:gd name="f21" fmla="val 214591"/>
                  <a:gd name="f22" fmla="val 178684"/>
                  <a:gd name="f23" fmla="val 150226"/>
                  <a:gd name="f24" fmla="val 147651"/>
                  <a:gd name="f25" fmla="val 186453"/>
                  <a:gd name="f26" fmla="val 106457"/>
                  <a:gd name="f27" fmla="val 57539"/>
                  <a:gd name="f28" fmla="val 155377"/>
                  <a:gd name="f29" fmla="val 24069"/>
                  <a:gd name="f30" fmla="val 145019"/>
                  <a:gd name="f31" fmla="val 13770"/>
                  <a:gd name="f32" fmla="val 132071"/>
                  <a:gd name="f33" fmla="val 3472"/>
                  <a:gd name="f34" fmla="val 119123"/>
                  <a:gd name="f35" fmla="val 897"/>
                  <a:gd name="f36" fmla="val -1677"/>
                  <a:gd name="f37" fmla="val 80278"/>
                  <a:gd name="f38" fmla="val 42091"/>
                  <a:gd name="f39" fmla="val 67330"/>
                  <a:gd name="f40" fmla="val 64741"/>
                  <a:gd name="f41" fmla="val 91009"/>
                  <a:gd name="f42" fmla="val 124479"/>
                  <a:gd name="f43" fmla="val 62151"/>
                  <a:gd name="f44" fmla="val 155375"/>
                  <a:gd name="f45" fmla="val 56972"/>
                  <a:gd name="f46" fmla="val 181121"/>
                  <a:gd name="f47" fmla="val 46613"/>
                  <a:gd name="f48" fmla="val 206868"/>
                  <a:gd name="f49" fmla="val 230039"/>
                  <a:gd name="f50" fmla="val 23307"/>
                  <a:gd name="f51" fmla="val 245487"/>
                  <a:gd name="f52" fmla="val 12948"/>
                  <a:gd name="f53" fmla="val 258360"/>
                  <a:gd name="f54" fmla="val 271233"/>
                  <a:gd name="f55" fmla="val 296980"/>
                  <a:gd name="f56" fmla="val 20717"/>
                  <a:gd name="f57" fmla="val 322726"/>
                  <a:gd name="f58" fmla="val 25896"/>
                  <a:gd name="f59" fmla="val 348472"/>
                  <a:gd name="f60" fmla="val 28486"/>
                  <a:gd name="f61" fmla="val 371644"/>
                  <a:gd name="f62" fmla="val 31076"/>
                  <a:gd name="f63" fmla="val 394815"/>
                  <a:gd name="f64" fmla="+- 0 0 -90"/>
                  <a:gd name="f65" fmla="*/ f3 1 181597"/>
                  <a:gd name="f66" fmla="*/ f4 1 417987"/>
                  <a:gd name="f67" fmla="val f5"/>
                  <a:gd name="f68" fmla="val f6"/>
                  <a:gd name="f69" fmla="val f7"/>
                  <a:gd name="f70" fmla="*/ f64 f0 1"/>
                  <a:gd name="f71" fmla="+- f69 0 f67"/>
                  <a:gd name="f72" fmla="+- f68 0 f67"/>
                  <a:gd name="f73" fmla="*/ f70 1 f2"/>
                  <a:gd name="f74" fmla="*/ f72 1 181597"/>
                  <a:gd name="f75" fmla="*/ f71 1 417987"/>
                  <a:gd name="f76" fmla="*/ 33665 f72 1"/>
                  <a:gd name="f77" fmla="*/ 417987 f71 1"/>
                  <a:gd name="f78" fmla="*/ 88047 f72 1"/>
                  <a:gd name="f79" fmla="*/ 113944 f72 1"/>
                  <a:gd name="f80" fmla="*/ 338174 f71 1"/>
                  <a:gd name="f81" fmla="*/ 178684 f72 1"/>
                  <a:gd name="f82" fmla="*/ 150226 f71 1"/>
                  <a:gd name="f83" fmla="*/ 147651 f71 1"/>
                  <a:gd name="f84" fmla="*/ 155377 f72 1"/>
                  <a:gd name="f85" fmla="*/ 24069 f71 1"/>
                  <a:gd name="f86" fmla="*/ 119123 f72 1"/>
                  <a:gd name="f87" fmla="*/ 897 f71 1"/>
                  <a:gd name="f88" fmla="*/ 80278 f72 1"/>
                  <a:gd name="f89" fmla="*/ 13770 f71 1"/>
                  <a:gd name="f90" fmla="*/ 67330 f72 1"/>
                  <a:gd name="f91" fmla="*/ 57539 f71 1"/>
                  <a:gd name="f92" fmla="*/ 62151 f72 1"/>
                  <a:gd name="f93" fmla="*/ 155375 f71 1"/>
                  <a:gd name="f94" fmla="*/ 230039 f71 1"/>
                  <a:gd name="f95" fmla="*/ 0 f72 1"/>
                  <a:gd name="f96" fmla="*/ 271233 f71 1"/>
                  <a:gd name="f97" fmla="*/ 25896 f72 1"/>
                  <a:gd name="f98" fmla="*/ 348472 f71 1"/>
                  <a:gd name="f99" fmla="+- f73 0 f1"/>
                  <a:gd name="f100" fmla="*/ f76 1 181597"/>
                  <a:gd name="f101" fmla="*/ f77 1 417987"/>
                  <a:gd name="f102" fmla="*/ f78 1 181597"/>
                  <a:gd name="f103" fmla="*/ f79 1 181597"/>
                  <a:gd name="f104" fmla="*/ f80 1 417987"/>
                  <a:gd name="f105" fmla="*/ f81 1 181597"/>
                  <a:gd name="f106" fmla="*/ f82 1 417987"/>
                  <a:gd name="f107" fmla="*/ f83 1 417987"/>
                  <a:gd name="f108" fmla="*/ f84 1 181597"/>
                  <a:gd name="f109" fmla="*/ f85 1 417987"/>
                  <a:gd name="f110" fmla="*/ f86 1 181597"/>
                  <a:gd name="f111" fmla="*/ f87 1 417987"/>
                  <a:gd name="f112" fmla="*/ f88 1 181597"/>
                  <a:gd name="f113" fmla="*/ f89 1 417987"/>
                  <a:gd name="f114" fmla="*/ f90 1 181597"/>
                  <a:gd name="f115" fmla="*/ f91 1 417987"/>
                  <a:gd name="f116" fmla="*/ f92 1 181597"/>
                  <a:gd name="f117" fmla="*/ f93 1 417987"/>
                  <a:gd name="f118" fmla="*/ f94 1 417987"/>
                  <a:gd name="f119" fmla="*/ f95 1 181597"/>
                  <a:gd name="f120" fmla="*/ f96 1 417987"/>
                  <a:gd name="f121" fmla="*/ f97 1 181597"/>
                  <a:gd name="f122" fmla="*/ f98 1 417987"/>
                  <a:gd name="f123" fmla="*/ f67 1 f74"/>
                  <a:gd name="f124" fmla="*/ f68 1 f74"/>
                  <a:gd name="f125" fmla="*/ f67 1 f75"/>
                  <a:gd name="f126" fmla="*/ f69 1 f75"/>
                  <a:gd name="f127" fmla="*/ f100 1 f74"/>
                  <a:gd name="f128" fmla="*/ f101 1 f75"/>
                  <a:gd name="f129" fmla="*/ f102 1 f74"/>
                  <a:gd name="f130" fmla="*/ f103 1 f74"/>
                  <a:gd name="f131" fmla="*/ f104 1 f75"/>
                  <a:gd name="f132" fmla="*/ f105 1 f74"/>
                  <a:gd name="f133" fmla="*/ f106 1 f75"/>
                  <a:gd name="f134" fmla="*/ f107 1 f75"/>
                  <a:gd name="f135" fmla="*/ f108 1 f74"/>
                  <a:gd name="f136" fmla="*/ f109 1 f75"/>
                  <a:gd name="f137" fmla="*/ f110 1 f74"/>
                  <a:gd name="f138" fmla="*/ f111 1 f75"/>
                  <a:gd name="f139" fmla="*/ f112 1 f74"/>
                  <a:gd name="f140" fmla="*/ f113 1 f75"/>
                  <a:gd name="f141" fmla="*/ f114 1 f74"/>
                  <a:gd name="f142" fmla="*/ f115 1 f75"/>
                  <a:gd name="f143" fmla="*/ f116 1 f74"/>
                  <a:gd name="f144" fmla="*/ f117 1 f75"/>
                  <a:gd name="f145" fmla="*/ f118 1 f75"/>
                  <a:gd name="f146" fmla="*/ f119 1 f74"/>
                  <a:gd name="f147" fmla="*/ f120 1 f75"/>
                  <a:gd name="f148" fmla="*/ f121 1 f74"/>
                  <a:gd name="f149" fmla="*/ f122 1 f75"/>
                  <a:gd name="f150" fmla="*/ f123 f65 1"/>
                  <a:gd name="f151" fmla="*/ f124 f65 1"/>
                  <a:gd name="f152" fmla="*/ f126 f66 1"/>
                  <a:gd name="f153" fmla="*/ f125 f66 1"/>
                  <a:gd name="f154" fmla="*/ f127 f65 1"/>
                  <a:gd name="f155" fmla="*/ f128 f66 1"/>
                  <a:gd name="f156" fmla="*/ f129 f65 1"/>
                  <a:gd name="f157" fmla="*/ f130 f65 1"/>
                  <a:gd name="f158" fmla="*/ f131 f66 1"/>
                  <a:gd name="f159" fmla="*/ f132 f65 1"/>
                  <a:gd name="f160" fmla="*/ f133 f66 1"/>
                  <a:gd name="f161" fmla="*/ f134 f66 1"/>
                  <a:gd name="f162" fmla="*/ f135 f65 1"/>
                  <a:gd name="f163" fmla="*/ f136 f66 1"/>
                  <a:gd name="f164" fmla="*/ f137 f65 1"/>
                  <a:gd name="f165" fmla="*/ f138 f66 1"/>
                  <a:gd name="f166" fmla="*/ f139 f65 1"/>
                  <a:gd name="f167" fmla="*/ f140 f66 1"/>
                  <a:gd name="f168" fmla="*/ f141 f65 1"/>
                  <a:gd name="f169" fmla="*/ f142 f66 1"/>
                  <a:gd name="f170" fmla="*/ f143 f65 1"/>
                  <a:gd name="f171" fmla="*/ f144 f66 1"/>
                  <a:gd name="f172" fmla="*/ f145 f66 1"/>
                  <a:gd name="f173" fmla="*/ f146 f65 1"/>
                  <a:gd name="f174" fmla="*/ f147 f66 1"/>
                  <a:gd name="f175" fmla="*/ f148 f65 1"/>
                  <a:gd name="f176" fmla="*/ f149 f6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99">
                    <a:pos x="f154" y="f155"/>
                  </a:cxn>
                  <a:cxn ang="f99">
                    <a:pos x="f156" y="f155"/>
                  </a:cxn>
                  <a:cxn ang="f99">
                    <a:pos x="f157" y="f158"/>
                  </a:cxn>
                  <a:cxn ang="f99">
                    <a:pos x="f159" y="f160"/>
                  </a:cxn>
                  <a:cxn ang="f99">
                    <a:pos x="f159" y="f161"/>
                  </a:cxn>
                  <a:cxn ang="f99">
                    <a:pos x="f162" y="f163"/>
                  </a:cxn>
                  <a:cxn ang="f99">
                    <a:pos x="f164" y="f165"/>
                  </a:cxn>
                  <a:cxn ang="f99">
                    <a:pos x="f166" y="f167"/>
                  </a:cxn>
                  <a:cxn ang="f99">
                    <a:pos x="f168" y="f169"/>
                  </a:cxn>
                  <a:cxn ang="f99">
                    <a:pos x="f170" y="f171"/>
                  </a:cxn>
                  <a:cxn ang="f99">
                    <a:pos x="f154" y="f172"/>
                  </a:cxn>
                  <a:cxn ang="f99">
                    <a:pos x="f173" y="f174"/>
                  </a:cxn>
                  <a:cxn ang="f99">
                    <a:pos x="f175" y="f176"/>
                  </a:cxn>
                  <a:cxn ang="f99">
                    <a:pos x="f154" y="f155"/>
                  </a:cxn>
                </a:cxnLst>
                <a:rect l="f150" t="f153" r="f151" b="f152"/>
                <a:pathLst>
                  <a:path w="181597" h="417987">
                    <a:moveTo>
                      <a:pt x="f8" y="f7"/>
                    </a:moveTo>
                    <a:cubicBezTo>
                      <a:pt x="f9" y="f7"/>
                      <a:pt x="f10" y="f7"/>
                      <a:pt x="f11" y="f7"/>
                    </a:cubicBezTo>
                    <a:cubicBezTo>
                      <a:pt x="f12" y="f13"/>
                      <a:pt x="f14" y="f15"/>
                      <a:pt x="f16" y="f17"/>
                    </a:cubicBezTo>
                    <a:cubicBezTo>
                      <a:pt x="f18" y="f19"/>
                      <a:pt x="f20" y="f21"/>
                      <a:pt x="f22" y="f23"/>
                    </a:cubicBezTo>
                    <a:cubicBezTo>
                      <a:pt x="f22" y="f23"/>
                      <a:pt x="f22" y="f23"/>
                      <a:pt x="f22" y="f24"/>
                    </a:cubicBezTo>
                    <a:cubicBezTo>
                      <a:pt x="f25" y="f26"/>
                      <a:pt x="f22" y="f27"/>
                      <a:pt x="f28" y="f29"/>
                    </a:cubicBez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14" y="f36"/>
                      <a:pt x="f11" y="f35"/>
                      <a:pt x="f37" y="f31"/>
                    </a:cubicBezTo>
                    <a:cubicBezTo>
                      <a:pt x="f10" y="f29"/>
                      <a:pt x="f10" y="f38"/>
                      <a:pt x="f39" y="f27"/>
                    </a:cubicBezTo>
                    <a:cubicBezTo>
                      <a:pt x="f40" y="f41"/>
                      <a:pt x="f10" y="f42"/>
                      <a:pt x="f43" y="f44"/>
                    </a:cubicBezTo>
                    <a:cubicBezTo>
                      <a:pt x="f45" y="f46"/>
                      <a:pt x="f47" y="f48"/>
                      <a:pt x="f8" y="f49"/>
                    </a:cubicBezTo>
                    <a:cubicBezTo>
                      <a:pt x="f50" y="f51"/>
                      <a:pt x="f52" y="f53"/>
                      <a:pt x="f5" y="f54"/>
                    </a:cubicBezTo>
                    <a:cubicBezTo>
                      <a:pt x="f52" y="f55"/>
                      <a:pt x="f56" y="f57"/>
                      <a:pt x="f58" y="f59"/>
                    </a:cubicBezTo>
                    <a:cubicBezTo>
                      <a:pt x="f60" y="f61"/>
                      <a:pt x="f62" y="f63"/>
                      <a:pt x="f8" y="f7"/>
                    </a:cubicBezTo>
                    <a:close/>
                  </a:path>
                </a:pathLst>
              </a:custGeom>
              <a:solidFill>
                <a:srgbClr val="0B3A24"/>
              </a:solidFill>
              <a:ln w="28575" cap="rnd">
                <a:solidFill>
                  <a:srgbClr val="DEF44F"/>
                </a:solidFill>
                <a:prstDash val="solid"/>
                <a:bevel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3429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1350" b="0" i="0" u="none" strike="noStrike" kern="1200" cap="none" spc="0" baseline="0">
                  <a:solidFill>
                    <a:srgbClr val="000000"/>
                  </a:solidFill>
                  <a:uFillTx/>
                  <a:latin typeface="Trebuchet MS"/>
                </a:endParaRPr>
              </a:p>
            </p:txBody>
          </p:sp>
          <p:sp>
            <p:nvSpPr>
              <p:cNvPr id="38" name="Freeform 79">
                <a:extLst>
                  <a:ext uri="{FF2B5EF4-FFF2-40B4-BE49-F238E27FC236}">
                    <a16:creationId xmlns:a16="http://schemas.microsoft.com/office/drawing/2014/main" id="{7802957C-59D1-4399-8C81-6EF055AEA0F2}"/>
                  </a:ext>
                </a:extLst>
              </p:cNvPr>
              <p:cNvSpPr/>
              <p:nvPr/>
            </p:nvSpPr>
            <p:spPr>
              <a:xfrm>
                <a:off x="10488661" y="2610630"/>
                <a:ext cx="703338" cy="1501517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458283"/>
                  <a:gd name="f7" fmla="val 978359"/>
                  <a:gd name="f8" fmla="val 435057"/>
                  <a:gd name="f9" fmla="val 38619"/>
                  <a:gd name="f10" fmla="val 432467"/>
                  <a:gd name="f11" fmla="val 25746"/>
                  <a:gd name="f12" fmla="val 427288"/>
                  <a:gd name="f13" fmla="val 12873"/>
                  <a:gd name="f14" fmla="val 422109"/>
                  <a:gd name="f15" fmla="val 378085"/>
                  <a:gd name="f16" fmla="val 46343"/>
                  <a:gd name="f17" fmla="val 318524"/>
                  <a:gd name="f18" fmla="val 69515"/>
                  <a:gd name="f19" fmla="val 266731"/>
                  <a:gd name="f20" fmla="val 105560"/>
                  <a:gd name="f21" fmla="val 225297"/>
                  <a:gd name="f22" fmla="val 133881"/>
                  <a:gd name="f23" fmla="val 186453"/>
                  <a:gd name="f24" fmla="val 169926"/>
                  <a:gd name="f25" fmla="val 152788"/>
                  <a:gd name="f26" fmla="val 205970"/>
                  <a:gd name="f27" fmla="val 168326"/>
                  <a:gd name="f28" fmla="val 244590"/>
                  <a:gd name="f29" fmla="val 181274"/>
                  <a:gd name="f30" fmla="val 283209"/>
                  <a:gd name="f31" fmla="val 189042"/>
                  <a:gd name="f32" fmla="val 324403"/>
                  <a:gd name="f33" fmla="val 204580"/>
                  <a:gd name="f34" fmla="val 399068"/>
                  <a:gd name="f35" fmla="val 476307"/>
                  <a:gd name="f36" fmla="val 548396"/>
                  <a:gd name="f37" fmla="val 163146"/>
                  <a:gd name="f38" fmla="val 602463"/>
                  <a:gd name="f39" fmla="val 126891"/>
                  <a:gd name="f40" fmla="val 653956"/>
                  <a:gd name="f41" fmla="val 93226"/>
                  <a:gd name="f42" fmla="val 702874"/>
                  <a:gd name="f43" fmla="val 705449"/>
                  <a:gd name="f44" fmla="val 708023"/>
                  <a:gd name="f45" fmla="val 710598"/>
                  <a:gd name="f46" fmla="val 80278"/>
                  <a:gd name="f47" fmla="val 774964"/>
                  <a:gd name="f48" fmla="val 51792"/>
                  <a:gd name="f49" fmla="val 836755"/>
                  <a:gd name="f50" fmla="val 28486"/>
                  <a:gd name="f51" fmla="val 898546"/>
                  <a:gd name="f52" fmla="val 18127"/>
                  <a:gd name="f53" fmla="val 924292"/>
                  <a:gd name="f54" fmla="val 10358"/>
                  <a:gd name="f55" fmla="val 952613"/>
                  <a:gd name="f56" fmla="val 2590"/>
                  <a:gd name="f57" fmla="val 20717"/>
                  <a:gd name="f58" fmla="val 31075"/>
                  <a:gd name="f59" fmla="val 49203"/>
                  <a:gd name="f60" fmla="val 906270"/>
                  <a:gd name="f61" fmla="val 72509"/>
                  <a:gd name="f62" fmla="val 841904"/>
                  <a:gd name="f63" fmla="val 787837"/>
                  <a:gd name="f64" fmla="val 170915"/>
                  <a:gd name="f65" fmla="val 744068"/>
                  <a:gd name="f66" fmla="val 222708"/>
                  <a:gd name="f67" fmla="val 664255"/>
                  <a:gd name="f68" fmla="val 507202"/>
                  <a:gd name="f69" fmla="val 497208"/>
                  <a:gd name="f70" fmla="val 254888"/>
                  <a:gd name="f71" fmla="+- 0 0 -90"/>
                  <a:gd name="f72" fmla="*/ f3 1 458283"/>
                  <a:gd name="f73" fmla="*/ f4 1 978359"/>
                  <a:gd name="f74" fmla="val f5"/>
                  <a:gd name="f75" fmla="val f6"/>
                  <a:gd name="f76" fmla="val f7"/>
                  <a:gd name="f77" fmla="*/ f71 f0 1"/>
                  <a:gd name="f78" fmla="+- f76 0 f74"/>
                  <a:gd name="f79" fmla="+- f75 0 f74"/>
                  <a:gd name="f80" fmla="*/ f77 1 f2"/>
                  <a:gd name="f81" fmla="*/ f79 1 458283"/>
                  <a:gd name="f82" fmla="*/ f78 1 978359"/>
                  <a:gd name="f83" fmla="*/ 435057 f79 1"/>
                  <a:gd name="f84" fmla="*/ 38619 f78 1"/>
                  <a:gd name="f85" fmla="*/ 422109 f79 1"/>
                  <a:gd name="f86" fmla="*/ 0 f78 1"/>
                  <a:gd name="f87" fmla="*/ 266731 f79 1"/>
                  <a:gd name="f88" fmla="*/ 105560 f78 1"/>
                  <a:gd name="f89" fmla="*/ 152788 f79 1"/>
                  <a:gd name="f90" fmla="*/ 205970 f78 1"/>
                  <a:gd name="f91" fmla="*/ 189042 f79 1"/>
                  <a:gd name="f92" fmla="*/ 324403 f78 1"/>
                  <a:gd name="f93" fmla="*/ 181274 f79 1"/>
                  <a:gd name="f94" fmla="*/ 548396 f78 1"/>
                  <a:gd name="f95" fmla="*/ 93226 f79 1"/>
                  <a:gd name="f96" fmla="*/ 702874 f78 1"/>
                  <a:gd name="f97" fmla="*/ 708023 f78 1"/>
                  <a:gd name="f98" fmla="*/ 710598 f78 1"/>
                  <a:gd name="f99" fmla="*/ 28486 f79 1"/>
                  <a:gd name="f100" fmla="*/ 898546 f78 1"/>
                  <a:gd name="f101" fmla="*/ 2590 f79 1"/>
                  <a:gd name="f102" fmla="*/ 978359 f78 1"/>
                  <a:gd name="f103" fmla="*/ 0 f79 1"/>
                  <a:gd name="f104" fmla="*/ 31075 f79 1"/>
                  <a:gd name="f105" fmla="*/ 126891 f79 1"/>
                  <a:gd name="f106" fmla="*/ 787837 f78 1"/>
                  <a:gd name="f107" fmla="*/ 664255 f78 1"/>
                  <a:gd name="f108" fmla="+- f80 0 f1"/>
                  <a:gd name="f109" fmla="*/ f83 1 458283"/>
                  <a:gd name="f110" fmla="*/ f84 1 978359"/>
                  <a:gd name="f111" fmla="*/ f85 1 458283"/>
                  <a:gd name="f112" fmla="*/ f86 1 978359"/>
                  <a:gd name="f113" fmla="*/ f87 1 458283"/>
                  <a:gd name="f114" fmla="*/ f88 1 978359"/>
                  <a:gd name="f115" fmla="*/ f89 1 458283"/>
                  <a:gd name="f116" fmla="*/ f90 1 978359"/>
                  <a:gd name="f117" fmla="*/ f91 1 458283"/>
                  <a:gd name="f118" fmla="*/ f92 1 978359"/>
                  <a:gd name="f119" fmla="*/ f93 1 458283"/>
                  <a:gd name="f120" fmla="*/ f94 1 978359"/>
                  <a:gd name="f121" fmla="*/ f95 1 458283"/>
                  <a:gd name="f122" fmla="*/ f96 1 978359"/>
                  <a:gd name="f123" fmla="*/ f97 1 978359"/>
                  <a:gd name="f124" fmla="*/ f98 1 978359"/>
                  <a:gd name="f125" fmla="*/ f99 1 458283"/>
                  <a:gd name="f126" fmla="*/ f100 1 978359"/>
                  <a:gd name="f127" fmla="*/ f101 1 458283"/>
                  <a:gd name="f128" fmla="*/ f102 1 978359"/>
                  <a:gd name="f129" fmla="*/ f103 1 458283"/>
                  <a:gd name="f130" fmla="*/ f104 1 458283"/>
                  <a:gd name="f131" fmla="*/ f105 1 458283"/>
                  <a:gd name="f132" fmla="*/ f106 1 978359"/>
                  <a:gd name="f133" fmla="*/ f107 1 978359"/>
                  <a:gd name="f134" fmla="*/ f74 1 f81"/>
                  <a:gd name="f135" fmla="*/ f75 1 f81"/>
                  <a:gd name="f136" fmla="*/ f74 1 f82"/>
                  <a:gd name="f137" fmla="*/ f76 1 f82"/>
                  <a:gd name="f138" fmla="*/ f109 1 f81"/>
                  <a:gd name="f139" fmla="*/ f110 1 f82"/>
                  <a:gd name="f140" fmla="*/ f111 1 f81"/>
                  <a:gd name="f141" fmla="*/ f112 1 f82"/>
                  <a:gd name="f142" fmla="*/ f113 1 f81"/>
                  <a:gd name="f143" fmla="*/ f114 1 f82"/>
                  <a:gd name="f144" fmla="*/ f115 1 f81"/>
                  <a:gd name="f145" fmla="*/ f116 1 f82"/>
                  <a:gd name="f146" fmla="*/ f117 1 f81"/>
                  <a:gd name="f147" fmla="*/ f118 1 f82"/>
                  <a:gd name="f148" fmla="*/ f119 1 f81"/>
                  <a:gd name="f149" fmla="*/ f120 1 f82"/>
                  <a:gd name="f150" fmla="*/ f121 1 f81"/>
                  <a:gd name="f151" fmla="*/ f122 1 f82"/>
                  <a:gd name="f152" fmla="*/ f123 1 f82"/>
                  <a:gd name="f153" fmla="*/ f124 1 f82"/>
                  <a:gd name="f154" fmla="*/ f125 1 f81"/>
                  <a:gd name="f155" fmla="*/ f126 1 f82"/>
                  <a:gd name="f156" fmla="*/ f127 1 f81"/>
                  <a:gd name="f157" fmla="*/ f128 1 f82"/>
                  <a:gd name="f158" fmla="*/ f129 1 f81"/>
                  <a:gd name="f159" fmla="*/ f130 1 f81"/>
                  <a:gd name="f160" fmla="*/ f131 1 f81"/>
                  <a:gd name="f161" fmla="*/ f132 1 f82"/>
                  <a:gd name="f162" fmla="*/ f133 1 f82"/>
                  <a:gd name="f163" fmla="*/ f134 f72 1"/>
                  <a:gd name="f164" fmla="*/ f135 f72 1"/>
                  <a:gd name="f165" fmla="*/ f137 f73 1"/>
                  <a:gd name="f166" fmla="*/ f136 f73 1"/>
                  <a:gd name="f167" fmla="*/ f138 f72 1"/>
                  <a:gd name="f168" fmla="*/ f139 f73 1"/>
                  <a:gd name="f169" fmla="*/ f140 f72 1"/>
                  <a:gd name="f170" fmla="*/ f141 f73 1"/>
                  <a:gd name="f171" fmla="*/ f142 f72 1"/>
                  <a:gd name="f172" fmla="*/ f143 f73 1"/>
                  <a:gd name="f173" fmla="*/ f144 f72 1"/>
                  <a:gd name="f174" fmla="*/ f145 f73 1"/>
                  <a:gd name="f175" fmla="*/ f146 f72 1"/>
                  <a:gd name="f176" fmla="*/ f147 f73 1"/>
                  <a:gd name="f177" fmla="*/ f148 f72 1"/>
                  <a:gd name="f178" fmla="*/ f149 f73 1"/>
                  <a:gd name="f179" fmla="*/ f150 f72 1"/>
                  <a:gd name="f180" fmla="*/ f151 f73 1"/>
                  <a:gd name="f181" fmla="*/ f152 f73 1"/>
                  <a:gd name="f182" fmla="*/ f153 f73 1"/>
                  <a:gd name="f183" fmla="*/ f154 f72 1"/>
                  <a:gd name="f184" fmla="*/ f155 f73 1"/>
                  <a:gd name="f185" fmla="*/ f156 f72 1"/>
                  <a:gd name="f186" fmla="*/ f157 f73 1"/>
                  <a:gd name="f187" fmla="*/ f158 f72 1"/>
                  <a:gd name="f188" fmla="*/ f159 f72 1"/>
                  <a:gd name="f189" fmla="*/ f160 f72 1"/>
                  <a:gd name="f190" fmla="*/ f161 f73 1"/>
                  <a:gd name="f191" fmla="*/ f162 f7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108">
                    <a:pos x="f167" y="f168"/>
                  </a:cxn>
                  <a:cxn ang="f108">
                    <a:pos x="f169" y="f170"/>
                  </a:cxn>
                  <a:cxn ang="f108">
                    <a:pos x="f171" y="f172"/>
                  </a:cxn>
                  <a:cxn ang="f108">
                    <a:pos x="f173" y="f174"/>
                  </a:cxn>
                  <a:cxn ang="f108">
                    <a:pos x="f175" y="f176"/>
                  </a:cxn>
                  <a:cxn ang="f108">
                    <a:pos x="f177" y="f178"/>
                  </a:cxn>
                  <a:cxn ang="f108">
                    <a:pos x="f179" y="f180"/>
                  </a:cxn>
                  <a:cxn ang="f108">
                    <a:pos x="f179" y="f181"/>
                  </a:cxn>
                  <a:cxn ang="f108">
                    <a:pos x="f179" y="f182"/>
                  </a:cxn>
                  <a:cxn ang="f108">
                    <a:pos x="f183" y="f184"/>
                  </a:cxn>
                  <a:cxn ang="f108">
                    <a:pos x="f185" y="f186"/>
                  </a:cxn>
                  <a:cxn ang="f108">
                    <a:pos x="f187" y="f186"/>
                  </a:cxn>
                  <a:cxn ang="f108">
                    <a:pos x="f188" y="f186"/>
                  </a:cxn>
                  <a:cxn ang="f108">
                    <a:pos x="f189" y="f190"/>
                  </a:cxn>
                  <a:cxn ang="f108">
                    <a:pos x="f171" y="f191"/>
                  </a:cxn>
                  <a:cxn ang="f108">
                    <a:pos x="f167" y="f168"/>
                  </a:cxn>
                </a:cxnLst>
                <a:rect l="f163" t="f166" r="f164" b="f165"/>
                <a:pathLst>
                  <a:path w="458283" h="978359">
                    <a:moveTo>
                      <a:pt x="f8" y="f9"/>
                    </a:moveTo>
                    <a:cubicBezTo>
                      <a:pt x="f10" y="f11"/>
                      <a:pt x="f12" y="f13"/>
                      <a:pt x="f14" y="f5"/>
                    </a:cubicBezTo>
                    <a:cubicBezTo>
                      <a:pt x="f15" y="f16"/>
                      <a:pt x="f17" y="f18"/>
                      <a:pt x="f19" y="f20"/>
                    </a:cubicBez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30"/>
                      <a:pt x="f31" y="f32"/>
                    </a:cubicBezTo>
                    <a:cubicBezTo>
                      <a:pt x="f33" y="f34"/>
                      <a:pt x="f33" y="f35"/>
                      <a:pt x="f29" y="f36"/>
                    </a:cubicBezTo>
                    <a:cubicBezTo>
                      <a:pt x="f37" y="f38"/>
                      <a:pt x="f39" y="f40"/>
                      <a:pt x="f41" y="f42"/>
                    </a:cubicBezTo>
                    <a:cubicBezTo>
                      <a:pt x="f41" y="f43"/>
                      <a:pt x="f41" y="f43"/>
                      <a:pt x="f41" y="f44"/>
                    </a:cubicBezTo>
                    <a:cubicBezTo>
                      <a:pt x="f41" y="f44"/>
                      <a:pt x="f41" y="f44"/>
                      <a:pt x="f41" y="f45"/>
                    </a:cubicBezTo>
                    <a:cubicBezTo>
                      <a:pt x="f46" y="f47"/>
                      <a:pt x="f48" y="f49"/>
                      <a:pt x="f50" y="f51"/>
                    </a:cubicBezTo>
                    <a:cubicBezTo>
                      <a:pt x="f52" y="f53"/>
                      <a:pt x="f54" y="f55"/>
                      <a:pt x="f56" y="f7"/>
                    </a:cubicBezTo>
                    <a:cubicBezTo>
                      <a:pt x="f56" y="f7"/>
                      <a:pt x="f5" y="f7"/>
                      <a:pt x="f5" y="f7"/>
                    </a:cubicBezTo>
                    <a:cubicBezTo>
                      <a:pt x="f54" y="f7"/>
                      <a:pt x="f57" y="f7"/>
                      <a:pt x="f58" y="f7"/>
                    </a:cubicBezTo>
                    <a:cubicBezTo>
                      <a:pt x="f59" y="f60"/>
                      <a:pt x="f61" y="f62"/>
                      <a:pt x="f39" y="f63"/>
                    </a:cubicBezTo>
                    <a:cubicBezTo>
                      <a:pt x="f64" y="f65"/>
                      <a:pt x="f66" y="f44"/>
                      <a:pt x="f19" y="f67"/>
                    </a:cubicBezTo>
                    <a:cubicBezTo>
                      <a:pt x="f10" y="f68"/>
                      <a:pt x="f69" y="f70"/>
                      <a:pt x="f8" y="f9"/>
                    </a:cubicBezTo>
                    <a:close/>
                  </a:path>
                </a:pathLst>
              </a:custGeom>
              <a:solidFill>
                <a:srgbClr val="0B3A24"/>
              </a:solidFill>
              <a:ln w="28575" cap="rnd">
                <a:solidFill>
                  <a:srgbClr val="DEF44F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3429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1350" b="0" i="0" u="none" strike="noStrike" kern="1200" cap="none" spc="0" baseline="0">
                  <a:solidFill>
                    <a:srgbClr val="000000"/>
                  </a:solidFill>
                  <a:uFillTx/>
                  <a:latin typeface="Trebuchet MS"/>
                </a:endParaRPr>
              </a:p>
            </p:txBody>
          </p:sp>
          <p:sp>
            <p:nvSpPr>
              <p:cNvPr id="39" name="Freeform 80">
                <a:extLst>
                  <a:ext uri="{FF2B5EF4-FFF2-40B4-BE49-F238E27FC236}">
                    <a16:creationId xmlns:a16="http://schemas.microsoft.com/office/drawing/2014/main" id="{B311E6E0-A06E-4585-8D3D-A4F308077233}"/>
                  </a:ext>
                </a:extLst>
              </p:cNvPr>
              <p:cNvSpPr/>
              <p:nvPr/>
            </p:nvSpPr>
            <p:spPr>
              <a:xfrm>
                <a:off x="10069583" y="4114461"/>
                <a:ext cx="800109" cy="1467593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521335"/>
                  <a:gd name="f7" fmla="val 956254"/>
                  <a:gd name="f8" fmla="val 394774"/>
                  <a:gd name="f9" fmla="val 873866"/>
                  <a:gd name="f10" fmla="val 490590"/>
                  <a:gd name="f11" fmla="val 752858"/>
                  <a:gd name="f12" fmla="val 537203"/>
                  <a:gd name="f13" fmla="val 588082"/>
                  <a:gd name="f14" fmla="val 516486"/>
                  <a:gd name="f15" fmla="val 433604"/>
                  <a:gd name="f16" fmla="val 503538"/>
                  <a:gd name="f17" fmla="val 335768"/>
                  <a:gd name="f18" fmla="val 464694"/>
                  <a:gd name="f19" fmla="val 253380"/>
                  <a:gd name="f20" fmla="val 410312"/>
                  <a:gd name="f21" fmla="val 173567"/>
                  <a:gd name="f22" fmla="val 389595"/>
                  <a:gd name="f23" fmla="val 145246"/>
                  <a:gd name="f24" fmla="val 348161"/>
                  <a:gd name="f25" fmla="val 116925"/>
                  <a:gd name="f26" fmla="val 361109"/>
                  <a:gd name="f27" fmla="val 70581"/>
                  <a:gd name="f28" fmla="val 363698"/>
                  <a:gd name="f29" fmla="val 60283"/>
                  <a:gd name="f30" fmla="val 384415"/>
                  <a:gd name="f31" fmla="val 37111"/>
                  <a:gd name="f32" fmla="val 387005"/>
                  <a:gd name="f33" fmla="val 29387"/>
                  <a:gd name="f34" fmla="val 19089"/>
                  <a:gd name="f35" fmla="val 3641"/>
                  <a:gd name="f36" fmla="val 371467"/>
                  <a:gd name="f37" fmla="val 330033"/>
                  <a:gd name="f38" fmla="val 1067"/>
                  <a:gd name="f39" fmla="val 187604"/>
                  <a:gd name="f40" fmla="val -1508"/>
                  <a:gd name="f41" fmla="val 143580"/>
                  <a:gd name="f42" fmla="val 133222"/>
                  <a:gd name="f43" fmla="val 117684"/>
                  <a:gd name="f44" fmla="val 24238"/>
                  <a:gd name="f45" fmla="val 140991"/>
                  <a:gd name="f46" fmla="val 44835"/>
                  <a:gd name="f47" fmla="val 161708"/>
                  <a:gd name="f48" fmla="val 57708"/>
                  <a:gd name="f49" fmla="val 164297"/>
                  <a:gd name="f50" fmla="val 68007"/>
                  <a:gd name="f51" fmla="val 172066"/>
                  <a:gd name="f52" fmla="val 96328"/>
                  <a:gd name="f53" fmla="val 148760"/>
                  <a:gd name="f54" fmla="val 122074"/>
                  <a:gd name="f55" fmla="val 137522"/>
                  <a:gd name="f56" fmla="val 130632"/>
                  <a:gd name="f57" fmla="val 160694"/>
                  <a:gd name="f58" fmla="val 107326"/>
                  <a:gd name="f59" fmla="val 191589"/>
                  <a:gd name="f60" fmla="val 94377"/>
                  <a:gd name="f61" fmla="val 212186"/>
                  <a:gd name="f62" fmla="val 63302"/>
                  <a:gd name="f63" fmla="val 271403"/>
                  <a:gd name="f64" fmla="val 39995"/>
                  <a:gd name="f65" fmla="val 317746"/>
                  <a:gd name="f66" fmla="val 21868"/>
                  <a:gd name="f67" fmla="val 384686"/>
                  <a:gd name="f68" fmla="val 1151"/>
                  <a:gd name="f69" fmla="val 459351"/>
                  <a:gd name="f70" fmla="val -6618"/>
                  <a:gd name="f71" fmla="val 539164"/>
                  <a:gd name="f72" fmla="val 6330"/>
                  <a:gd name="f73" fmla="val 616403"/>
                  <a:gd name="f74" fmla="val 19278"/>
                  <a:gd name="f75" fmla="val 696217"/>
                  <a:gd name="f76" fmla="val 55533"/>
                  <a:gd name="f77" fmla="val 765732"/>
                  <a:gd name="f78" fmla="val 99557"/>
                  <a:gd name="f79" fmla="val 832672"/>
                  <a:gd name="f80" fmla="val 112505"/>
                  <a:gd name="f81" fmla="val 853269"/>
                  <a:gd name="f82" fmla="val 899612"/>
                  <a:gd name="f83" fmla="val 927933"/>
                  <a:gd name="f84" fmla="val 146170"/>
                  <a:gd name="f85" fmla="val 948530"/>
                  <a:gd name="f86" fmla="val 179835"/>
                  <a:gd name="f87" fmla="val 951105"/>
                  <a:gd name="f88" fmla="val 368878"/>
                  <a:gd name="f89" fmla="val 953680"/>
                  <a:gd name="f90" fmla="val 940807"/>
                  <a:gd name="f91" fmla="val 925359"/>
                  <a:gd name="f92" fmla="val 909911"/>
                  <a:gd name="f93" fmla="val 366288"/>
                  <a:gd name="f94" fmla="val 881590"/>
                  <a:gd name="f95" fmla="+- 0 0 -90"/>
                  <a:gd name="f96" fmla="*/ f3 1 521335"/>
                  <a:gd name="f97" fmla="*/ f4 1 956254"/>
                  <a:gd name="f98" fmla="val f5"/>
                  <a:gd name="f99" fmla="val f6"/>
                  <a:gd name="f100" fmla="val f7"/>
                  <a:gd name="f101" fmla="*/ f95 f0 1"/>
                  <a:gd name="f102" fmla="+- f100 0 f98"/>
                  <a:gd name="f103" fmla="+- f99 0 f98"/>
                  <a:gd name="f104" fmla="*/ f101 1 f2"/>
                  <a:gd name="f105" fmla="*/ f103 1 521335"/>
                  <a:gd name="f106" fmla="*/ f102 1 956254"/>
                  <a:gd name="f107" fmla="*/ 394774 f103 1"/>
                  <a:gd name="f108" fmla="*/ 873866 f102 1"/>
                  <a:gd name="f109" fmla="*/ 516486 f103 1"/>
                  <a:gd name="f110" fmla="*/ 433604 f102 1"/>
                  <a:gd name="f111" fmla="*/ 410312 f103 1"/>
                  <a:gd name="f112" fmla="*/ 173567 f102 1"/>
                  <a:gd name="f113" fmla="*/ 361109 f103 1"/>
                  <a:gd name="f114" fmla="*/ 70581 f102 1"/>
                  <a:gd name="f115" fmla="*/ 387005 f103 1"/>
                  <a:gd name="f116" fmla="*/ 29387 f102 1"/>
                  <a:gd name="f117" fmla="*/ 371467 f103 1"/>
                  <a:gd name="f118" fmla="*/ 3641 f102 1"/>
                  <a:gd name="f119" fmla="*/ 143580 f103 1"/>
                  <a:gd name="f120" fmla="*/ 1067 f102 1"/>
                  <a:gd name="f121" fmla="*/ 133222 f103 1"/>
                  <a:gd name="f122" fmla="*/ 37111 f102 1"/>
                  <a:gd name="f123" fmla="*/ 164297 f103 1"/>
                  <a:gd name="f124" fmla="*/ 68007 f102 1"/>
                  <a:gd name="f125" fmla="*/ 140991 f103 1"/>
                  <a:gd name="f126" fmla="*/ 137522 f102 1"/>
                  <a:gd name="f127" fmla="*/ 94377 f103 1"/>
                  <a:gd name="f128" fmla="*/ 212186 f102 1"/>
                  <a:gd name="f129" fmla="*/ 21868 f103 1"/>
                  <a:gd name="f130" fmla="*/ 384686 f102 1"/>
                  <a:gd name="f131" fmla="*/ 6330 f103 1"/>
                  <a:gd name="f132" fmla="*/ 616403 f102 1"/>
                  <a:gd name="f133" fmla="*/ 99557 f103 1"/>
                  <a:gd name="f134" fmla="*/ 832672 f102 1"/>
                  <a:gd name="f135" fmla="*/ 148760 f103 1"/>
                  <a:gd name="f136" fmla="*/ 899612 f102 1"/>
                  <a:gd name="f137" fmla="*/ 146170 f103 1"/>
                  <a:gd name="f138" fmla="*/ 948530 f102 1"/>
                  <a:gd name="f139" fmla="*/ 368878 f103 1"/>
                  <a:gd name="f140" fmla="*/ 956254 f102 1"/>
                  <a:gd name="f141" fmla="*/ 909911 f102 1"/>
                  <a:gd name="f142" fmla="+- f104 0 f1"/>
                  <a:gd name="f143" fmla="*/ f107 1 521335"/>
                  <a:gd name="f144" fmla="*/ f108 1 956254"/>
                  <a:gd name="f145" fmla="*/ f109 1 521335"/>
                  <a:gd name="f146" fmla="*/ f110 1 956254"/>
                  <a:gd name="f147" fmla="*/ f111 1 521335"/>
                  <a:gd name="f148" fmla="*/ f112 1 956254"/>
                  <a:gd name="f149" fmla="*/ f113 1 521335"/>
                  <a:gd name="f150" fmla="*/ f114 1 956254"/>
                  <a:gd name="f151" fmla="*/ f115 1 521335"/>
                  <a:gd name="f152" fmla="*/ f116 1 956254"/>
                  <a:gd name="f153" fmla="*/ f117 1 521335"/>
                  <a:gd name="f154" fmla="*/ f118 1 956254"/>
                  <a:gd name="f155" fmla="*/ f119 1 521335"/>
                  <a:gd name="f156" fmla="*/ f120 1 956254"/>
                  <a:gd name="f157" fmla="*/ f121 1 521335"/>
                  <a:gd name="f158" fmla="*/ f122 1 956254"/>
                  <a:gd name="f159" fmla="*/ f123 1 521335"/>
                  <a:gd name="f160" fmla="*/ f124 1 956254"/>
                  <a:gd name="f161" fmla="*/ f125 1 521335"/>
                  <a:gd name="f162" fmla="*/ f126 1 956254"/>
                  <a:gd name="f163" fmla="*/ f127 1 521335"/>
                  <a:gd name="f164" fmla="*/ f128 1 956254"/>
                  <a:gd name="f165" fmla="*/ f129 1 521335"/>
                  <a:gd name="f166" fmla="*/ f130 1 956254"/>
                  <a:gd name="f167" fmla="*/ f131 1 521335"/>
                  <a:gd name="f168" fmla="*/ f132 1 956254"/>
                  <a:gd name="f169" fmla="*/ f133 1 521335"/>
                  <a:gd name="f170" fmla="*/ f134 1 956254"/>
                  <a:gd name="f171" fmla="*/ f135 1 521335"/>
                  <a:gd name="f172" fmla="*/ f136 1 956254"/>
                  <a:gd name="f173" fmla="*/ f137 1 521335"/>
                  <a:gd name="f174" fmla="*/ f138 1 956254"/>
                  <a:gd name="f175" fmla="*/ f139 1 521335"/>
                  <a:gd name="f176" fmla="*/ f140 1 956254"/>
                  <a:gd name="f177" fmla="*/ f141 1 956254"/>
                  <a:gd name="f178" fmla="*/ f98 1 f105"/>
                  <a:gd name="f179" fmla="*/ f99 1 f105"/>
                  <a:gd name="f180" fmla="*/ f98 1 f106"/>
                  <a:gd name="f181" fmla="*/ f100 1 f106"/>
                  <a:gd name="f182" fmla="*/ f143 1 f105"/>
                  <a:gd name="f183" fmla="*/ f144 1 f106"/>
                  <a:gd name="f184" fmla="*/ f145 1 f105"/>
                  <a:gd name="f185" fmla="*/ f146 1 f106"/>
                  <a:gd name="f186" fmla="*/ f147 1 f105"/>
                  <a:gd name="f187" fmla="*/ f148 1 f106"/>
                  <a:gd name="f188" fmla="*/ f149 1 f105"/>
                  <a:gd name="f189" fmla="*/ f150 1 f106"/>
                  <a:gd name="f190" fmla="*/ f151 1 f105"/>
                  <a:gd name="f191" fmla="*/ f152 1 f106"/>
                  <a:gd name="f192" fmla="*/ f153 1 f105"/>
                  <a:gd name="f193" fmla="*/ f154 1 f106"/>
                  <a:gd name="f194" fmla="*/ f155 1 f105"/>
                  <a:gd name="f195" fmla="*/ f156 1 f106"/>
                  <a:gd name="f196" fmla="*/ f157 1 f105"/>
                  <a:gd name="f197" fmla="*/ f158 1 f106"/>
                  <a:gd name="f198" fmla="*/ f159 1 f105"/>
                  <a:gd name="f199" fmla="*/ f160 1 f106"/>
                  <a:gd name="f200" fmla="*/ f161 1 f105"/>
                  <a:gd name="f201" fmla="*/ f162 1 f106"/>
                  <a:gd name="f202" fmla="*/ f163 1 f105"/>
                  <a:gd name="f203" fmla="*/ f164 1 f106"/>
                  <a:gd name="f204" fmla="*/ f165 1 f105"/>
                  <a:gd name="f205" fmla="*/ f166 1 f106"/>
                  <a:gd name="f206" fmla="*/ f167 1 f105"/>
                  <a:gd name="f207" fmla="*/ f168 1 f106"/>
                  <a:gd name="f208" fmla="*/ f169 1 f105"/>
                  <a:gd name="f209" fmla="*/ f170 1 f106"/>
                  <a:gd name="f210" fmla="*/ f171 1 f105"/>
                  <a:gd name="f211" fmla="*/ f172 1 f106"/>
                  <a:gd name="f212" fmla="*/ f173 1 f105"/>
                  <a:gd name="f213" fmla="*/ f174 1 f106"/>
                  <a:gd name="f214" fmla="*/ f175 1 f105"/>
                  <a:gd name="f215" fmla="*/ f176 1 f106"/>
                  <a:gd name="f216" fmla="*/ f177 1 f106"/>
                  <a:gd name="f217" fmla="*/ f178 f96 1"/>
                  <a:gd name="f218" fmla="*/ f179 f96 1"/>
                  <a:gd name="f219" fmla="*/ f181 f97 1"/>
                  <a:gd name="f220" fmla="*/ f180 f97 1"/>
                  <a:gd name="f221" fmla="*/ f182 f96 1"/>
                  <a:gd name="f222" fmla="*/ f183 f97 1"/>
                  <a:gd name="f223" fmla="*/ f184 f96 1"/>
                  <a:gd name="f224" fmla="*/ f185 f97 1"/>
                  <a:gd name="f225" fmla="*/ f186 f96 1"/>
                  <a:gd name="f226" fmla="*/ f187 f97 1"/>
                  <a:gd name="f227" fmla="*/ f188 f96 1"/>
                  <a:gd name="f228" fmla="*/ f189 f97 1"/>
                  <a:gd name="f229" fmla="*/ f190 f96 1"/>
                  <a:gd name="f230" fmla="*/ f191 f97 1"/>
                  <a:gd name="f231" fmla="*/ f192 f96 1"/>
                  <a:gd name="f232" fmla="*/ f193 f97 1"/>
                  <a:gd name="f233" fmla="*/ f194 f96 1"/>
                  <a:gd name="f234" fmla="*/ f195 f97 1"/>
                  <a:gd name="f235" fmla="*/ f196 f96 1"/>
                  <a:gd name="f236" fmla="*/ f197 f97 1"/>
                  <a:gd name="f237" fmla="*/ f198 f96 1"/>
                  <a:gd name="f238" fmla="*/ f199 f97 1"/>
                  <a:gd name="f239" fmla="*/ f200 f96 1"/>
                  <a:gd name="f240" fmla="*/ f201 f97 1"/>
                  <a:gd name="f241" fmla="*/ f202 f96 1"/>
                  <a:gd name="f242" fmla="*/ f203 f97 1"/>
                  <a:gd name="f243" fmla="*/ f204 f96 1"/>
                  <a:gd name="f244" fmla="*/ f205 f97 1"/>
                  <a:gd name="f245" fmla="*/ f206 f96 1"/>
                  <a:gd name="f246" fmla="*/ f207 f97 1"/>
                  <a:gd name="f247" fmla="*/ f208 f96 1"/>
                  <a:gd name="f248" fmla="*/ f209 f97 1"/>
                  <a:gd name="f249" fmla="*/ f210 f96 1"/>
                  <a:gd name="f250" fmla="*/ f211 f97 1"/>
                  <a:gd name="f251" fmla="*/ f212 f96 1"/>
                  <a:gd name="f252" fmla="*/ f213 f97 1"/>
                  <a:gd name="f253" fmla="*/ f214 f96 1"/>
                  <a:gd name="f254" fmla="*/ f215 f97 1"/>
                  <a:gd name="f255" fmla="*/ f216 f9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142">
                    <a:pos x="f221" y="f222"/>
                  </a:cxn>
                  <a:cxn ang="f142">
                    <a:pos x="f223" y="f224"/>
                  </a:cxn>
                  <a:cxn ang="f142">
                    <a:pos x="f225" y="f226"/>
                  </a:cxn>
                  <a:cxn ang="f142">
                    <a:pos x="f227" y="f228"/>
                  </a:cxn>
                  <a:cxn ang="f142">
                    <a:pos x="f229" y="f230"/>
                  </a:cxn>
                  <a:cxn ang="f142">
                    <a:pos x="f231" y="f232"/>
                  </a:cxn>
                  <a:cxn ang="f142">
                    <a:pos x="f233" y="f234"/>
                  </a:cxn>
                  <a:cxn ang="f142">
                    <a:pos x="f235" y="f236"/>
                  </a:cxn>
                  <a:cxn ang="f142">
                    <a:pos x="f237" y="f238"/>
                  </a:cxn>
                  <a:cxn ang="f142">
                    <a:pos x="f239" y="f240"/>
                  </a:cxn>
                  <a:cxn ang="f142">
                    <a:pos x="f241" y="f242"/>
                  </a:cxn>
                  <a:cxn ang="f142">
                    <a:pos x="f243" y="f244"/>
                  </a:cxn>
                  <a:cxn ang="f142">
                    <a:pos x="f245" y="f246"/>
                  </a:cxn>
                  <a:cxn ang="f142">
                    <a:pos x="f247" y="f248"/>
                  </a:cxn>
                  <a:cxn ang="f142">
                    <a:pos x="f249" y="f250"/>
                  </a:cxn>
                  <a:cxn ang="f142">
                    <a:pos x="f251" y="f252"/>
                  </a:cxn>
                  <a:cxn ang="f142">
                    <a:pos x="f253" y="f254"/>
                  </a:cxn>
                  <a:cxn ang="f142">
                    <a:pos x="f253" y="f255"/>
                  </a:cxn>
                  <a:cxn ang="f142">
                    <a:pos x="f221" y="f222"/>
                  </a:cxn>
                </a:cxnLst>
                <a:rect l="f217" t="f220" r="f218" b="f219"/>
                <a:pathLst>
                  <a:path w="521335" h="956254">
                    <a:moveTo>
                      <a:pt x="f8" y="f9"/>
                    </a:moveTo>
                    <a:cubicBezTo>
                      <a:pt x="f10" y="f11"/>
                      <a:pt x="f12" y="f13"/>
                      <a:pt x="f14" y="f15"/>
                    </a:cubicBezTo>
                    <a:cubicBezTo>
                      <a:pt x="f16" y="f17"/>
                      <a:pt x="f18" y="f19"/>
                      <a:pt x="f20" y="f21"/>
                    </a:cubicBezTo>
                    <a:cubicBezTo>
                      <a:pt x="f22" y="f23"/>
                      <a:pt x="f24" y="f25"/>
                      <a:pt x="f26" y="f27"/>
                    </a:cubicBezTo>
                    <a:cubicBezTo>
                      <a:pt x="f28" y="f29"/>
                      <a:pt x="f30" y="f31"/>
                      <a:pt x="f32" y="f33"/>
                    </a:cubicBezTo>
                    <a:cubicBezTo>
                      <a:pt x="f22" y="f34"/>
                      <a:pt x="f22" y="f35"/>
                      <a:pt x="f36" y="f35"/>
                    </a:cubicBezTo>
                    <a:cubicBezTo>
                      <a:pt x="f37" y="f38"/>
                      <a:pt x="f39" y="f40"/>
                      <a:pt x="f41" y="f38"/>
                    </a:cubicBezTo>
                    <a:cubicBezTo>
                      <a:pt x="f42" y="f38"/>
                      <a:pt x="f43" y="f44"/>
                      <a:pt x="f42" y="f31"/>
                    </a:cubicBezTo>
                    <a:cubicBezTo>
                      <a:pt x="f45" y="f46"/>
                      <a:pt x="f47" y="f48"/>
                      <a:pt x="f49" y="f50"/>
                    </a:cubicBezTo>
                    <a:cubicBezTo>
                      <a:pt x="f51" y="f52"/>
                      <a:pt x="f53" y="f54"/>
                      <a:pt x="f45" y="f55"/>
                    </a:cubicBezTo>
                    <a:cubicBezTo>
                      <a:pt x="f56" y="f57"/>
                      <a:pt x="f58" y="f59"/>
                      <a:pt x="f60" y="f61"/>
                    </a:cubicBezTo>
                    <a:cubicBezTo>
                      <a:pt x="f62" y="f63"/>
                      <a:pt x="f64" y="f65"/>
                      <a:pt x="f66" y="f67"/>
                    </a:cubicBezTo>
                    <a:cubicBezTo>
                      <a:pt x="f68" y="f69"/>
                      <a:pt x="f70" y="f71"/>
                      <a:pt x="f72" y="f73"/>
                    </a:cubicBezTo>
                    <a:cubicBezTo>
                      <a:pt x="f74" y="f75"/>
                      <a:pt x="f76" y="f77"/>
                      <a:pt x="f78" y="f79"/>
                    </a:cubicBezTo>
                    <a:cubicBezTo>
                      <a:pt x="f80" y="f81"/>
                      <a:pt x="f53" y="f82"/>
                      <a:pt x="f53" y="f82"/>
                    </a:cubicBezTo>
                    <a:cubicBezTo>
                      <a:pt x="f53" y="f82"/>
                      <a:pt x="f53" y="f83"/>
                      <a:pt x="f84" y="f85"/>
                    </a:cubicBezTo>
                    <a:cubicBezTo>
                      <a:pt x="f86" y="f87"/>
                      <a:pt x="f88" y="f89"/>
                      <a:pt x="f88" y="f7"/>
                    </a:cubicBezTo>
                    <a:cubicBezTo>
                      <a:pt x="f36" y="f90"/>
                      <a:pt x="f88" y="f91"/>
                      <a:pt x="f88" y="f92"/>
                    </a:cubicBezTo>
                    <a:cubicBezTo>
                      <a:pt x="f93" y="f82"/>
                      <a:pt x="f32" y="f94"/>
                      <a:pt x="f8" y="f9"/>
                    </a:cubicBezTo>
                    <a:close/>
                  </a:path>
                </a:pathLst>
              </a:custGeom>
              <a:noFill/>
              <a:ln w="28575" cap="rnd">
                <a:solidFill>
                  <a:srgbClr val="DEF44F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3429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1350" b="0" i="0" u="none" strike="noStrike" kern="1200" cap="none" spc="0" baseline="0">
                  <a:solidFill>
                    <a:srgbClr val="000000"/>
                  </a:solidFill>
                  <a:uFillTx/>
                  <a:latin typeface="Trebuchet MS"/>
                </a:endParaRPr>
              </a:p>
            </p:txBody>
          </p:sp>
          <p:sp>
            <p:nvSpPr>
              <p:cNvPr id="40" name="Freeform 81">
                <a:extLst>
                  <a:ext uri="{FF2B5EF4-FFF2-40B4-BE49-F238E27FC236}">
                    <a16:creationId xmlns:a16="http://schemas.microsoft.com/office/drawing/2014/main" id="{351B7EE9-595C-4AB2-A501-055F1465AD36}"/>
                  </a:ext>
                </a:extLst>
              </p:cNvPr>
              <p:cNvSpPr/>
              <p:nvPr/>
            </p:nvSpPr>
            <p:spPr>
              <a:xfrm>
                <a:off x="10098231" y="2243151"/>
                <a:ext cx="705121" cy="1450156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459441"/>
                  <a:gd name="f7" fmla="val 944889"/>
                  <a:gd name="f8" fmla="val 16145"/>
                  <a:gd name="f9" fmla="val 751792"/>
                  <a:gd name="f10" fmla="val 80886"/>
                  <a:gd name="f11" fmla="val 741493"/>
                  <a:gd name="f12" fmla="val 166343"/>
                  <a:gd name="f13" fmla="val 749217"/>
                  <a:gd name="f14" fmla="val 231084"/>
                  <a:gd name="f15" fmla="val 762091"/>
                  <a:gd name="f16" fmla="val 303593"/>
                  <a:gd name="f17" fmla="val 777538"/>
                  <a:gd name="f18" fmla="val 319131"/>
                  <a:gd name="f19" fmla="val 816158"/>
                  <a:gd name="f20" fmla="val 326900"/>
                  <a:gd name="f21" fmla="val 823882"/>
                  <a:gd name="f22" fmla="val 350207"/>
                  <a:gd name="f23" fmla="val 857352"/>
                  <a:gd name="f24" fmla="val 357976"/>
                  <a:gd name="f25" fmla="val 903695"/>
                  <a:gd name="f26" fmla="val 352796"/>
                  <a:gd name="f27" fmla="val 386461"/>
                  <a:gd name="f28" fmla="val 895971"/>
                  <a:gd name="f29" fmla="val 422716"/>
                  <a:gd name="f30" fmla="val 844479"/>
                  <a:gd name="f31" fmla="val 440844"/>
                  <a:gd name="f32" fmla="val 790411"/>
                  <a:gd name="f33" fmla="val 464150"/>
                  <a:gd name="f34" fmla="val 718322"/>
                  <a:gd name="f35" fmla="val 641083"/>
                  <a:gd name="f36" fmla="val 448612"/>
                  <a:gd name="f37" fmla="val 566419"/>
                  <a:gd name="f38" fmla="val 427895"/>
                  <a:gd name="f39" fmla="val 466008"/>
                  <a:gd name="f40" fmla="val 381282"/>
                  <a:gd name="f41" fmla="val 375896"/>
                  <a:gd name="f42" fmla="val 337259"/>
                  <a:gd name="f43" fmla="val 283209"/>
                  <a:gd name="f44" fmla="val 293235"/>
                  <a:gd name="f45" fmla="val 193097"/>
                  <a:gd name="f46" fmla="val 249211"/>
                  <a:gd name="f47" fmla="val 100411"/>
                  <a:gd name="f48" fmla="val 179291"/>
                  <a:gd name="f49" fmla="val 144179"/>
                  <a:gd name="f50" fmla="val 111961"/>
                  <a:gd name="f51" fmla="val 278060"/>
                  <a:gd name="f52" fmla="val 54989"/>
                  <a:gd name="f53" fmla="val 422239"/>
                  <a:gd name="f54" fmla="val 13555"/>
                  <a:gd name="f55" fmla="val 527799"/>
                  <a:gd name="f56" fmla="val -14930"/>
                  <a:gd name="f57" fmla="val 648807"/>
                  <a:gd name="f58" fmla="val 8376"/>
                  <a:gd name="f59" fmla="val 756941"/>
                  <a:gd name="f60" fmla="val 10966"/>
                  <a:gd name="f61" fmla="+- 0 0 -90"/>
                  <a:gd name="f62" fmla="*/ f3 1 459441"/>
                  <a:gd name="f63" fmla="*/ f4 1 944889"/>
                  <a:gd name="f64" fmla="val f5"/>
                  <a:gd name="f65" fmla="val f6"/>
                  <a:gd name="f66" fmla="val f7"/>
                  <a:gd name="f67" fmla="*/ f61 f0 1"/>
                  <a:gd name="f68" fmla="+- f66 0 f64"/>
                  <a:gd name="f69" fmla="+- f65 0 f64"/>
                  <a:gd name="f70" fmla="*/ f67 1 f2"/>
                  <a:gd name="f71" fmla="*/ f69 1 459441"/>
                  <a:gd name="f72" fmla="*/ f68 1 944889"/>
                  <a:gd name="f73" fmla="*/ 16145 f69 1"/>
                  <a:gd name="f74" fmla="*/ 751792 f68 1"/>
                  <a:gd name="f75" fmla="*/ 231084 f69 1"/>
                  <a:gd name="f76" fmla="*/ 762091 f68 1"/>
                  <a:gd name="f77" fmla="*/ 326900 f69 1"/>
                  <a:gd name="f78" fmla="*/ 823882 f68 1"/>
                  <a:gd name="f79" fmla="*/ 352796 f69 1"/>
                  <a:gd name="f80" fmla="*/ 944889 f68 1"/>
                  <a:gd name="f81" fmla="*/ 440844 f69 1"/>
                  <a:gd name="f82" fmla="*/ 790411 f68 1"/>
                  <a:gd name="f83" fmla="*/ 448612 f69 1"/>
                  <a:gd name="f84" fmla="*/ 566419 f68 1"/>
                  <a:gd name="f85" fmla="*/ 337259 f69 1"/>
                  <a:gd name="f86" fmla="*/ 283209 f68 1"/>
                  <a:gd name="f87" fmla="*/ 0 f68 1"/>
                  <a:gd name="f88" fmla="*/ 54989 f69 1"/>
                  <a:gd name="f89" fmla="*/ 422239 f68 1"/>
                  <a:gd name="f90" fmla="*/ 8376 f69 1"/>
                  <a:gd name="f91" fmla="*/ 756941 f68 1"/>
                  <a:gd name="f92" fmla="+- f70 0 f1"/>
                  <a:gd name="f93" fmla="*/ f73 1 459441"/>
                  <a:gd name="f94" fmla="*/ f74 1 944889"/>
                  <a:gd name="f95" fmla="*/ f75 1 459441"/>
                  <a:gd name="f96" fmla="*/ f76 1 944889"/>
                  <a:gd name="f97" fmla="*/ f77 1 459441"/>
                  <a:gd name="f98" fmla="*/ f78 1 944889"/>
                  <a:gd name="f99" fmla="*/ f79 1 459441"/>
                  <a:gd name="f100" fmla="*/ f80 1 944889"/>
                  <a:gd name="f101" fmla="*/ f81 1 459441"/>
                  <a:gd name="f102" fmla="*/ f82 1 944889"/>
                  <a:gd name="f103" fmla="*/ f83 1 459441"/>
                  <a:gd name="f104" fmla="*/ f84 1 944889"/>
                  <a:gd name="f105" fmla="*/ f85 1 459441"/>
                  <a:gd name="f106" fmla="*/ f86 1 944889"/>
                  <a:gd name="f107" fmla="*/ f87 1 944889"/>
                  <a:gd name="f108" fmla="*/ f88 1 459441"/>
                  <a:gd name="f109" fmla="*/ f89 1 944889"/>
                  <a:gd name="f110" fmla="*/ f90 1 459441"/>
                  <a:gd name="f111" fmla="*/ f91 1 944889"/>
                  <a:gd name="f112" fmla="*/ f64 1 f71"/>
                  <a:gd name="f113" fmla="*/ f65 1 f71"/>
                  <a:gd name="f114" fmla="*/ f64 1 f72"/>
                  <a:gd name="f115" fmla="*/ f66 1 f72"/>
                  <a:gd name="f116" fmla="*/ f93 1 f71"/>
                  <a:gd name="f117" fmla="*/ f94 1 f72"/>
                  <a:gd name="f118" fmla="*/ f95 1 f71"/>
                  <a:gd name="f119" fmla="*/ f96 1 f72"/>
                  <a:gd name="f120" fmla="*/ f97 1 f71"/>
                  <a:gd name="f121" fmla="*/ f98 1 f72"/>
                  <a:gd name="f122" fmla="*/ f99 1 f71"/>
                  <a:gd name="f123" fmla="*/ f100 1 f72"/>
                  <a:gd name="f124" fmla="*/ f101 1 f71"/>
                  <a:gd name="f125" fmla="*/ f102 1 f72"/>
                  <a:gd name="f126" fmla="*/ f103 1 f71"/>
                  <a:gd name="f127" fmla="*/ f104 1 f72"/>
                  <a:gd name="f128" fmla="*/ f105 1 f71"/>
                  <a:gd name="f129" fmla="*/ f106 1 f72"/>
                  <a:gd name="f130" fmla="*/ f107 1 f72"/>
                  <a:gd name="f131" fmla="*/ f108 1 f71"/>
                  <a:gd name="f132" fmla="*/ f109 1 f72"/>
                  <a:gd name="f133" fmla="*/ f110 1 f71"/>
                  <a:gd name="f134" fmla="*/ f111 1 f72"/>
                  <a:gd name="f135" fmla="*/ f112 f62 1"/>
                  <a:gd name="f136" fmla="*/ f113 f62 1"/>
                  <a:gd name="f137" fmla="*/ f115 f63 1"/>
                  <a:gd name="f138" fmla="*/ f114 f63 1"/>
                  <a:gd name="f139" fmla="*/ f116 f62 1"/>
                  <a:gd name="f140" fmla="*/ f117 f63 1"/>
                  <a:gd name="f141" fmla="*/ f118 f62 1"/>
                  <a:gd name="f142" fmla="*/ f119 f63 1"/>
                  <a:gd name="f143" fmla="*/ f120 f62 1"/>
                  <a:gd name="f144" fmla="*/ f121 f63 1"/>
                  <a:gd name="f145" fmla="*/ f122 f62 1"/>
                  <a:gd name="f146" fmla="*/ f123 f63 1"/>
                  <a:gd name="f147" fmla="*/ f124 f62 1"/>
                  <a:gd name="f148" fmla="*/ f125 f63 1"/>
                  <a:gd name="f149" fmla="*/ f126 f62 1"/>
                  <a:gd name="f150" fmla="*/ f127 f63 1"/>
                  <a:gd name="f151" fmla="*/ f128 f62 1"/>
                  <a:gd name="f152" fmla="*/ f129 f63 1"/>
                  <a:gd name="f153" fmla="*/ f130 f63 1"/>
                  <a:gd name="f154" fmla="*/ f131 f62 1"/>
                  <a:gd name="f155" fmla="*/ f132 f63 1"/>
                  <a:gd name="f156" fmla="*/ f133 f62 1"/>
                  <a:gd name="f157" fmla="*/ f134 f6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92">
                    <a:pos x="f139" y="f140"/>
                  </a:cxn>
                  <a:cxn ang="f92">
                    <a:pos x="f141" y="f142"/>
                  </a:cxn>
                  <a:cxn ang="f92">
                    <a:pos x="f143" y="f144"/>
                  </a:cxn>
                  <a:cxn ang="f92">
                    <a:pos x="f143" y="f144"/>
                  </a:cxn>
                  <a:cxn ang="f92">
                    <a:pos x="f145" y="f146"/>
                  </a:cxn>
                  <a:cxn ang="f92">
                    <a:pos x="f147" y="f148"/>
                  </a:cxn>
                  <a:cxn ang="f92">
                    <a:pos x="f149" y="f150"/>
                  </a:cxn>
                  <a:cxn ang="f92">
                    <a:pos x="f151" y="f152"/>
                  </a:cxn>
                  <a:cxn ang="f92">
                    <a:pos x="f141" y="f153"/>
                  </a:cxn>
                  <a:cxn ang="f92">
                    <a:pos x="f154" y="f155"/>
                  </a:cxn>
                  <a:cxn ang="f92">
                    <a:pos x="f156" y="f157"/>
                  </a:cxn>
                  <a:cxn ang="f92">
                    <a:pos x="f139" y="f140"/>
                  </a:cxn>
                </a:cxnLst>
                <a:rect l="f135" t="f138" r="f136" b="f137"/>
                <a:pathLst>
                  <a:path w="459441" h="944889">
                    <a:moveTo>
                      <a:pt x="f8" y="f9"/>
                    </a:moveTo>
                    <a:cubicBezTo>
                      <a:pt x="f10" y="f11"/>
                      <a:pt x="f12" y="f13"/>
                      <a:pt x="f14" y="f15"/>
                    </a:cubicBezTo>
                    <a:cubicBezTo>
                      <a:pt x="f16" y="f17"/>
                      <a:pt x="f18" y="f19"/>
                      <a:pt x="f20" y="f21"/>
                    </a:cubicBezTo>
                    <a:cubicBezTo>
                      <a:pt x="f20" y="f21"/>
                      <a:pt x="f20" y="f21"/>
                      <a:pt x="f20" y="f21"/>
                    </a:cubicBezTo>
                    <a:cubicBezTo>
                      <a:pt x="f22" y="f23"/>
                      <a:pt x="f24" y="f25"/>
                      <a:pt x="f26" y="f7"/>
                    </a:cubicBezTo>
                    <a:cubicBezTo>
                      <a:pt x="f27" y="f28"/>
                      <a:pt x="f29" y="f30"/>
                      <a:pt x="f31" y="f32"/>
                    </a:cubicBezTo>
                    <a:cubicBezTo>
                      <a:pt x="f33" y="f34"/>
                      <a:pt x="f33" y="f35"/>
                      <a:pt x="f36" y="f37"/>
                    </a:cubicBezTo>
                    <a:cubicBezTo>
                      <a:pt x="f38" y="f39"/>
                      <a:pt x="f40" y="f41"/>
                      <a:pt x="f42" y="f43"/>
                    </a:cubicBezTo>
                    <a:cubicBezTo>
                      <a:pt x="f44" y="f45"/>
                      <a:pt x="f46" y="f47"/>
                      <a:pt x="f14" y="f5"/>
                    </a:cubicBezTo>
                    <a:cubicBezTo>
                      <a:pt x="f48" y="f49"/>
                      <a:pt x="f50" y="f51"/>
                      <a:pt x="f52" y="f53"/>
                    </a:cubicBezTo>
                    <a:cubicBezTo>
                      <a:pt x="f54" y="f55"/>
                      <a:pt x="f56" y="f57"/>
                      <a:pt x="f58" y="f59"/>
                    </a:cubicBezTo>
                    <a:cubicBezTo>
                      <a:pt x="f58" y="f9"/>
                      <a:pt x="f60" y="f9"/>
                      <a:pt x="f8" y="f9"/>
                    </a:cubicBezTo>
                    <a:close/>
                  </a:path>
                </a:pathLst>
              </a:custGeom>
              <a:solidFill>
                <a:srgbClr val="0B3A24"/>
              </a:solidFill>
              <a:ln w="28575" cap="rnd">
                <a:solidFill>
                  <a:srgbClr val="DEF44F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3429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1350" b="0" i="0" u="none" strike="noStrike" kern="1200" cap="none" spc="0" baseline="0">
                  <a:solidFill>
                    <a:srgbClr val="000000"/>
                  </a:solidFill>
                  <a:uFillTx/>
                  <a:latin typeface="Trebuchet M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85138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99F3FE-553C-4A72-9360-4D6F52F042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4350" y="192811"/>
            <a:ext cx="4251960" cy="4763393"/>
          </a:xfrm>
        </p:spPr>
        <p:txBody>
          <a:bodyPr lIns="0" tIns="0" rIns="0" bIns="0" anchor="b">
            <a:noAutofit/>
          </a:bodyPr>
          <a:lstStyle>
            <a:lvl1pPr>
              <a:defRPr sz="4500"/>
            </a:lvl1pPr>
          </a:lstStyle>
          <a:p>
            <a:pPr lvl="0"/>
            <a:r>
              <a:rPr lang="ru-RU"/>
              <a:t>Заголовок слайда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2661CB-2C6D-4698-A9E3-59AFB7EA9A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7999" y="5055078"/>
            <a:ext cx="4251960" cy="1086919"/>
          </a:xfrm>
        </p:spPr>
        <p:txBody>
          <a:bodyPr lIns="0" tIns="0" rIns="0" bIns="0"/>
          <a:lstStyle>
            <a:lvl1pPr marL="0" indent="0">
              <a:buNone/>
              <a:defRPr sz="2100"/>
            </a:lvl1pPr>
          </a:lstStyle>
          <a:p>
            <a:pPr lvl="0"/>
            <a:r>
              <a:rPr lang="ru-RU"/>
              <a:t>Подзаголовок слайда</a:t>
            </a:r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54D383B9-93EB-4377-AE14-8E21F166E32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Название презентации</a:t>
            </a:r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090A051F-54CD-4AE9-A2FE-5C5DA54884C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FFD9F5A-11A6-4F24-B9E2-BA9E763D63B5}" type="slidenum">
              <a:t>‹#›</a:t>
            </a:fld>
            <a:endParaRPr lang="ru-RU"/>
          </a:p>
        </p:txBody>
      </p:sp>
      <p:sp>
        <p:nvSpPr>
          <p:cNvPr id="6" name="Полилиния 3">
            <a:extLst>
              <a:ext uri="{FF2B5EF4-FFF2-40B4-BE49-F238E27FC236}">
                <a16:creationId xmlns:a16="http://schemas.microsoft.com/office/drawing/2014/main" id="{55E233C9-C12B-4846-A1D0-CE6764397D47}"/>
              </a:ext>
            </a:extLst>
          </p:cNvPr>
          <p:cNvSpPr/>
          <p:nvPr/>
        </p:nvSpPr>
        <p:spPr>
          <a:xfrm rot="16200004">
            <a:off x="4887649" y="-748523"/>
            <a:ext cx="3011210" cy="450825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91789"/>
              <a:gd name="f7" fmla="val 4375270"/>
              <a:gd name="f8" fmla="val 2187635"/>
              <a:gd name="f9" fmla="val 210"/>
              <a:gd name="f10" fmla="val 4375060"/>
              <a:gd name="f11" fmla="val 979438"/>
              <a:gd name="f12" fmla="val 3395832"/>
              <a:gd name="f13" fmla="+- 0 0 -90"/>
              <a:gd name="f14" fmla="*/ f3 1 2191789"/>
              <a:gd name="f15" fmla="*/ f4 1 4375270"/>
              <a:gd name="f16" fmla="val f5"/>
              <a:gd name="f17" fmla="val f6"/>
              <a:gd name="f18" fmla="val f7"/>
              <a:gd name="f19" fmla="*/ f13 f0 1"/>
              <a:gd name="f20" fmla="+- f18 0 f16"/>
              <a:gd name="f21" fmla="+- f17 0 f16"/>
              <a:gd name="f22" fmla="*/ f19 1 f2"/>
              <a:gd name="f23" fmla="*/ f21 1 2191789"/>
              <a:gd name="f24" fmla="*/ f20 1 4375270"/>
              <a:gd name="f25" fmla="*/ 2187635 f21 1"/>
              <a:gd name="f26" fmla="*/ 0 f20 1"/>
              <a:gd name="f27" fmla="*/ 2191789 f21 1"/>
              <a:gd name="f28" fmla="*/ 210 f20 1"/>
              <a:gd name="f29" fmla="*/ 4375060 f20 1"/>
              <a:gd name="f30" fmla="*/ 4375270 f20 1"/>
              <a:gd name="f31" fmla="*/ 0 f21 1"/>
              <a:gd name="f32" fmla="*/ 2187635 f20 1"/>
              <a:gd name="f33" fmla="+- f22 0 f1"/>
              <a:gd name="f34" fmla="*/ f25 1 2191789"/>
              <a:gd name="f35" fmla="*/ f26 1 4375270"/>
              <a:gd name="f36" fmla="*/ f27 1 2191789"/>
              <a:gd name="f37" fmla="*/ f28 1 4375270"/>
              <a:gd name="f38" fmla="*/ f29 1 4375270"/>
              <a:gd name="f39" fmla="*/ f30 1 4375270"/>
              <a:gd name="f40" fmla="*/ f31 1 2191789"/>
              <a:gd name="f41" fmla="*/ f32 1 4375270"/>
              <a:gd name="f42" fmla="*/ f16 1 f23"/>
              <a:gd name="f43" fmla="*/ f17 1 f23"/>
              <a:gd name="f44" fmla="*/ f16 1 f24"/>
              <a:gd name="f45" fmla="*/ f18 1 f24"/>
              <a:gd name="f46" fmla="*/ f34 1 f23"/>
              <a:gd name="f47" fmla="*/ f35 1 f24"/>
              <a:gd name="f48" fmla="*/ f36 1 f23"/>
              <a:gd name="f49" fmla="*/ f37 1 f24"/>
              <a:gd name="f50" fmla="*/ f38 1 f24"/>
              <a:gd name="f51" fmla="*/ f39 1 f24"/>
              <a:gd name="f52" fmla="*/ f40 1 f23"/>
              <a:gd name="f53" fmla="*/ f41 1 f24"/>
              <a:gd name="f54" fmla="*/ f42 f14 1"/>
              <a:gd name="f55" fmla="*/ f43 f14 1"/>
              <a:gd name="f56" fmla="*/ f45 f15 1"/>
              <a:gd name="f57" fmla="*/ f44 f15 1"/>
              <a:gd name="f58" fmla="*/ f46 f14 1"/>
              <a:gd name="f59" fmla="*/ f47 f15 1"/>
              <a:gd name="f60" fmla="*/ f48 f14 1"/>
              <a:gd name="f61" fmla="*/ f49 f15 1"/>
              <a:gd name="f62" fmla="*/ f50 f15 1"/>
              <a:gd name="f63" fmla="*/ f51 f15 1"/>
              <a:gd name="f64" fmla="*/ f52 f14 1"/>
              <a:gd name="f65" fmla="*/ f53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3">
                <a:pos x="f58" y="f59"/>
              </a:cxn>
              <a:cxn ang="f33">
                <a:pos x="f60" y="f61"/>
              </a:cxn>
              <a:cxn ang="f33">
                <a:pos x="f60" y="f62"/>
              </a:cxn>
              <a:cxn ang="f33">
                <a:pos x="f58" y="f63"/>
              </a:cxn>
              <a:cxn ang="f33">
                <a:pos x="f64" y="f65"/>
              </a:cxn>
              <a:cxn ang="f33">
                <a:pos x="f58" y="f59"/>
              </a:cxn>
            </a:cxnLst>
            <a:rect l="f54" t="f57" r="f55" b="f56"/>
            <a:pathLst>
              <a:path w="2191789" h="4375270">
                <a:moveTo>
                  <a:pt x="f8" y="f5"/>
                </a:moveTo>
                <a:lnTo>
                  <a:pt x="f6" y="f9"/>
                </a:lnTo>
                <a:lnTo>
                  <a:pt x="f6" y="f10"/>
                </a:lnTo>
                <a:lnTo>
                  <a:pt x="f8" y="f7"/>
                </a:lnTo>
                <a:cubicBezTo>
                  <a:pt x="f11" y="f7"/>
                  <a:pt x="f5" y="f12"/>
                  <a:pt x="f5" y="f8"/>
                </a:cubicBezTo>
                <a:cubicBezTo>
                  <a:pt x="f5" y="f11"/>
                  <a:pt x="f11" y="f5"/>
                  <a:pt x="f8" y="f5"/>
                </a:cubicBezTo>
                <a:close/>
              </a:path>
            </a:pathLst>
          </a:custGeom>
          <a:solidFill>
            <a:srgbClr val="125F3B">
              <a:alpha val="50000"/>
            </a:srgbClr>
          </a:solidFill>
          <a:ln cap="rnd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marL="0" marR="0" lvl="0" indent="0" algn="ctr" defTabSz="3429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350" b="0" i="0" u="none" strike="noStrike" kern="1200" cap="none" spc="0" baseline="0">
              <a:solidFill>
                <a:srgbClr val="FFFFFF"/>
              </a:solidFill>
              <a:uFillTx/>
              <a:latin typeface="Trebuchet MS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25EB044E-13C9-4AC7-A052-16440F49C472}"/>
              </a:ext>
            </a:extLst>
          </p:cNvPr>
          <p:cNvGrpSpPr/>
          <p:nvPr/>
        </p:nvGrpSpPr>
        <p:grpSpPr>
          <a:xfrm>
            <a:off x="4923811" y="805622"/>
            <a:ext cx="3789374" cy="5023238"/>
            <a:chOff x="6565081" y="805622"/>
            <a:chExt cx="5052498" cy="5023238"/>
          </a:xfrm>
        </p:grpSpPr>
        <p:grpSp>
          <p:nvGrpSpPr>
            <p:cNvPr id="8" name="Графический объект 14">
              <a:extLst>
                <a:ext uri="{FF2B5EF4-FFF2-40B4-BE49-F238E27FC236}">
                  <a16:creationId xmlns:a16="http://schemas.microsoft.com/office/drawing/2014/main" id="{5A539152-522C-40DE-B2AB-836B48F0B730}"/>
                </a:ext>
              </a:extLst>
            </p:cNvPr>
            <p:cNvGrpSpPr/>
            <p:nvPr/>
          </p:nvGrpSpPr>
          <p:grpSpPr>
            <a:xfrm>
              <a:off x="6565081" y="805622"/>
              <a:ext cx="3289919" cy="4150589"/>
              <a:chOff x="6565081" y="805622"/>
              <a:chExt cx="3289919" cy="4150589"/>
            </a:xfrm>
          </p:grpSpPr>
          <p:sp>
            <p:nvSpPr>
              <p:cNvPr id="9" name="Freeform 69">
                <a:extLst>
                  <a:ext uri="{FF2B5EF4-FFF2-40B4-BE49-F238E27FC236}">
                    <a16:creationId xmlns:a16="http://schemas.microsoft.com/office/drawing/2014/main" id="{6CE5CE5C-D66C-445B-B10E-55FCDD0D3960}"/>
                  </a:ext>
                </a:extLst>
              </p:cNvPr>
              <p:cNvSpPr/>
              <p:nvPr/>
            </p:nvSpPr>
            <p:spPr>
              <a:xfrm>
                <a:off x="6565081" y="805622"/>
                <a:ext cx="3289919" cy="4150589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672253"/>
                  <a:gd name="f7" fmla="val 3371338"/>
                  <a:gd name="f8" fmla="val 2671455"/>
                  <a:gd name="f9" fmla="val 1291702"/>
                  <a:gd name="f10" fmla="val 2604940"/>
                  <a:gd name="f11" fmla="val 1274985"/>
                  <a:gd name="f12" fmla="val 2624894"/>
                  <a:gd name="f13" fmla="val 1191398"/>
                  <a:gd name="f14" fmla="val 1194742"/>
                  <a:gd name="f15" fmla="val 2541751"/>
                  <a:gd name="f16" fmla="val 1161307"/>
                  <a:gd name="f17" fmla="val 2435328"/>
                  <a:gd name="f18" fmla="val 1154620"/>
                  <a:gd name="f19" fmla="val 2382116"/>
                  <a:gd name="f20" fmla="val 1124529"/>
                  <a:gd name="f21" fmla="val 2368813"/>
                  <a:gd name="f22" fmla="val 1114499"/>
                  <a:gd name="f23" fmla="val 2358836"/>
                  <a:gd name="f24" fmla="val 1104468"/>
                  <a:gd name="f25" fmla="val 2348859"/>
                  <a:gd name="f26" fmla="val 1094438"/>
                  <a:gd name="f27" fmla="val 2412047"/>
                  <a:gd name="f28" fmla="val 1037599"/>
                  <a:gd name="f29" fmla="val 2428676"/>
                  <a:gd name="f30" fmla="val 1047629"/>
                  <a:gd name="f31" fmla="val 2445305"/>
                  <a:gd name="f32" fmla="val 1054316"/>
                  <a:gd name="f33" fmla="val 2465259"/>
                  <a:gd name="f34" fmla="val 1057660"/>
                  <a:gd name="f35" fmla="val 2461933"/>
                  <a:gd name="f36" fmla="val 1040942"/>
                  <a:gd name="f37" fmla="val 2458608"/>
                  <a:gd name="f38" fmla="val 1034255"/>
                  <a:gd name="f39" fmla="val 2432002"/>
                  <a:gd name="f40" fmla="val 974073"/>
                  <a:gd name="f41" fmla="val 990790"/>
                  <a:gd name="f42" fmla="val 2332230"/>
                  <a:gd name="f43" fmla="val 980760"/>
                  <a:gd name="f44" fmla="val 2305624"/>
                  <a:gd name="f45" fmla="val 2275693"/>
                  <a:gd name="f46" fmla="val 940638"/>
                  <a:gd name="f47" fmla="val 2302298"/>
                  <a:gd name="f48" fmla="val 917234"/>
                  <a:gd name="f49" fmla="val 2312276"/>
                  <a:gd name="f50" fmla="val 910547"/>
                  <a:gd name="f51" fmla="val 2325579"/>
                  <a:gd name="f52" fmla="val 907204"/>
                  <a:gd name="f53" fmla="val 2335556"/>
                  <a:gd name="f54" fmla="val 900517"/>
                  <a:gd name="f55" fmla="val 2425350"/>
                  <a:gd name="f56" fmla="val 2471911"/>
                  <a:gd name="f57" fmla="val 903860"/>
                  <a:gd name="f58" fmla="val 2501842"/>
                  <a:gd name="f59" fmla="val 2528448"/>
                  <a:gd name="f60" fmla="val 2551728"/>
                  <a:gd name="f61" fmla="val 930608"/>
                  <a:gd name="f62" fmla="val 2581660"/>
                  <a:gd name="f63" fmla="val 954012"/>
                  <a:gd name="f64" fmla="val 2608266"/>
                  <a:gd name="f65" fmla="val 2634871"/>
                  <a:gd name="f66" fmla="val 1010851"/>
                  <a:gd name="f67" fmla="val 2584985"/>
                  <a:gd name="f68" fmla="val 813587"/>
                  <a:gd name="f69" fmla="val 2488539"/>
                  <a:gd name="f70" fmla="val 623009"/>
                  <a:gd name="f71" fmla="val 2345533"/>
                  <a:gd name="f72" fmla="val 459179"/>
                  <a:gd name="f73" fmla="val 2076149"/>
                  <a:gd name="f74" fmla="val 154924"/>
                  <a:gd name="f75" fmla="val 1687038"/>
                  <a:gd name="f76" fmla="val -15593"/>
                  <a:gd name="f77" fmla="val 1284624"/>
                  <a:gd name="f78" fmla="val 1124"/>
                  <a:gd name="f79" fmla="val 546312"/>
                  <a:gd name="f80" fmla="val 31215"/>
                  <a:gd name="f81" fmla="val -25714"/>
                  <a:gd name="f82" fmla="val 656444"/>
                  <a:gd name="f83" fmla="val 892"/>
                  <a:gd name="f84" fmla="val 1395350"/>
                  <a:gd name="f85" fmla="val 14195"/>
                  <a:gd name="f86" fmla="val 1769818"/>
                  <a:gd name="f87" fmla="val 183807"/>
                  <a:gd name="f88" fmla="val 2120882"/>
                  <a:gd name="f89" fmla="val 469820"/>
                  <a:gd name="f90" fmla="val 2364955"/>
                  <a:gd name="f91" fmla="val 692644"/>
                  <a:gd name="f92" fmla="val 2558876"/>
                  <a:gd name="f93" fmla="val 819022"/>
                  <a:gd name="f94" fmla="val 2839728"/>
                  <a:gd name="f95" fmla="val 3137296"/>
                  <a:gd name="f96" fmla="val 3371339"/>
                  <a:gd name="f97" fmla="val 1859976"/>
                  <a:gd name="f98" fmla="val 2836384"/>
                  <a:gd name="f99" fmla="val 1993005"/>
                  <a:gd name="f100" fmla="val 2548846"/>
                  <a:gd name="f101" fmla="val 2219155"/>
                  <a:gd name="f102" fmla="val 2354925"/>
                  <a:gd name="f103" fmla="val 2531774"/>
                  <a:gd name="f104" fmla="val 2077417"/>
                  <a:gd name="f105" fmla="val 2684757"/>
                  <a:gd name="f106" fmla="val 1682888"/>
                  <a:gd name="f107" fmla="val 1020882"/>
                  <a:gd name="f108" fmla="val 1000821"/>
                  <a:gd name="f109" fmla="val 2315601"/>
                  <a:gd name="f110" fmla="val 987447"/>
                  <a:gd name="f111" fmla="val 2338881"/>
                  <a:gd name="f112" fmla="val 994134"/>
                  <a:gd name="f113" fmla="+- 0 0 -90"/>
                  <a:gd name="f114" fmla="*/ f3 1 2672253"/>
                  <a:gd name="f115" fmla="*/ f4 1 3371338"/>
                  <a:gd name="f116" fmla="val f5"/>
                  <a:gd name="f117" fmla="val f6"/>
                  <a:gd name="f118" fmla="val f7"/>
                  <a:gd name="f119" fmla="*/ f113 f0 1"/>
                  <a:gd name="f120" fmla="+- f118 0 f116"/>
                  <a:gd name="f121" fmla="+- f117 0 f116"/>
                  <a:gd name="f122" fmla="*/ f119 1 f2"/>
                  <a:gd name="f123" fmla="*/ f121 1 2672253"/>
                  <a:gd name="f124" fmla="*/ f120 1 3371338"/>
                  <a:gd name="f125" fmla="*/ 2671455 f121 1"/>
                  <a:gd name="f126" fmla="*/ 1291702 f120 1"/>
                  <a:gd name="f127" fmla="*/ 2604940 f121 1"/>
                  <a:gd name="f128" fmla="*/ 1274985 f120 1"/>
                  <a:gd name="f129" fmla="*/ 2624894 f121 1"/>
                  <a:gd name="f130" fmla="*/ 1191398 f120 1"/>
                  <a:gd name="f131" fmla="*/ 1194742 f120 1"/>
                  <a:gd name="f132" fmla="*/ 2382116 f121 1"/>
                  <a:gd name="f133" fmla="*/ 1124529 f120 1"/>
                  <a:gd name="f134" fmla="*/ 2348859 f121 1"/>
                  <a:gd name="f135" fmla="*/ 1094438 f120 1"/>
                  <a:gd name="f136" fmla="*/ 2412047 f121 1"/>
                  <a:gd name="f137" fmla="*/ 1037599 f120 1"/>
                  <a:gd name="f138" fmla="*/ 2465259 f121 1"/>
                  <a:gd name="f139" fmla="*/ 1057660 f120 1"/>
                  <a:gd name="f140" fmla="*/ 2458608 f121 1"/>
                  <a:gd name="f141" fmla="*/ 1034255 f120 1"/>
                  <a:gd name="f142" fmla="*/ 2332230 f121 1"/>
                  <a:gd name="f143" fmla="*/ 980760 f120 1"/>
                  <a:gd name="f144" fmla="*/ 2302298 f121 1"/>
                  <a:gd name="f145" fmla="*/ 917234 f120 1"/>
                  <a:gd name="f146" fmla="*/ 2335556 f121 1"/>
                  <a:gd name="f147" fmla="*/ 907204 f120 1"/>
                  <a:gd name="f148" fmla="*/ 2471911 f121 1"/>
                  <a:gd name="f149" fmla="*/ 903860 f120 1"/>
                  <a:gd name="f150" fmla="*/ 2551728 f121 1"/>
                  <a:gd name="f151" fmla="*/ 930608 f120 1"/>
                  <a:gd name="f152" fmla="*/ 2634871 f121 1"/>
                  <a:gd name="f153" fmla="*/ 1010851 f120 1"/>
                  <a:gd name="f154" fmla="*/ 2345533 f121 1"/>
                  <a:gd name="f155" fmla="*/ 459179 f120 1"/>
                  <a:gd name="f156" fmla="*/ 1284624 f121 1"/>
                  <a:gd name="f157" fmla="*/ 1124 f120 1"/>
                  <a:gd name="f158" fmla="*/ 892 f121 1"/>
                  <a:gd name="f159" fmla="*/ 1395350 f120 1"/>
                  <a:gd name="f160" fmla="*/ 469820 f121 1"/>
                  <a:gd name="f161" fmla="*/ 2364955 f120 1"/>
                  <a:gd name="f162" fmla="*/ 819022 f121 1"/>
                  <a:gd name="f163" fmla="*/ 3137296 f120 1"/>
                  <a:gd name="f164" fmla="*/ 3371339 f120 1"/>
                  <a:gd name="f165" fmla="*/ 1859976 f121 1"/>
                  <a:gd name="f166" fmla="*/ 2219155 f121 1"/>
                  <a:gd name="f167" fmla="*/ 2354925 f120 1"/>
                  <a:gd name="f168" fmla="*/ 2305624 f121 1"/>
                  <a:gd name="f169" fmla="*/ 1020882 f120 1"/>
                  <a:gd name="f170" fmla="*/ 2338881 f121 1"/>
                  <a:gd name="f171" fmla="*/ 994134 f120 1"/>
                  <a:gd name="f172" fmla="+- f122 0 f1"/>
                  <a:gd name="f173" fmla="*/ f125 1 2672253"/>
                  <a:gd name="f174" fmla="*/ f126 1 3371338"/>
                  <a:gd name="f175" fmla="*/ f127 1 2672253"/>
                  <a:gd name="f176" fmla="*/ f128 1 3371338"/>
                  <a:gd name="f177" fmla="*/ f129 1 2672253"/>
                  <a:gd name="f178" fmla="*/ f130 1 3371338"/>
                  <a:gd name="f179" fmla="*/ f131 1 3371338"/>
                  <a:gd name="f180" fmla="*/ f132 1 2672253"/>
                  <a:gd name="f181" fmla="*/ f133 1 3371338"/>
                  <a:gd name="f182" fmla="*/ f134 1 2672253"/>
                  <a:gd name="f183" fmla="*/ f135 1 3371338"/>
                  <a:gd name="f184" fmla="*/ f136 1 2672253"/>
                  <a:gd name="f185" fmla="*/ f137 1 3371338"/>
                  <a:gd name="f186" fmla="*/ f138 1 2672253"/>
                  <a:gd name="f187" fmla="*/ f139 1 3371338"/>
                  <a:gd name="f188" fmla="*/ f140 1 2672253"/>
                  <a:gd name="f189" fmla="*/ f141 1 3371338"/>
                  <a:gd name="f190" fmla="*/ f142 1 2672253"/>
                  <a:gd name="f191" fmla="*/ f143 1 3371338"/>
                  <a:gd name="f192" fmla="*/ f144 1 2672253"/>
                  <a:gd name="f193" fmla="*/ f145 1 3371338"/>
                  <a:gd name="f194" fmla="*/ f146 1 2672253"/>
                  <a:gd name="f195" fmla="*/ f147 1 3371338"/>
                  <a:gd name="f196" fmla="*/ f148 1 2672253"/>
                  <a:gd name="f197" fmla="*/ f149 1 3371338"/>
                  <a:gd name="f198" fmla="*/ f150 1 2672253"/>
                  <a:gd name="f199" fmla="*/ f151 1 3371338"/>
                  <a:gd name="f200" fmla="*/ f152 1 2672253"/>
                  <a:gd name="f201" fmla="*/ f153 1 3371338"/>
                  <a:gd name="f202" fmla="*/ f154 1 2672253"/>
                  <a:gd name="f203" fmla="*/ f155 1 3371338"/>
                  <a:gd name="f204" fmla="*/ f156 1 2672253"/>
                  <a:gd name="f205" fmla="*/ f157 1 3371338"/>
                  <a:gd name="f206" fmla="*/ f158 1 2672253"/>
                  <a:gd name="f207" fmla="*/ f159 1 3371338"/>
                  <a:gd name="f208" fmla="*/ f160 1 2672253"/>
                  <a:gd name="f209" fmla="*/ f161 1 3371338"/>
                  <a:gd name="f210" fmla="*/ f162 1 2672253"/>
                  <a:gd name="f211" fmla="*/ f163 1 3371338"/>
                  <a:gd name="f212" fmla="*/ f164 1 3371338"/>
                  <a:gd name="f213" fmla="*/ f165 1 2672253"/>
                  <a:gd name="f214" fmla="*/ f166 1 2672253"/>
                  <a:gd name="f215" fmla="*/ f167 1 3371338"/>
                  <a:gd name="f216" fmla="*/ f168 1 2672253"/>
                  <a:gd name="f217" fmla="*/ f169 1 3371338"/>
                  <a:gd name="f218" fmla="*/ f170 1 2672253"/>
                  <a:gd name="f219" fmla="*/ f171 1 3371338"/>
                  <a:gd name="f220" fmla="*/ f116 1 f123"/>
                  <a:gd name="f221" fmla="*/ f117 1 f123"/>
                  <a:gd name="f222" fmla="*/ f116 1 f124"/>
                  <a:gd name="f223" fmla="*/ f118 1 f124"/>
                  <a:gd name="f224" fmla="*/ f173 1 f123"/>
                  <a:gd name="f225" fmla="*/ f174 1 f124"/>
                  <a:gd name="f226" fmla="*/ f175 1 f123"/>
                  <a:gd name="f227" fmla="*/ f176 1 f124"/>
                  <a:gd name="f228" fmla="*/ f177 1 f123"/>
                  <a:gd name="f229" fmla="*/ f178 1 f124"/>
                  <a:gd name="f230" fmla="*/ f179 1 f124"/>
                  <a:gd name="f231" fmla="*/ f180 1 f123"/>
                  <a:gd name="f232" fmla="*/ f181 1 f124"/>
                  <a:gd name="f233" fmla="*/ f182 1 f123"/>
                  <a:gd name="f234" fmla="*/ f183 1 f124"/>
                  <a:gd name="f235" fmla="*/ f184 1 f123"/>
                  <a:gd name="f236" fmla="*/ f185 1 f124"/>
                  <a:gd name="f237" fmla="*/ f186 1 f123"/>
                  <a:gd name="f238" fmla="*/ f187 1 f124"/>
                  <a:gd name="f239" fmla="*/ f188 1 f123"/>
                  <a:gd name="f240" fmla="*/ f189 1 f124"/>
                  <a:gd name="f241" fmla="*/ f190 1 f123"/>
                  <a:gd name="f242" fmla="*/ f191 1 f124"/>
                  <a:gd name="f243" fmla="*/ f192 1 f123"/>
                  <a:gd name="f244" fmla="*/ f193 1 f124"/>
                  <a:gd name="f245" fmla="*/ f194 1 f123"/>
                  <a:gd name="f246" fmla="*/ f195 1 f124"/>
                  <a:gd name="f247" fmla="*/ f196 1 f123"/>
                  <a:gd name="f248" fmla="*/ f197 1 f124"/>
                  <a:gd name="f249" fmla="*/ f198 1 f123"/>
                  <a:gd name="f250" fmla="*/ f199 1 f124"/>
                  <a:gd name="f251" fmla="*/ f200 1 f123"/>
                  <a:gd name="f252" fmla="*/ f201 1 f124"/>
                  <a:gd name="f253" fmla="*/ f202 1 f123"/>
                  <a:gd name="f254" fmla="*/ f203 1 f124"/>
                  <a:gd name="f255" fmla="*/ f204 1 f123"/>
                  <a:gd name="f256" fmla="*/ f205 1 f124"/>
                  <a:gd name="f257" fmla="*/ f206 1 f123"/>
                  <a:gd name="f258" fmla="*/ f207 1 f124"/>
                  <a:gd name="f259" fmla="*/ f208 1 f123"/>
                  <a:gd name="f260" fmla="*/ f209 1 f124"/>
                  <a:gd name="f261" fmla="*/ f210 1 f123"/>
                  <a:gd name="f262" fmla="*/ f211 1 f124"/>
                  <a:gd name="f263" fmla="*/ f212 1 f124"/>
                  <a:gd name="f264" fmla="*/ f213 1 f123"/>
                  <a:gd name="f265" fmla="*/ f214 1 f123"/>
                  <a:gd name="f266" fmla="*/ f215 1 f124"/>
                  <a:gd name="f267" fmla="*/ f216 1 f123"/>
                  <a:gd name="f268" fmla="*/ f217 1 f124"/>
                  <a:gd name="f269" fmla="*/ f218 1 f123"/>
                  <a:gd name="f270" fmla="*/ f219 1 f124"/>
                  <a:gd name="f271" fmla="*/ f220 f114 1"/>
                  <a:gd name="f272" fmla="*/ f221 f114 1"/>
                  <a:gd name="f273" fmla="*/ f223 f115 1"/>
                  <a:gd name="f274" fmla="*/ f222 f115 1"/>
                  <a:gd name="f275" fmla="*/ f224 f114 1"/>
                  <a:gd name="f276" fmla="*/ f225 f115 1"/>
                  <a:gd name="f277" fmla="*/ f226 f114 1"/>
                  <a:gd name="f278" fmla="*/ f227 f115 1"/>
                  <a:gd name="f279" fmla="*/ f228 f114 1"/>
                  <a:gd name="f280" fmla="*/ f229 f115 1"/>
                  <a:gd name="f281" fmla="*/ f230 f115 1"/>
                  <a:gd name="f282" fmla="*/ f231 f114 1"/>
                  <a:gd name="f283" fmla="*/ f232 f115 1"/>
                  <a:gd name="f284" fmla="*/ f233 f114 1"/>
                  <a:gd name="f285" fmla="*/ f234 f115 1"/>
                  <a:gd name="f286" fmla="*/ f235 f114 1"/>
                  <a:gd name="f287" fmla="*/ f236 f115 1"/>
                  <a:gd name="f288" fmla="*/ f237 f114 1"/>
                  <a:gd name="f289" fmla="*/ f238 f115 1"/>
                  <a:gd name="f290" fmla="*/ f239 f114 1"/>
                  <a:gd name="f291" fmla="*/ f240 f115 1"/>
                  <a:gd name="f292" fmla="*/ f241 f114 1"/>
                  <a:gd name="f293" fmla="*/ f242 f115 1"/>
                  <a:gd name="f294" fmla="*/ f243 f114 1"/>
                  <a:gd name="f295" fmla="*/ f244 f115 1"/>
                  <a:gd name="f296" fmla="*/ f245 f114 1"/>
                  <a:gd name="f297" fmla="*/ f246 f115 1"/>
                  <a:gd name="f298" fmla="*/ f247 f114 1"/>
                  <a:gd name="f299" fmla="*/ f248 f115 1"/>
                  <a:gd name="f300" fmla="*/ f249 f114 1"/>
                  <a:gd name="f301" fmla="*/ f250 f115 1"/>
                  <a:gd name="f302" fmla="*/ f251 f114 1"/>
                  <a:gd name="f303" fmla="*/ f252 f115 1"/>
                  <a:gd name="f304" fmla="*/ f253 f114 1"/>
                  <a:gd name="f305" fmla="*/ f254 f115 1"/>
                  <a:gd name="f306" fmla="*/ f255 f114 1"/>
                  <a:gd name="f307" fmla="*/ f256 f115 1"/>
                  <a:gd name="f308" fmla="*/ f257 f114 1"/>
                  <a:gd name="f309" fmla="*/ f258 f115 1"/>
                  <a:gd name="f310" fmla="*/ f259 f114 1"/>
                  <a:gd name="f311" fmla="*/ f260 f115 1"/>
                  <a:gd name="f312" fmla="*/ f261 f114 1"/>
                  <a:gd name="f313" fmla="*/ f262 f115 1"/>
                  <a:gd name="f314" fmla="*/ f263 f115 1"/>
                  <a:gd name="f315" fmla="*/ f264 f114 1"/>
                  <a:gd name="f316" fmla="*/ f265 f114 1"/>
                  <a:gd name="f317" fmla="*/ f266 f115 1"/>
                  <a:gd name="f318" fmla="*/ f267 f114 1"/>
                  <a:gd name="f319" fmla="*/ f268 f115 1"/>
                  <a:gd name="f320" fmla="*/ f269 f114 1"/>
                  <a:gd name="f321" fmla="*/ f270 f1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172">
                    <a:pos x="f275" y="f276"/>
                  </a:cxn>
                  <a:cxn ang="f172">
                    <a:pos x="f277" y="f278"/>
                  </a:cxn>
                  <a:cxn ang="f172">
                    <a:pos x="f279" y="f280"/>
                  </a:cxn>
                  <a:cxn ang="f172">
                    <a:pos x="f279" y="f281"/>
                  </a:cxn>
                  <a:cxn ang="f172">
                    <a:pos x="f282" y="f283"/>
                  </a:cxn>
                  <a:cxn ang="f172">
                    <a:pos x="f284" y="f285"/>
                  </a:cxn>
                  <a:cxn ang="f172">
                    <a:pos x="f286" y="f287"/>
                  </a:cxn>
                  <a:cxn ang="f172">
                    <a:pos x="f288" y="f289"/>
                  </a:cxn>
                  <a:cxn ang="f172">
                    <a:pos x="f290" y="f291"/>
                  </a:cxn>
                  <a:cxn ang="f172">
                    <a:pos x="f292" y="f293"/>
                  </a:cxn>
                  <a:cxn ang="f172">
                    <a:pos x="f294" y="f295"/>
                  </a:cxn>
                  <a:cxn ang="f172">
                    <a:pos x="f296" y="f297"/>
                  </a:cxn>
                  <a:cxn ang="f172">
                    <a:pos x="f298" y="f299"/>
                  </a:cxn>
                  <a:cxn ang="f172">
                    <a:pos x="f300" y="f301"/>
                  </a:cxn>
                  <a:cxn ang="f172">
                    <a:pos x="f302" y="f303"/>
                  </a:cxn>
                  <a:cxn ang="f172">
                    <a:pos x="f304" y="f305"/>
                  </a:cxn>
                  <a:cxn ang="f172">
                    <a:pos x="f306" y="f307"/>
                  </a:cxn>
                  <a:cxn ang="f172">
                    <a:pos x="f308" y="f309"/>
                  </a:cxn>
                  <a:cxn ang="f172">
                    <a:pos x="f310" y="f311"/>
                  </a:cxn>
                  <a:cxn ang="f172">
                    <a:pos x="f312" y="f313"/>
                  </a:cxn>
                  <a:cxn ang="f172">
                    <a:pos x="f312" y="f314"/>
                  </a:cxn>
                  <a:cxn ang="f172">
                    <a:pos x="f315" y="f314"/>
                  </a:cxn>
                  <a:cxn ang="f172">
                    <a:pos x="f315" y="f313"/>
                  </a:cxn>
                  <a:cxn ang="f172">
                    <a:pos x="f316" y="f317"/>
                  </a:cxn>
                  <a:cxn ang="f172">
                    <a:pos x="f275" y="f276"/>
                  </a:cxn>
                  <a:cxn ang="f172">
                    <a:pos x="f318" y="f319"/>
                  </a:cxn>
                  <a:cxn ang="f172">
                    <a:pos x="f320" y="f321"/>
                  </a:cxn>
                  <a:cxn ang="f172">
                    <a:pos x="f318" y="f319"/>
                  </a:cxn>
                </a:cxnLst>
                <a:rect l="f271" t="f274" r="f272" b="f273"/>
                <a:pathLst>
                  <a:path w="2672253" h="3371338">
                    <a:moveTo>
                      <a:pt x="f8" y="f9"/>
                    </a:moveTo>
                    <a:lnTo>
                      <a:pt x="f10" y="f11"/>
                    </a:lnTo>
                    <a:lnTo>
                      <a:pt x="f12" y="f13"/>
                    </a:lnTo>
                    <a:lnTo>
                      <a:pt x="f12" y="f14"/>
                    </a:lnTo>
                    <a:cubicBezTo>
                      <a:pt x="f15" y="f16"/>
                      <a:pt x="f17" y="f18"/>
                      <a:pt x="f19" y="f20"/>
                    </a:cubicBezTo>
                    <a:cubicBezTo>
                      <a:pt x="f21" y="f22"/>
                      <a:pt x="f23" y="f24"/>
                      <a:pt x="f25" y="f26"/>
                    </a:cubicBezTo>
                    <a:lnTo>
                      <a:pt x="f27" y="f28"/>
                    </a:lnTo>
                    <a:cubicBezTo>
                      <a:pt x="f29" y="f30"/>
                      <a:pt x="f31" y="f32"/>
                      <a:pt x="f33" y="f34"/>
                    </a:cubicBezTo>
                    <a:cubicBezTo>
                      <a:pt x="f33" y="f30"/>
                      <a:pt x="f35" y="f36"/>
                      <a:pt x="f37" y="f38"/>
                    </a:cubicBezTo>
                    <a:cubicBezTo>
                      <a:pt x="f39" y="f40"/>
                      <a:pt x="f19" y="f41"/>
                      <a:pt x="f42" y="f43"/>
                    </a:cubicBezTo>
                    <a:cubicBezTo>
                      <a:pt x="f44" y="f40"/>
                      <a:pt x="f45" y="f46"/>
                      <a:pt x="f47" y="f48"/>
                    </a:cubicBezTo>
                    <a:cubicBezTo>
                      <a:pt x="f49" y="f50"/>
                      <a:pt x="f51" y="f52"/>
                      <a:pt x="f53" y="f52"/>
                    </a:cubicBezTo>
                    <a:cubicBezTo>
                      <a:pt x="f19" y="f54"/>
                      <a:pt x="f55" y="f54"/>
                      <a:pt x="f56" y="f57"/>
                    </a:cubicBezTo>
                    <a:cubicBezTo>
                      <a:pt x="f58" y="f52"/>
                      <a:pt x="f59" y="f48"/>
                      <a:pt x="f60" y="f61"/>
                    </a:cubicBezTo>
                    <a:cubicBezTo>
                      <a:pt x="f62" y="f63"/>
                      <a:pt x="f64" y="f43"/>
                      <a:pt x="f65" y="f66"/>
                    </a:cubicBezTo>
                    <a:cubicBezTo>
                      <a:pt x="f67" y="f68"/>
                      <a:pt x="f69" y="f70"/>
                      <a:pt x="f71" y="f72"/>
                    </a:cubicBezTo>
                    <a:cubicBezTo>
                      <a:pt x="f73" y="f74"/>
                      <a:pt x="f75" y="f76"/>
                      <a:pt x="f77" y="f78"/>
                    </a:cubicBezTo>
                    <a:cubicBezTo>
                      <a:pt x="f79" y="f80"/>
                      <a:pt x="f81" y="f82"/>
                      <a:pt x="f83" y="f84"/>
                    </a:cubicBezTo>
                    <a:cubicBezTo>
                      <a:pt x="f85" y="f86"/>
                      <a:pt x="f87" y="f88"/>
                      <a:pt x="f89" y="f90"/>
                    </a:cubicBezTo>
                    <a:cubicBezTo>
                      <a:pt x="f91" y="f92"/>
                      <a:pt x="f93" y="f94"/>
                      <a:pt x="f93" y="f95"/>
                    </a:cubicBezTo>
                    <a:lnTo>
                      <a:pt x="f93" y="f96"/>
                    </a:lnTo>
                    <a:lnTo>
                      <a:pt x="f97" y="f96"/>
                    </a:lnTo>
                    <a:lnTo>
                      <a:pt x="f97" y="f95"/>
                    </a:lnTo>
                    <a:cubicBezTo>
                      <a:pt x="f97" y="f98"/>
                      <a:pt x="f99" y="f100"/>
                      <a:pt x="f101" y="f102"/>
                    </a:cubicBezTo>
                    <a:cubicBezTo>
                      <a:pt x="f103" y="f104"/>
                      <a:pt x="f105" y="f106"/>
                      <a:pt x="f8" y="f9"/>
                    </a:cubicBezTo>
                    <a:close/>
                    <a:moveTo>
                      <a:pt x="f44" y="f107"/>
                    </a:moveTo>
                    <a:cubicBezTo>
                      <a:pt x="f47" y="f108"/>
                      <a:pt x="f109" y="f110"/>
                      <a:pt x="f111" y="f112"/>
                    </a:cubicBezTo>
                    <a:lnTo>
                      <a:pt x="f44" y="f107"/>
                    </a:lnTo>
                    <a:close/>
                  </a:path>
                </a:pathLst>
              </a:custGeom>
              <a:solidFill>
                <a:srgbClr val="0B3A24"/>
              </a:solidFill>
              <a:ln w="33220" cap="flat">
                <a:solidFill>
                  <a:srgbClr val="DEF44F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3429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1350" b="0" i="0" u="none" strike="noStrike" kern="1200" cap="none" spc="0" baseline="0">
                  <a:solidFill>
                    <a:srgbClr val="000000"/>
                  </a:solidFill>
                  <a:uFillTx/>
                  <a:latin typeface="Trebuchet MS"/>
                </a:endParaRPr>
              </a:p>
            </p:txBody>
          </p:sp>
          <p:sp>
            <p:nvSpPr>
              <p:cNvPr id="10" name="Freeform 70">
                <a:extLst>
                  <a:ext uri="{FF2B5EF4-FFF2-40B4-BE49-F238E27FC236}">
                    <a16:creationId xmlns:a16="http://schemas.microsoft.com/office/drawing/2014/main" id="{B5C6FD85-AE09-441A-BB07-973FCEEDFF7A}"/>
                  </a:ext>
                </a:extLst>
              </p:cNvPr>
              <p:cNvSpPr/>
              <p:nvPr/>
            </p:nvSpPr>
            <p:spPr>
              <a:xfrm>
                <a:off x="9825356" y="2157142"/>
                <a:ext cx="4096" cy="4114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3325"/>
                  <a:gd name="f7" fmla="val 3343"/>
                  <a:gd name="f8" fmla="val 3326"/>
                  <a:gd name="f9" fmla="val 3344"/>
                  <a:gd name="f10" fmla="+- 0 0 -90"/>
                  <a:gd name="f11" fmla="*/ f3 1 3325"/>
                  <a:gd name="f12" fmla="*/ f4 1 3343"/>
                  <a:gd name="f13" fmla="val f5"/>
                  <a:gd name="f14" fmla="val f6"/>
                  <a:gd name="f15" fmla="val f7"/>
                  <a:gd name="f16" fmla="*/ f10 f0 1"/>
                  <a:gd name="f17" fmla="+- f15 0 f13"/>
                  <a:gd name="f18" fmla="+- f14 0 f13"/>
                  <a:gd name="f19" fmla="*/ f16 1 f2"/>
                  <a:gd name="f20" fmla="*/ f18 1 3325"/>
                  <a:gd name="f21" fmla="*/ f17 1 3343"/>
                  <a:gd name="f22" fmla="*/ 3326 f18 1"/>
                  <a:gd name="f23" fmla="*/ 0 f17 1"/>
                  <a:gd name="f24" fmla="*/ 0 f18 1"/>
                  <a:gd name="f25" fmla="*/ 3344 f17 1"/>
                  <a:gd name="f26" fmla="+- f19 0 f1"/>
                  <a:gd name="f27" fmla="*/ f22 1 3325"/>
                  <a:gd name="f28" fmla="*/ f23 1 3343"/>
                  <a:gd name="f29" fmla="*/ f24 1 3325"/>
                  <a:gd name="f30" fmla="*/ f25 1 3343"/>
                  <a:gd name="f31" fmla="*/ f13 1 f20"/>
                  <a:gd name="f32" fmla="*/ f14 1 f20"/>
                  <a:gd name="f33" fmla="*/ f13 1 f21"/>
                  <a:gd name="f34" fmla="*/ f15 1 f21"/>
                  <a:gd name="f35" fmla="*/ f27 1 f20"/>
                  <a:gd name="f36" fmla="*/ f28 1 f21"/>
                  <a:gd name="f37" fmla="*/ f29 1 f20"/>
                  <a:gd name="f38" fmla="*/ f30 1 f21"/>
                  <a:gd name="f39" fmla="*/ f31 f11 1"/>
                  <a:gd name="f40" fmla="*/ f32 f11 1"/>
                  <a:gd name="f41" fmla="*/ f34 f12 1"/>
                  <a:gd name="f42" fmla="*/ f33 f12 1"/>
                  <a:gd name="f43" fmla="*/ f35 f11 1"/>
                  <a:gd name="f44" fmla="*/ f36 f12 1"/>
                  <a:gd name="f45" fmla="*/ f37 f11 1"/>
                  <a:gd name="f46" fmla="*/ f38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6">
                    <a:pos x="f43" y="f44"/>
                  </a:cxn>
                  <a:cxn ang="f26">
                    <a:pos x="f43" y="f44"/>
                  </a:cxn>
                  <a:cxn ang="f26">
                    <a:pos x="f45" y="f46"/>
                  </a:cxn>
                </a:cxnLst>
                <a:rect l="f39" t="f42" r="f40" b="f41"/>
                <a:pathLst>
                  <a:path w="3325" h="3343">
                    <a:moveTo>
                      <a:pt x="f8" y="f5"/>
                    </a:moveTo>
                    <a:lnTo>
                      <a:pt x="f8" y="f5"/>
                    </a:lnTo>
                    <a:lnTo>
                      <a:pt x="f5" y="f9"/>
                    </a:lnTo>
                    <a:close/>
                  </a:path>
                </a:pathLst>
              </a:custGeom>
              <a:solidFill>
                <a:srgbClr val="EE2E61"/>
              </a:solidFill>
              <a:ln cap="rnd">
                <a:noFill/>
                <a:prstDash val="solid"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3429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1350" b="0" i="0" u="none" strike="noStrike" kern="1200" cap="none" spc="0" baseline="0">
                  <a:solidFill>
                    <a:srgbClr val="000000"/>
                  </a:solidFill>
                  <a:uFillTx/>
                  <a:latin typeface="Trebuchet MS"/>
                </a:endParaRPr>
              </a:p>
            </p:txBody>
          </p:sp>
        </p:grp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503C446D-5BF1-4509-8192-EE38F139B105}"/>
                </a:ext>
              </a:extLst>
            </p:cNvPr>
            <p:cNvSpPr/>
            <p:nvPr/>
          </p:nvSpPr>
          <p:spPr>
            <a:xfrm>
              <a:off x="10191362" y="5478975"/>
              <a:ext cx="628942" cy="3457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10859"/>
                <a:gd name="f7" fmla="val 280851"/>
                <a:gd name="f8" fmla="val 228173"/>
                <a:gd name="f9" fmla="val 6687"/>
                <a:gd name="f10" fmla="val 214870"/>
                <a:gd name="f11" fmla="val 60183"/>
                <a:gd name="f12" fmla="val 181612"/>
                <a:gd name="f13" fmla="val 110335"/>
                <a:gd name="f14" fmla="val 135052"/>
                <a:gd name="f15" fmla="val 140426"/>
                <a:gd name="f16" fmla="val 125075"/>
                <a:gd name="f17" fmla="val 147113"/>
                <a:gd name="f18" fmla="val 111772"/>
                <a:gd name="f19" fmla="val 153799"/>
                <a:gd name="f20" fmla="val 98469"/>
                <a:gd name="f21" fmla="val 157143"/>
                <a:gd name="f22" fmla="val 75189"/>
                <a:gd name="f23" fmla="val 163830"/>
                <a:gd name="f24" fmla="val 51909"/>
                <a:gd name="f25" fmla="val 173860"/>
                <a:gd name="f26" fmla="val 28629"/>
                <a:gd name="f27" fmla="val 183891"/>
                <a:gd name="f28" fmla="val 5349"/>
                <a:gd name="f29" fmla="val 197265"/>
                <a:gd name="f30" fmla="val -4629"/>
                <a:gd name="f31" fmla="val 220669"/>
                <a:gd name="f32" fmla="val 2023"/>
                <a:gd name="f33" fmla="val 247417"/>
                <a:gd name="f34" fmla="val 12000"/>
                <a:gd name="f35" fmla="val 277508"/>
                <a:gd name="f36" fmla="val 88492"/>
                <a:gd name="f37" fmla="val 477603"/>
                <a:gd name="f38" fmla="val 270821"/>
                <a:gd name="f39" fmla="val 474277"/>
                <a:gd name="f40" fmla="val 210639"/>
                <a:gd name="f41" fmla="val 510860"/>
                <a:gd name="f42" fmla="val 507534"/>
                <a:gd name="f43" fmla="val 96961"/>
                <a:gd name="f44" fmla="val 500883"/>
                <a:gd name="f45" fmla="val 50152"/>
                <a:gd name="f46" fmla="val 494231"/>
                <a:gd name="f47" fmla="val 404436"/>
                <a:gd name="f48" fmla="val 301339"/>
                <a:gd name="f49" fmla="val 13374"/>
                <a:gd name="f50" fmla="+- 0 0 -90"/>
                <a:gd name="f51" fmla="*/ f3 1 510859"/>
                <a:gd name="f52" fmla="*/ f4 1 280851"/>
                <a:gd name="f53" fmla="val f5"/>
                <a:gd name="f54" fmla="val f6"/>
                <a:gd name="f55" fmla="val f7"/>
                <a:gd name="f56" fmla="*/ f50 f0 1"/>
                <a:gd name="f57" fmla="+- f55 0 f53"/>
                <a:gd name="f58" fmla="+- f54 0 f53"/>
                <a:gd name="f59" fmla="*/ f56 1 f2"/>
                <a:gd name="f60" fmla="*/ f58 1 510859"/>
                <a:gd name="f61" fmla="*/ f57 1 280851"/>
                <a:gd name="f62" fmla="*/ 228173 f58 1"/>
                <a:gd name="f63" fmla="*/ 6687 f57 1"/>
                <a:gd name="f64" fmla="*/ 135052 f58 1"/>
                <a:gd name="f65" fmla="*/ 140426 f57 1"/>
                <a:gd name="f66" fmla="*/ 98469 f58 1"/>
                <a:gd name="f67" fmla="*/ 157143 f57 1"/>
                <a:gd name="f68" fmla="*/ 28629 f58 1"/>
                <a:gd name="f69" fmla="*/ 183891 f57 1"/>
                <a:gd name="f70" fmla="*/ 2023 f58 1"/>
                <a:gd name="f71" fmla="*/ 247417 f57 1"/>
                <a:gd name="f72" fmla="*/ 88492 f58 1"/>
                <a:gd name="f73" fmla="*/ 280851 f57 1"/>
                <a:gd name="f74" fmla="*/ 477603 f58 1"/>
                <a:gd name="f75" fmla="*/ 510860 f58 1"/>
                <a:gd name="f76" fmla="*/ 173860 f57 1"/>
                <a:gd name="f77" fmla="*/ 147113 f57 1"/>
                <a:gd name="f78" fmla="*/ 494231 f58 1"/>
                <a:gd name="f79" fmla="*/ 0 f57 1"/>
                <a:gd name="f80" fmla="+- f59 0 f1"/>
                <a:gd name="f81" fmla="*/ f62 1 510859"/>
                <a:gd name="f82" fmla="*/ f63 1 280851"/>
                <a:gd name="f83" fmla="*/ f64 1 510859"/>
                <a:gd name="f84" fmla="*/ f65 1 280851"/>
                <a:gd name="f85" fmla="*/ f66 1 510859"/>
                <a:gd name="f86" fmla="*/ f67 1 280851"/>
                <a:gd name="f87" fmla="*/ f68 1 510859"/>
                <a:gd name="f88" fmla="*/ f69 1 280851"/>
                <a:gd name="f89" fmla="*/ f70 1 510859"/>
                <a:gd name="f90" fmla="*/ f71 1 280851"/>
                <a:gd name="f91" fmla="*/ f72 1 510859"/>
                <a:gd name="f92" fmla="*/ f73 1 280851"/>
                <a:gd name="f93" fmla="*/ f74 1 510859"/>
                <a:gd name="f94" fmla="*/ f75 1 510859"/>
                <a:gd name="f95" fmla="*/ f76 1 280851"/>
                <a:gd name="f96" fmla="*/ f77 1 280851"/>
                <a:gd name="f97" fmla="*/ f78 1 510859"/>
                <a:gd name="f98" fmla="*/ f79 1 280851"/>
                <a:gd name="f99" fmla="*/ f53 1 f60"/>
                <a:gd name="f100" fmla="*/ f54 1 f60"/>
                <a:gd name="f101" fmla="*/ f53 1 f61"/>
                <a:gd name="f102" fmla="*/ f55 1 f61"/>
                <a:gd name="f103" fmla="*/ f81 1 f60"/>
                <a:gd name="f104" fmla="*/ f82 1 f61"/>
                <a:gd name="f105" fmla="*/ f83 1 f60"/>
                <a:gd name="f106" fmla="*/ f84 1 f61"/>
                <a:gd name="f107" fmla="*/ f85 1 f60"/>
                <a:gd name="f108" fmla="*/ f86 1 f61"/>
                <a:gd name="f109" fmla="*/ f87 1 f60"/>
                <a:gd name="f110" fmla="*/ f88 1 f61"/>
                <a:gd name="f111" fmla="*/ f89 1 f60"/>
                <a:gd name="f112" fmla="*/ f90 1 f61"/>
                <a:gd name="f113" fmla="*/ f91 1 f60"/>
                <a:gd name="f114" fmla="*/ f92 1 f61"/>
                <a:gd name="f115" fmla="*/ f93 1 f60"/>
                <a:gd name="f116" fmla="*/ f94 1 f60"/>
                <a:gd name="f117" fmla="*/ f95 1 f61"/>
                <a:gd name="f118" fmla="*/ f96 1 f61"/>
                <a:gd name="f119" fmla="*/ f97 1 f60"/>
                <a:gd name="f120" fmla="*/ f98 1 f61"/>
                <a:gd name="f121" fmla="*/ f99 f51 1"/>
                <a:gd name="f122" fmla="*/ f100 f51 1"/>
                <a:gd name="f123" fmla="*/ f102 f52 1"/>
                <a:gd name="f124" fmla="*/ f101 f52 1"/>
                <a:gd name="f125" fmla="*/ f103 f51 1"/>
                <a:gd name="f126" fmla="*/ f104 f52 1"/>
                <a:gd name="f127" fmla="*/ f105 f51 1"/>
                <a:gd name="f128" fmla="*/ f106 f52 1"/>
                <a:gd name="f129" fmla="*/ f107 f51 1"/>
                <a:gd name="f130" fmla="*/ f108 f52 1"/>
                <a:gd name="f131" fmla="*/ f109 f51 1"/>
                <a:gd name="f132" fmla="*/ f110 f52 1"/>
                <a:gd name="f133" fmla="*/ f111 f51 1"/>
                <a:gd name="f134" fmla="*/ f112 f52 1"/>
                <a:gd name="f135" fmla="*/ f113 f51 1"/>
                <a:gd name="f136" fmla="*/ f114 f52 1"/>
                <a:gd name="f137" fmla="*/ f115 f51 1"/>
                <a:gd name="f138" fmla="*/ f116 f51 1"/>
                <a:gd name="f139" fmla="*/ f117 f52 1"/>
                <a:gd name="f140" fmla="*/ f118 f52 1"/>
                <a:gd name="f141" fmla="*/ f119 f51 1"/>
                <a:gd name="f142" fmla="*/ f120 f5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0">
                  <a:pos x="f125" y="f126"/>
                </a:cxn>
                <a:cxn ang="f80">
                  <a:pos x="f127" y="f128"/>
                </a:cxn>
                <a:cxn ang="f80">
                  <a:pos x="f127" y="f128"/>
                </a:cxn>
                <a:cxn ang="f80">
                  <a:pos x="f129" y="f130"/>
                </a:cxn>
                <a:cxn ang="f80">
                  <a:pos x="f131" y="f132"/>
                </a:cxn>
                <a:cxn ang="f80">
                  <a:pos x="f133" y="f134"/>
                </a:cxn>
                <a:cxn ang="f80">
                  <a:pos x="f135" y="f136"/>
                </a:cxn>
                <a:cxn ang="f80">
                  <a:pos x="f137" y="f136"/>
                </a:cxn>
                <a:cxn ang="f80">
                  <a:pos x="f138" y="f139"/>
                </a:cxn>
                <a:cxn ang="f80">
                  <a:pos x="f138" y="f140"/>
                </a:cxn>
                <a:cxn ang="f80">
                  <a:pos x="f141" y="f142"/>
                </a:cxn>
                <a:cxn ang="f80">
                  <a:pos x="f125" y="f126"/>
                </a:cxn>
              </a:cxnLst>
              <a:rect l="f121" t="f124" r="f122" b="f123"/>
              <a:pathLst>
                <a:path w="510859" h="280851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lnTo>
                    <a:pt x="f14" y="f15"/>
                  </a:lnTo>
                  <a:cubicBezTo>
                    <a:pt x="f16" y="f17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31"/>
                    <a:pt x="f32" y="f33"/>
                  </a:cubicBezTo>
                  <a:cubicBezTo>
                    <a:pt x="f34" y="f35"/>
                    <a:pt x="f36" y="f7"/>
                    <a:pt x="f36" y="f7"/>
                  </a:cubicBezTo>
                  <a:lnTo>
                    <a:pt x="f37" y="f7"/>
                  </a:lnTo>
                  <a:cubicBezTo>
                    <a:pt x="f37" y="f38"/>
                    <a:pt x="f39" y="f40"/>
                    <a:pt x="f41" y="f25"/>
                  </a:cubicBezTo>
                  <a:cubicBezTo>
                    <a:pt x="f41" y="f23"/>
                    <a:pt x="f41" y="f19"/>
                    <a:pt x="f41" y="f17"/>
                  </a:cubicBezTo>
                  <a:cubicBezTo>
                    <a:pt x="f42" y="f43"/>
                    <a:pt x="f44" y="f45"/>
                    <a:pt x="f46" y="f5"/>
                  </a:cubicBezTo>
                  <a:cubicBezTo>
                    <a:pt x="f47" y="f9"/>
                    <a:pt x="f48" y="f49"/>
                    <a:pt x="f8" y="f9"/>
                  </a:cubicBezTo>
                  <a:close/>
                </a:path>
              </a:pathLst>
            </a:custGeom>
            <a:noFill/>
            <a:ln w="33220" cap="rnd">
              <a:solidFill>
                <a:srgbClr val="F2EFED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59BE9825-0406-49AD-A76C-01AFB165151E}"/>
                </a:ext>
              </a:extLst>
            </p:cNvPr>
            <p:cNvSpPr/>
            <p:nvPr/>
          </p:nvSpPr>
          <p:spPr>
            <a:xfrm>
              <a:off x="10778105" y="5528370"/>
              <a:ext cx="553998" cy="30049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49986"/>
                <a:gd name="f7" fmla="val 244073"/>
                <a:gd name="f8" fmla="val 413403"/>
                <a:gd name="f9" fmla="val 133739"/>
                <a:gd name="f10" fmla="val 390123"/>
                <a:gd name="f11" fmla="val 110335"/>
                <a:gd name="f12" fmla="val 363517"/>
                <a:gd name="f13" fmla="val 100304"/>
                <a:gd name="f14" fmla="val 63526"/>
                <a:gd name="f15" fmla="val 46809"/>
                <a:gd name="f16" fmla="val 23404"/>
                <a:gd name="f17" fmla="val 297003"/>
                <a:gd name="f18" fmla="val 6687"/>
                <a:gd name="f19" fmla="val 197231"/>
                <a:gd name="f20" fmla="val 10031"/>
                <a:gd name="f21" fmla="val 114087"/>
                <a:gd name="f22" fmla="val 3344"/>
                <a:gd name="f23" fmla="val 26748"/>
                <a:gd name="f24" fmla="val 43465"/>
                <a:gd name="f25" fmla="val 53496"/>
                <a:gd name="f26" fmla="val 110761"/>
                <a:gd name="f27" fmla="val 66869"/>
                <a:gd name="f28" fmla="val 107436"/>
                <a:gd name="f29" fmla="val 73556"/>
                <a:gd name="f30" fmla="val 94133"/>
                <a:gd name="f31" fmla="val 90274"/>
                <a:gd name="f32" fmla="val 77504"/>
                <a:gd name="f33" fmla="val 103648"/>
                <a:gd name="f34" fmla="val 57550"/>
                <a:gd name="f35" fmla="val 113678"/>
                <a:gd name="f36" fmla="val -12291"/>
                <a:gd name="f37" fmla="val 150456"/>
                <a:gd name="f38" fmla="val 1012"/>
                <a:gd name="f39" fmla="val 203952"/>
                <a:gd name="f40" fmla="val 440009"/>
                <a:gd name="f41" fmla="val 163830"/>
                <a:gd name="f42" fmla="+- 0 0 -90"/>
                <a:gd name="f43" fmla="*/ f3 1 449986"/>
                <a:gd name="f44" fmla="*/ f4 1 244073"/>
                <a:gd name="f45" fmla="val f5"/>
                <a:gd name="f46" fmla="val f6"/>
                <a:gd name="f47" fmla="val f7"/>
                <a:gd name="f48" fmla="*/ f42 f0 1"/>
                <a:gd name="f49" fmla="+- f47 0 f45"/>
                <a:gd name="f50" fmla="+- f46 0 f45"/>
                <a:gd name="f51" fmla="*/ f48 1 f2"/>
                <a:gd name="f52" fmla="*/ f50 1 449986"/>
                <a:gd name="f53" fmla="*/ f49 1 244073"/>
                <a:gd name="f54" fmla="*/ 413403 f50 1"/>
                <a:gd name="f55" fmla="*/ 133739 f49 1"/>
                <a:gd name="f56" fmla="*/ 363517 f50 1"/>
                <a:gd name="f57" fmla="*/ 63526 f49 1"/>
                <a:gd name="f58" fmla="*/ 0 f49 1"/>
                <a:gd name="f59" fmla="*/ 114087 f50 1"/>
                <a:gd name="f60" fmla="*/ 3344 f49 1"/>
                <a:gd name="f61" fmla="*/ 43465 f49 1"/>
                <a:gd name="f62" fmla="*/ 107436 f50 1"/>
                <a:gd name="f63" fmla="*/ 73556 f49 1"/>
                <a:gd name="f64" fmla="*/ 57550 f50 1"/>
                <a:gd name="f65" fmla="*/ 113678 f49 1"/>
                <a:gd name="f66" fmla="*/ 1012 f50 1"/>
                <a:gd name="f67" fmla="*/ 244073 f49 1"/>
                <a:gd name="f68" fmla="*/ 449986 f50 1"/>
                <a:gd name="f69" fmla="+- f51 0 f1"/>
                <a:gd name="f70" fmla="*/ f54 1 449986"/>
                <a:gd name="f71" fmla="*/ f55 1 244073"/>
                <a:gd name="f72" fmla="*/ f56 1 449986"/>
                <a:gd name="f73" fmla="*/ f57 1 244073"/>
                <a:gd name="f74" fmla="*/ f58 1 244073"/>
                <a:gd name="f75" fmla="*/ f59 1 449986"/>
                <a:gd name="f76" fmla="*/ f60 1 244073"/>
                <a:gd name="f77" fmla="*/ f61 1 244073"/>
                <a:gd name="f78" fmla="*/ f62 1 449986"/>
                <a:gd name="f79" fmla="*/ f63 1 244073"/>
                <a:gd name="f80" fmla="*/ f64 1 449986"/>
                <a:gd name="f81" fmla="*/ f65 1 244073"/>
                <a:gd name="f82" fmla="*/ f66 1 449986"/>
                <a:gd name="f83" fmla="*/ f67 1 244073"/>
                <a:gd name="f84" fmla="*/ f68 1 449986"/>
                <a:gd name="f85" fmla="*/ f45 1 f52"/>
                <a:gd name="f86" fmla="*/ f46 1 f52"/>
                <a:gd name="f87" fmla="*/ f45 1 f53"/>
                <a:gd name="f88" fmla="*/ f47 1 f53"/>
                <a:gd name="f89" fmla="*/ f70 1 f52"/>
                <a:gd name="f90" fmla="*/ f71 1 f53"/>
                <a:gd name="f91" fmla="*/ f72 1 f52"/>
                <a:gd name="f92" fmla="*/ f73 1 f53"/>
                <a:gd name="f93" fmla="*/ f74 1 f53"/>
                <a:gd name="f94" fmla="*/ f75 1 f52"/>
                <a:gd name="f95" fmla="*/ f76 1 f53"/>
                <a:gd name="f96" fmla="*/ f77 1 f53"/>
                <a:gd name="f97" fmla="*/ f78 1 f52"/>
                <a:gd name="f98" fmla="*/ f79 1 f53"/>
                <a:gd name="f99" fmla="*/ f80 1 f52"/>
                <a:gd name="f100" fmla="*/ f81 1 f53"/>
                <a:gd name="f101" fmla="*/ f82 1 f52"/>
                <a:gd name="f102" fmla="*/ f83 1 f53"/>
                <a:gd name="f103" fmla="*/ f84 1 f52"/>
                <a:gd name="f104" fmla="*/ f85 f43 1"/>
                <a:gd name="f105" fmla="*/ f86 f43 1"/>
                <a:gd name="f106" fmla="*/ f88 f44 1"/>
                <a:gd name="f107" fmla="*/ f87 f44 1"/>
                <a:gd name="f108" fmla="*/ f89 f43 1"/>
                <a:gd name="f109" fmla="*/ f90 f44 1"/>
                <a:gd name="f110" fmla="*/ f91 f43 1"/>
                <a:gd name="f111" fmla="*/ f92 f44 1"/>
                <a:gd name="f112" fmla="*/ f93 f44 1"/>
                <a:gd name="f113" fmla="*/ f94 f43 1"/>
                <a:gd name="f114" fmla="*/ f95 f44 1"/>
                <a:gd name="f115" fmla="*/ f96 f44 1"/>
                <a:gd name="f116" fmla="*/ f97 f43 1"/>
                <a:gd name="f117" fmla="*/ f98 f44 1"/>
                <a:gd name="f118" fmla="*/ f99 f43 1"/>
                <a:gd name="f119" fmla="*/ f100 f44 1"/>
                <a:gd name="f120" fmla="*/ f101 f43 1"/>
                <a:gd name="f121" fmla="*/ f102 f44 1"/>
                <a:gd name="f122" fmla="*/ f103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9">
                  <a:pos x="f108" y="f109"/>
                </a:cxn>
                <a:cxn ang="f69">
                  <a:pos x="f110" y="f111"/>
                </a:cxn>
                <a:cxn ang="f69">
                  <a:pos x="f110" y="f112"/>
                </a:cxn>
                <a:cxn ang="f69">
                  <a:pos x="f113" y="f114"/>
                </a:cxn>
                <a:cxn ang="f69">
                  <a:pos x="f113" y="f115"/>
                </a:cxn>
                <a:cxn ang="f69">
                  <a:pos x="f116" y="f117"/>
                </a:cxn>
                <a:cxn ang="f69">
                  <a:pos x="f118" y="f119"/>
                </a:cxn>
                <a:cxn ang="f69">
                  <a:pos x="f120" y="f121"/>
                </a:cxn>
                <a:cxn ang="f69">
                  <a:pos x="f122" y="f121"/>
                </a:cxn>
                <a:cxn ang="f69">
                  <a:pos x="f108" y="f109"/>
                </a:cxn>
              </a:cxnLst>
              <a:rect l="f104" t="f107" r="f105" b="f106"/>
              <a:pathLst>
                <a:path w="449986" h="244073">
                  <a:moveTo>
                    <a:pt x="f8" y="f9"/>
                  </a:moveTo>
                  <a:cubicBezTo>
                    <a:pt x="f10" y="f11"/>
                    <a:pt x="f12" y="f13"/>
                    <a:pt x="f12" y="f14"/>
                  </a:cubicBezTo>
                  <a:cubicBezTo>
                    <a:pt x="f12" y="f15"/>
                    <a:pt x="f12" y="f16"/>
                    <a:pt x="f12" y="f5"/>
                  </a:cubicBezTo>
                  <a:cubicBezTo>
                    <a:pt x="f17" y="f18"/>
                    <a:pt x="f19" y="f20"/>
                    <a:pt x="f21" y="f22"/>
                  </a:cubicBezTo>
                  <a:cubicBezTo>
                    <a:pt x="f21" y="f23"/>
                    <a:pt x="f21" y="f24"/>
                    <a:pt x="f21" y="f24"/>
                  </a:cubicBezTo>
                  <a:cubicBezTo>
                    <a:pt x="f21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34" y="f35"/>
                  </a:cubicBezTo>
                  <a:cubicBezTo>
                    <a:pt x="f36" y="f37"/>
                    <a:pt x="f38" y="f7"/>
                    <a:pt x="f38" y="f7"/>
                  </a:cubicBezTo>
                  <a:lnTo>
                    <a:pt x="f6" y="f7"/>
                  </a:lnTo>
                  <a:cubicBezTo>
                    <a:pt x="f6" y="f39"/>
                    <a:pt x="f40" y="f41"/>
                    <a:pt x="f8" y="f9"/>
                  </a:cubicBezTo>
                  <a:close/>
                </a:path>
              </a:pathLst>
            </a:custGeom>
            <a:noFill/>
            <a:ln w="33220" cap="rnd">
              <a:solidFill>
                <a:srgbClr val="F2EFED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462F1119-EB15-436D-84E5-03FA0181413A}"/>
                </a:ext>
              </a:extLst>
            </p:cNvPr>
            <p:cNvSpPr/>
            <p:nvPr/>
          </p:nvSpPr>
          <p:spPr>
            <a:xfrm>
              <a:off x="10061106" y="2848676"/>
              <a:ext cx="1253770" cy="268651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18385"/>
                <a:gd name="f7" fmla="val 2182139"/>
                <a:gd name="f8" fmla="val 955886"/>
                <a:gd name="f9" fmla="val 103648"/>
                <a:gd name="f10" fmla="val 896023"/>
                <a:gd name="f11" fmla="val 100304"/>
                <a:gd name="f12" fmla="val 839485"/>
                <a:gd name="f13" fmla="val 93617"/>
                <a:gd name="f14" fmla="val 779622"/>
                <a:gd name="f15" fmla="val 86930"/>
                <a:gd name="f16" fmla="val 759667"/>
                <a:gd name="f17" fmla="val 83587"/>
                <a:gd name="f18" fmla="val 526866"/>
                <a:gd name="f19" fmla="val 50152"/>
                <a:gd name="f20" fmla="val 43465"/>
                <a:gd name="f21" fmla="val 40122"/>
                <a:gd name="f22" fmla="val 33435"/>
                <a:gd name="f23" fmla="val 30091"/>
                <a:gd name="f24" fmla="val 470329"/>
                <a:gd name="f25" fmla="val 23404"/>
                <a:gd name="f26" fmla="val 327322"/>
                <a:gd name="f27" fmla="val 16717"/>
                <a:gd name="f28" fmla="val 297391"/>
                <a:gd name="f29" fmla="val 10031"/>
                <a:gd name="f30" fmla="val 287414"/>
                <a:gd name="f31" fmla="val 6687"/>
                <a:gd name="f32" fmla="val 280762"/>
                <a:gd name="f33" fmla="val 3344"/>
                <a:gd name="f34" fmla="val 270785"/>
                <a:gd name="f35" fmla="val 257482"/>
                <a:gd name="f36" fmla="val 26748"/>
                <a:gd name="f37" fmla="val 244179"/>
                <a:gd name="f38" fmla="val 60183"/>
                <a:gd name="f39" fmla="val 234202"/>
                <a:gd name="f40" fmla="val 190967"/>
                <a:gd name="f41" fmla="val 250760"/>
                <a:gd name="f42" fmla="val 121127"/>
                <a:gd name="f43" fmla="val 541642"/>
                <a:gd name="f44" fmla="val 41309"/>
                <a:gd name="f45" fmla="val 845897"/>
                <a:gd name="f46" fmla="val 1401"/>
                <a:gd name="f47" fmla="val 996353"/>
                <a:gd name="f48" fmla="val -28531"/>
                <a:gd name="f49" fmla="val 1073253"/>
                <a:gd name="f50" fmla="val 44635"/>
                <a:gd name="f51" fmla="val 1307295"/>
                <a:gd name="f52" fmla="val 1554712"/>
                <a:gd name="f53" fmla="val 267459"/>
                <a:gd name="f54" fmla="val 1959271"/>
                <a:gd name="f55" fmla="val 294065"/>
                <a:gd name="f56" fmla="val 2136475"/>
                <a:gd name="f57" fmla="val 367231"/>
                <a:gd name="f58" fmla="val 2153193"/>
                <a:gd name="f59" fmla="val 516889"/>
                <a:gd name="f60" fmla="val 2143162"/>
                <a:gd name="f61" fmla="val 623312"/>
                <a:gd name="f62" fmla="val 2133132"/>
                <a:gd name="f63" fmla="val 626638"/>
                <a:gd name="f64" fmla="val 2169910"/>
                <a:gd name="f65" fmla="val 753016"/>
                <a:gd name="f66" fmla="val 2193314"/>
                <a:gd name="f67" fmla="val 1012423"/>
                <a:gd name="f68" fmla="val 2179941"/>
                <a:gd name="f69" fmla="val 2156536"/>
                <a:gd name="f70" fmla="val 1019075"/>
                <a:gd name="f71" fmla="val 1725229"/>
                <a:gd name="f72" fmla="val 1029052"/>
                <a:gd name="f73" fmla="val 675380"/>
                <a:gd name="f74" fmla="val 985817"/>
                <a:gd name="f75" fmla="val 317629"/>
                <a:gd name="f76" fmla="val 982492"/>
                <a:gd name="f77" fmla="val 277508"/>
                <a:gd name="f78" fmla="val 979166"/>
                <a:gd name="f79" fmla="val 193921"/>
                <a:gd name="f80" fmla="val 413792"/>
                <a:gd name="f81" fmla="val 1093314"/>
                <a:gd name="f82" fmla="val 460352"/>
                <a:gd name="f83" fmla="val 979636"/>
                <a:gd name="f84" fmla="val 822493"/>
                <a:gd name="f85" fmla="val 560124"/>
                <a:gd name="f86" fmla="val 1103344"/>
                <a:gd name="f87" fmla="val 580078"/>
                <a:gd name="f88" fmla="val 1337387"/>
                <a:gd name="f89" fmla="val 603358"/>
                <a:gd name="f90" fmla="val 1728572"/>
                <a:gd name="f91" fmla="val 1437691"/>
                <a:gd name="f92" fmla="+- 0 0 -90"/>
                <a:gd name="f93" fmla="*/ f3 1 1018385"/>
                <a:gd name="f94" fmla="*/ f4 1 2182139"/>
                <a:gd name="f95" fmla="val f5"/>
                <a:gd name="f96" fmla="val f6"/>
                <a:gd name="f97" fmla="val f7"/>
                <a:gd name="f98" fmla="*/ f92 f0 1"/>
                <a:gd name="f99" fmla="+- f97 0 f95"/>
                <a:gd name="f100" fmla="+- f96 0 f95"/>
                <a:gd name="f101" fmla="*/ f98 1 f2"/>
                <a:gd name="f102" fmla="*/ f100 1 1018385"/>
                <a:gd name="f103" fmla="*/ f99 1 2182139"/>
                <a:gd name="f104" fmla="*/ 955886 f100 1"/>
                <a:gd name="f105" fmla="*/ 103648 f99 1"/>
                <a:gd name="f106" fmla="*/ 779622 f100 1"/>
                <a:gd name="f107" fmla="*/ 86930 f99 1"/>
                <a:gd name="f108" fmla="*/ 526866 f100 1"/>
                <a:gd name="f109" fmla="*/ 43465 f99 1"/>
                <a:gd name="f110" fmla="*/ 30091 f99 1"/>
                <a:gd name="f111" fmla="*/ 297391 f100 1"/>
                <a:gd name="f112" fmla="*/ 10031 f99 1"/>
                <a:gd name="f113" fmla="*/ 270785 f100 1"/>
                <a:gd name="f114" fmla="*/ 0 f99 1"/>
                <a:gd name="f115" fmla="*/ 234202 f100 1"/>
                <a:gd name="f116" fmla="*/ 100304 f99 1"/>
                <a:gd name="f117" fmla="*/ 41309 f100 1"/>
                <a:gd name="f118" fmla="*/ 845897 f99 1"/>
                <a:gd name="f119" fmla="*/ 44635 f100 1"/>
                <a:gd name="f120" fmla="*/ 1307295 f99 1"/>
                <a:gd name="f121" fmla="*/ 294065 f100 1"/>
                <a:gd name="f122" fmla="*/ 2136475 f99 1"/>
                <a:gd name="f123" fmla="*/ 623312 f100 1"/>
                <a:gd name="f124" fmla="*/ 2133132 f99 1"/>
                <a:gd name="f125" fmla="*/ 626638 f100 1"/>
                <a:gd name="f126" fmla="*/ 2169910 f99 1"/>
                <a:gd name="f127" fmla="*/ 1012423 f100 1"/>
                <a:gd name="f128" fmla="*/ 2156536 f99 1"/>
                <a:gd name="f129" fmla="*/ 985817 f100 1"/>
                <a:gd name="f130" fmla="*/ 317629 f99 1"/>
                <a:gd name="f131" fmla="*/ 413792 f100 1"/>
                <a:gd name="f132" fmla="*/ 1093314 f99 1"/>
                <a:gd name="f133" fmla="*/ 822493 f99 1"/>
                <a:gd name="f134" fmla="*/ 603358 f100 1"/>
                <a:gd name="f135" fmla="*/ 1728572 f99 1"/>
                <a:gd name="f136" fmla="+- f101 0 f1"/>
                <a:gd name="f137" fmla="*/ f104 1 1018385"/>
                <a:gd name="f138" fmla="*/ f105 1 2182139"/>
                <a:gd name="f139" fmla="*/ f106 1 1018385"/>
                <a:gd name="f140" fmla="*/ f107 1 2182139"/>
                <a:gd name="f141" fmla="*/ f108 1 1018385"/>
                <a:gd name="f142" fmla="*/ f109 1 2182139"/>
                <a:gd name="f143" fmla="*/ f110 1 2182139"/>
                <a:gd name="f144" fmla="*/ f111 1 1018385"/>
                <a:gd name="f145" fmla="*/ f112 1 2182139"/>
                <a:gd name="f146" fmla="*/ f113 1 1018385"/>
                <a:gd name="f147" fmla="*/ f114 1 2182139"/>
                <a:gd name="f148" fmla="*/ f115 1 1018385"/>
                <a:gd name="f149" fmla="*/ f116 1 2182139"/>
                <a:gd name="f150" fmla="*/ f117 1 1018385"/>
                <a:gd name="f151" fmla="*/ f118 1 2182139"/>
                <a:gd name="f152" fmla="*/ f119 1 1018385"/>
                <a:gd name="f153" fmla="*/ f120 1 2182139"/>
                <a:gd name="f154" fmla="*/ f121 1 1018385"/>
                <a:gd name="f155" fmla="*/ f122 1 2182139"/>
                <a:gd name="f156" fmla="*/ f123 1 1018385"/>
                <a:gd name="f157" fmla="*/ f124 1 2182139"/>
                <a:gd name="f158" fmla="*/ f125 1 1018385"/>
                <a:gd name="f159" fmla="*/ f126 1 2182139"/>
                <a:gd name="f160" fmla="*/ f127 1 1018385"/>
                <a:gd name="f161" fmla="*/ f128 1 2182139"/>
                <a:gd name="f162" fmla="*/ f129 1 1018385"/>
                <a:gd name="f163" fmla="*/ f130 1 2182139"/>
                <a:gd name="f164" fmla="*/ f131 1 1018385"/>
                <a:gd name="f165" fmla="*/ f132 1 2182139"/>
                <a:gd name="f166" fmla="*/ f133 1 2182139"/>
                <a:gd name="f167" fmla="*/ f134 1 1018385"/>
                <a:gd name="f168" fmla="*/ f135 1 2182139"/>
                <a:gd name="f169" fmla="*/ f95 1 f102"/>
                <a:gd name="f170" fmla="*/ f96 1 f102"/>
                <a:gd name="f171" fmla="*/ f95 1 f103"/>
                <a:gd name="f172" fmla="*/ f97 1 f103"/>
                <a:gd name="f173" fmla="*/ f137 1 f102"/>
                <a:gd name="f174" fmla="*/ f138 1 f103"/>
                <a:gd name="f175" fmla="*/ f139 1 f102"/>
                <a:gd name="f176" fmla="*/ f140 1 f103"/>
                <a:gd name="f177" fmla="*/ f141 1 f102"/>
                <a:gd name="f178" fmla="*/ f142 1 f103"/>
                <a:gd name="f179" fmla="*/ f143 1 f103"/>
                <a:gd name="f180" fmla="*/ f144 1 f102"/>
                <a:gd name="f181" fmla="*/ f145 1 f103"/>
                <a:gd name="f182" fmla="*/ f146 1 f102"/>
                <a:gd name="f183" fmla="*/ f147 1 f103"/>
                <a:gd name="f184" fmla="*/ f148 1 f102"/>
                <a:gd name="f185" fmla="*/ f149 1 f103"/>
                <a:gd name="f186" fmla="*/ f150 1 f102"/>
                <a:gd name="f187" fmla="*/ f151 1 f103"/>
                <a:gd name="f188" fmla="*/ f152 1 f102"/>
                <a:gd name="f189" fmla="*/ f153 1 f103"/>
                <a:gd name="f190" fmla="*/ f154 1 f102"/>
                <a:gd name="f191" fmla="*/ f155 1 f103"/>
                <a:gd name="f192" fmla="*/ f156 1 f102"/>
                <a:gd name="f193" fmla="*/ f157 1 f103"/>
                <a:gd name="f194" fmla="*/ f158 1 f102"/>
                <a:gd name="f195" fmla="*/ f159 1 f103"/>
                <a:gd name="f196" fmla="*/ f160 1 f102"/>
                <a:gd name="f197" fmla="*/ f161 1 f103"/>
                <a:gd name="f198" fmla="*/ f162 1 f102"/>
                <a:gd name="f199" fmla="*/ f163 1 f103"/>
                <a:gd name="f200" fmla="*/ f164 1 f102"/>
                <a:gd name="f201" fmla="*/ f165 1 f103"/>
                <a:gd name="f202" fmla="*/ f166 1 f103"/>
                <a:gd name="f203" fmla="*/ f167 1 f102"/>
                <a:gd name="f204" fmla="*/ f168 1 f103"/>
                <a:gd name="f205" fmla="*/ f169 f93 1"/>
                <a:gd name="f206" fmla="*/ f170 f93 1"/>
                <a:gd name="f207" fmla="*/ f172 f94 1"/>
                <a:gd name="f208" fmla="*/ f171 f94 1"/>
                <a:gd name="f209" fmla="*/ f173 f93 1"/>
                <a:gd name="f210" fmla="*/ f174 f94 1"/>
                <a:gd name="f211" fmla="*/ f175 f93 1"/>
                <a:gd name="f212" fmla="*/ f176 f94 1"/>
                <a:gd name="f213" fmla="*/ f177 f93 1"/>
                <a:gd name="f214" fmla="*/ f178 f94 1"/>
                <a:gd name="f215" fmla="*/ f179 f94 1"/>
                <a:gd name="f216" fmla="*/ f180 f93 1"/>
                <a:gd name="f217" fmla="*/ f181 f94 1"/>
                <a:gd name="f218" fmla="*/ f182 f93 1"/>
                <a:gd name="f219" fmla="*/ f183 f94 1"/>
                <a:gd name="f220" fmla="*/ f184 f93 1"/>
                <a:gd name="f221" fmla="*/ f185 f94 1"/>
                <a:gd name="f222" fmla="*/ f186 f93 1"/>
                <a:gd name="f223" fmla="*/ f187 f94 1"/>
                <a:gd name="f224" fmla="*/ f188 f93 1"/>
                <a:gd name="f225" fmla="*/ f189 f94 1"/>
                <a:gd name="f226" fmla="*/ f190 f93 1"/>
                <a:gd name="f227" fmla="*/ f191 f94 1"/>
                <a:gd name="f228" fmla="*/ f192 f93 1"/>
                <a:gd name="f229" fmla="*/ f193 f94 1"/>
                <a:gd name="f230" fmla="*/ f194 f93 1"/>
                <a:gd name="f231" fmla="*/ f195 f94 1"/>
                <a:gd name="f232" fmla="*/ f196 f93 1"/>
                <a:gd name="f233" fmla="*/ f197 f94 1"/>
                <a:gd name="f234" fmla="*/ f198 f93 1"/>
                <a:gd name="f235" fmla="*/ f199 f94 1"/>
                <a:gd name="f236" fmla="*/ f200 f93 1"/>
                <a:gd name="f237" fmla="*/ f201 f94 1"/>
                <a:gd name="f238" fmla="*/ f202 f94 1"/>
                <a:gd name="f239" fmla="*/ f203 f93 1"/>
                <a:gd name="f240" fmla="*/ f204 f9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36">
                  <a:pos x="f209" y="f210"/>
                </a:cxn>
                <a:cxn ang="f136">
                  <a:pos x="f211" y="f212"/>
                </a:cxn>
                <a:cxn ang="f136">
                  <a:pos x="f213" y="f214"/>
                </a:cxn>
                <a:cxn ang="f136">
                  <a:pos x="f213" y="f215"/>
                </a:cxn>
                <a:cxn ang="f136">
                  <a:pos x="f216" y="f217"/>
                </a:cxn>
                <a:cxn ang="f136">
                  <a:pos x="f218" y="f219"/>
                </a:cxn>
                <a:cxn ang="f136">
                  <a:pos x="f220" y="f221"/>
                </a:cxn>
                <a:cxn ang="f136">
                  <a:pos x="f222" y="f223"/>
                </a:cxn>
                <a:cxn ang="f136">
                  <a:pos x="f224" y="f225"/>
                </a:cxn>
                <a:cxn ang="f136">
                  <a:pos x="f226" y="f227"/>
                </a:cxn>
                <a:cxn ang="f136">
                  <a:pos x="f228" y="f229"/>
                </a:cxn>
                <a:cxn ang="f136">
                  <a:pos x="f230" y="f231"/>
                </a:cxn>
                <a:cxn ang="f136">
                  <a:pos x="f232" y="f233"/>
                </a:cxn>
                <a:cxn ang="f136">
                  <a:pos x="f234" y="f235"/>
                </a:cxn>
                <a:cxn ang="f136">
                  <a:pos x="f209" y="f210"/>
                </a:cxn>
                <a:cxn ang="f136">
                  <a:pos x="f236" y="f237"/>
                </a:cxn>
                <a:cxn ang="f136">
                  <a:pos x="f213" y="f238"/>
                </a:cxn>
                <a:cxn ang="f136">
                  <a:pos x="f239" y="f240"/>
                </a:cxn>
                <a:cxn ang="f136">
                  <a:pos x="f236" y="f237"/>
                </a:cxn>
              </a:cxnLst>
              <a:rect l="f205" t="f208" r="f206" b="f207"/>
              <a:pathLst>
                <a:path w="1018385" h="2182139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cubicBezTo>
                    <a:pt x="f18" y="f21"/>
                    <a:pt x="f18" y="f22"/>
                    <a:pt x="f18" y="f23"/>
                  </a:cubicBezTo>
                  <a:cubicBezTo>
                    <a:pt x="f24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34" y="f5"/>
                  </a:cubicBezTo>
                  <a:cubicBezTo>
                    <a:pt x="f35" y="f36"/>
                    <a:pt x="f37" y="f38"/>
                    <a:pt x="f39" y="f11"/>
                  </a:cubicBezTo>
                  <a:cubicBezTo>
                    <a:pt x="f40" y="f41"/>
                    <a:pt x="f42" y="f43"/>
                    <a:pt x="f44" y="f45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42" y="f52"/>
                    <a:pt x="f53" y="f54"/>
                    <a:pt x="f55" y="f56"/>
                  </a:cubicBezTo>
                  <a:cubicBezTo>
                    <a:pt x="f57" y="f58"/>
                    <a:pt x="f59" y="f60"/>
                    <a:pt x="f61" y="f62"/>
                  </a:cubicBezTo>
                  <a:lnTo>
                    <a:pt x="f63" y="f64"/>
                  </a:lnTo>
                  <a:cubicBezTo>
                    <a:pt x="f65" y="f66"/>
                    <a:pt x="f67" y="f68"/>
                    <a:pt x="f67" y="f69"/>
                  </a:cubicBezTo>
                  <a:cubicBezTo>
                    <a:pt x="f70" y="f71"/>
                    <a:pt x="f72" y="f73"/>
                    <a:pt x="f74" y="f75"/>
                  </a:cubicBezTo>
                  <a:cubicBezTo>
                    <a:pt x="f76" y="f77"/>
                    <a:pt x="f78" y="f79"/>
                    <a:pt x="f8" y="f9"/>
                  </a:cubicBezTo>
                  <a:close/>
                  <a:moveTo>
                    <a:pt x="f80" y="f81"/>
                  </a:moveTo>
                  <a:cubicBezTo>
                    <a:pt x="f80" y="f81"/>
                    <a:pt x="f82" y="f83"/>
                    <a:pt x="f18" y="f84"/>
                  </a:cubicBezTo>
                  <a:cubicBezTo>
                    <a:pt x="f85" y="f86"/>
                    <a:pt x="f87" y="f88"/>
                    <a:pt x="f89" y="f90"/>
                  </a:cubicBezTo>
                  <a:cubicBezTo>
                    <a:pt x="f59" y="f91"/>
                    <a:pt x="f80" y="f81"/>
                    <a:pt x="f80" y="f81"/>
                  </a:cubicBezTo>
                  <a:close/>
                </a:path>
              </a:pathLst>
            </a:custGeom>
            <a:noFill/>
            <a:ln w="33220" cap="rnd">
              <a:solidFill>
                <a:srgbClr val="F2EFED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B16CBE3-273D-471A-B889-72BAC517BCA4}"/>
                </a:ext>
              </a:extLst>
            </p:cNvPr>
            <p:cNvSpPr/>
            <p:nvPr/>
          </p:nvSpPr>
          <p:spPr>
            <a:xfrm>
              <a:off x="8506946" y="2902186"/>
              <a:ext cx="40946" cy="4116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3257"/>
                <a:gd name="f7" fmla="val 33434"/>
                <a:gd name="f8" fmla="+- 0 0 -90"/>
                <a:gd name="f9" fmla="*/ f3 1 33257"/>
                <a:gd name="f10" fmla="*/ f4 1 33434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33257"/>
                <a:gd name="f19" fmla="*/ f15 1 33434"/>
                <a:gd name="f20" fmla="*/ 0 f16 1"/>
                <a:gd name="f21" fmla="*/ 0 f15 1"/>
                <a:gd name="f22" fmla="+- f17 0 f1"/>
                <a:gd name="f23" fmla="*/ f20 1 33257"/>
                <a:gd name="f24" fmla="*/ f21 1 33434"/>
                <a:gd name="f25" fmla="*/ f11 1 f18"/>
                <a:gd name="f26" fmla="*/ f12 1 f18"/>
                <a:gd name="f27" fmla="*/ f11 1 f19"/>
                <a:gd name="f28" fmla="*/ f13 1 f19"/>
                <a:gd name="f29" fmla="*/ f23 1 f18"/>
                <a:gd name="f30" fmla="*/ f24 1 f19"/>
                <a:gd name="f31" fmla="*/ f25 f9 1"/>
                <a:gd name="f32" fmla="*/ f26 f9 1"/>
                <a:gd name="f33" fmla="*/ f28 f10 1"/>
                <a:gd name="f34" fmla="*/ f27 f10 1"/>
                <a:gd name="f35" fmla="*/ f29 f9 1"/>
                <a:gd name="f36" fmla="*/ f3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2">
                  <a:pos x="f35" y="f36"/>
                </a:cxn>
                <a:cxn ang="f22">
                  <a:pos x="f35" y="f36"/>
                </a:cxn>
                <a:cxn ang="f22">
                  <a:pos x="f35" y="f36"/>
                </a:cxn>
              </a:cxnLst>
              <a:rect l="f31" t="f34" r="f32" b="f33"/>
              <a:pathLst>
                <a:path w="33257" h="33434">
                  <a:moveTo>
                    <a:pt x="f5" y="f5"/>
                  </a:moveTo>
                  <a:lnTo>
                    <a:pt x="f5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0D3A24"/>
            </a:solidFill>
            <a:ln w="6345" cap="flat">
              <a:solidFill>
                <a:srgbClr val="F5296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5C1C82E-987C-4123-8E08-AE437349267F}"/>
                </a:ext>
              </a:extLst>
            </p:cNvPr>
            <p:cNvSpPr/>
            <p:nvPr/>
          </p:nvSpPr>
          <p:spPr>
            <a:xfrm>
              <a:off x="8392299" y="2453518"/>
              <a:ext cx="243879" cy="46925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98096"/>
                <a:gd name="f7" fmla="val 381155"/>
                <a:gd name="f8" fmla="val 89795"/>
                <a:gd name="f9" fmla="val 377812"/>
                <a:gd name="f10" fmla="val 93121"/>
                <a:gd name="f11" fmla="val 96446"/>
                <a:gd name="f12" fmla="val 99772"/>
                <a:gd name="f13" fmla="val 103098"/>
                <a:gd name="f14" fmla="val 199544"/>
                <a:gd name="f15" fmla="val 320973"/>
                <a:gd name="f16" fmla="val 226150"/>
                <a:gd name="f17" fmla="val 190578"/>
                <a:gd name="f18" fmla="val 166287"/>
                <a:gd name="f19" fmla="val 93617"/>
                <a:gd name="f20" fmla="val 133029"/>
                <a:gd name="f21" fmla="val 40122"/>
                <a:gd name="f22" fmla="val 73166"/>
                <a:gd name="f23" fmla="val 3343"/>
                <a:gd name="f24" fmla="val 9977"/>
                <a:gd name="f25" fmla="val 3326"/>
                <a:gd name="f26" fmla="val 10030"/>
                <a:gd name="f27" fmla="val 16717"/>
                <a:gd name="f28" fmla="val 20061"/>
                <a:gd name="f29" fmla="val 6651"/>
                <a:gd name="f30" fmla="val 109749"/>
                <a:gd name="f31" fmla="val 30091"/>
                <a:gd name="f32" fmla="val 186241"/>
                <a:gd name="f33" fmla="val 120365"/>
                <a:gd name="f34" fmla="val 176264"/>
                <a:gd name="f35" fmla="val 227356"/>
                <a:gd name="f36" fmla="val 169612"/>
                <a:gd name="f37" fmla="val 284195"/>
                <a:gd name="f38" fmla="val 139681"/>
                <a:gd name="f39" fmla="val 337690"/>
                <a:gd name="f40" fmla="val 367781"/>
                <a:gd name="f41" fmla="val 86469"/>
                <a:gd name="f42" fmla="val 374468"/>
                <a:gd name="f43" fmla="+- 0 0 -90"/>
                <a:gd name="f44" fmla="*/ f3 1 198096"/>
                <a:gd name="f45" fmla="*/ f4 1 381155"/>
                <a:gd name="f46" fmla="val f5"/>
                <a:gd name="f47" fmla="val f6"/>
                <a:gd name="f48" fmla="val f7"/>
                <a:gd name="f49" fmla="*/ f43 f0 1"/>
                <a:gd name="f50" fmla="+- f48 0 f46"/>
                <a:gd name="f51" fmla="+- f47 0 f46"/>
                <a:gd name="f52" fmla="*/ f49 1 f2"/>
                <a:gd name="f53" fmla="*/ f51 1 198096"/>
                <a:gd name="f54" fmla="*/ f50 1 381155"/>
                <a:gd name="f55" fmla="*/ 89795 f51 1"/>
                <a:gd name="f56" fmla="*/ 377812 f50 1"/>
                <a:gd name="f57" fmla="*/ 96446 f51 1"/>
                <a:gd name="f58" fmla="*/ 381155 f50 1"/>
                <a:gd name="f59" fmla="*/ 103098 f51 1"/>
                <a:gd name="f60" fmla="*/ 166287 f51 1"/>
                <a:gd name="f61" fmla="*/ 93617 f50 1"/>
                <a:gd name="f62" fmla="*/ 9977 f51 1"/>
                <a:gd name="f63" fmla="*/ 0 f50 1"/>
                <a:gd name="f64" fmla="*/ 0 f51 1"/>
                <a:gd name="f65" fmla="*/ 10030 f50 1"/>
                <a:gd name="f66" fmla="*/ 6651 f51 1"/>
                <a:gd name="f67" fmla="*/ 20061 f50 1"/>
                <a:gd name="f68" fmla="*/ 176264 f51 1"/>
                <a:gd name="f69" fmla="*/ 227356 f50 1"/>
                <a:gd name="f70" fmla="*/ 93121 f51 1"/>
                <a:gd name="f71" fmla="*/ 367781 f50 1"/>
                <a:gd name="f72" fmla="+- f52 0 f1"/>
                <a:gd name="f73" fmla="*/ f55 1 198096"/>
                <a:gd name="f74" fmla="*/ f56 1 381155"/>
                <a:gd name="f75" fmla="*/ f57 1 198096"/>
                <a:gd name="f76" fmla="*/ f58 1 381155"/>
                <a:gd name="f77" fmla="*/ f59 1 198096"/>
                <a:gd name="f78" fmla="*/ f60 1 198096"/>
                <a:gd name="f79" fmla="*/ f61 1 381155"/>
                <a:gd name="f80" fmla="*/ f62 1 198096"/>
                <a:gd name="f81" fmla="*/ f63 1 381155"/>
                <a:gd name="f82" fmla="*/ f64 1 198096"/>
                <a:gd name="f83" fmla="*/ f65 1 381155"/>
                <a:gd name="f84" fmla="*/ f66 1 198096"/>
                <a:gd name="f85" fmla="*/ f67 1 381155"/>
                <a:gd name="f86" fmla="*/ f68 1 198096"/>
                <a:gd name="f87" fmla="*/ f69 1 381155"/>
                <a:gd name="f88" fmla="*/ f70 1 198096"/>
                <a:gd name="f89" fmla="*/ f71 1 381155"/>
                <a:gd name="f90" fmla="*/ f46 1 f53"/>
                <a:gd name="f91" fmla="*/ f47 1 f53"/>
                <a:gd name="f92" fmla="*/ f46 1 f54"/>
                <a:gd name="f93" fmla="*/ f48 1 f54"/>
                <a:gd name="f94" fmla="*/ f73 1 f53"/>
                <a:gd name="f95" fmla="*/ f74 1 f54"/>
                <a:gd name="f96" fmla="*/ f75 1 f53"/>
                <a:gd name="f97" fmla="*/ f76 1 f54"/>
                <a:gd name="f98" fmla="*/ f77 1 f53"/>
                <a:gd name="f99" fmla="*/ f78 1 f53"/>
                <a:gd name="f100" fmla="*/ f79 1 f54"/>
                <a:gd name="f101" fmla="*/ f80 1 f53"/>
                <a:gd name="f102" fmla="*/ f81 1 f54"/>
                <a:gd name="f103" fmla="*/ f82 1 f53"/>
                <a:gd name="f104" fmla="*/ f83 1 f54"/>
                <a:gd name="f105" fmla="*/ f84 1 f53"/>
                <a:gd name="f106" fmla="*/ f85 1 f54"/>
                <a:gd name="f107" fmla="*/ f86 1 f53"/>
                <a:gd name="f108" fmla="*/ f87 1 f54"/>
                <a:gd name="f109" fmla="*/ f88 1 f53"/>
                <a:gd name="f110" fmla="*/ f89 1 f54"/>
                <a:gd name="f111" fmla="*/ f90 f44 1"/>
                <a:gd name="f112" fmla="*/ f91 f44 1"/>
                <a:gd name="f113" fmla="*/ f93 f45 1"/>
                <a:gd name="f114" fmla="*/ f92 f45 1"/>
                <a:gd name="f115" fmla="*/ f94 f44 1"/>
                <a:gd name="f116" fmla="*/ f95 f45 1"/>
                <a:gd name="f117" fmla="*/ f96 f44 1"/>
                <a:gd name="f118" fmla="*/ f97 f45 1"/>
                <a:gd name="f119" fmla="*/ f98 f44 1"/>
                <a:gd name="f120" fmla="*/ f99 f44 1"/>
                <a:gd name="f121" fmla="*/ f100 f45 1"/>
                <a:gd name="f122" fmla="*/ f101 f44 1"/>
                <a:gd name="f123" fmla="*/ f102 f45 1"/>
                <a:gd name="f124" fmla="*/ f103 f44 1"/>
                <a:gd name="f125" fmla="*/ f104 f45 1"/>
                <a:gd name="f126" fmla="*/ f105 f44 1"/>
                <a:gd name="f127" fmla="*/ f106 f45 1"/>
                <a:gd name="f128" fmla="*/ f107 f44 1"/>
                <a:gd name="f129" fmla="*/ f108 f45 1"/>
                <a:gd name="f130" fmla="*/ f109 f44 1"/>
                <a:gd name="f131" fmla="*/ f110 f4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2">
                  <a:pos x="f115" y="f116"/>
                </a:cxn>
                <a:cxn ang="f72">
                  <a:pos x="f115" y="f116"/>
                </a:cxn>
                <a:cxn ang="f72">
                  <a:pos x="f117" y="f118"/>
                </a:cxn>
                <a:cxn ang="f72">
                  <a:pos x="f119" y="f118"/>
                </a:cxn>
                <a:cxn ang="f72">
                  <a:pos x="f120" y="f121"/>
                </a:cxn>
                <a:cxn ang="f72">
                  <a:pos x="f122" y="f123"/>
                </a:cxn>
                <a:cxn ang="f72">
                  <a:pos x="f124" y="f125"/>
                </a:cxn>
                <a:cxn ang="f72">
                  <a:pos x="f126" y="f127"/>
                </a:cxn>
                <a:cxn ang="f72">
                  <a:pos x="f126" y="f127"/>
                </a:cxn>
                <a:cxn ang="f72">
                  <a:pos x="f128" y="f129"/>
                </a:cxn>
                <a:cxn ang="f72">
                  <a:pos x="f130" y="f131"/>
                </a:cxn>
                <a:cxn ang="f72">
                  <a:pos x="f115" y="f116"/>
                </a:cxn>
              </a:cxnLst>
              <a:rect l="f111" t="f114" r="f112" b="f113"/>
              <a:pathLst>
                <a:path w="198096" h="381155">
                  <a:moveTo>
                    <a:pt x="f8" y="f9"/>
                  </a:moveTo>
                  <a:cubicBezTo>
                    <a:pt x="f8" y="f9"/>
                    <a:pt x="f8" y="f9"/>
                    <a:pt x="f8" y="f9"/>
                  </a:cubicBezTo>
                  <a:cubicBezTo>
                    <a:pt x="f10" y="f7"/>
                    <a:pt x="f10" y="f7"/>
                    <a:pt x="f11" y="f7"/>
                  </a:cubicBezTo>
                  <a:cubicBezTo>
                    <a:pt x="f12" y="f7"/>
                    <a:pt x="f12" y="f7"/>
                    <a:pt x="f13" y="f7"/>
                  </a:cubicBezTo>
                  <a:cubicBezTo>
                    <a:pt x="f14" y="f15"/>
                    <a:pt x="f16" y="f17"/>
                    <a:pt x="f18" y="f19"/>
                  </a:cubicBezTo>
                  <a:cubicBezTo>
                    <a:pt x="f20" y="f21"/>
                    <a:pt x="f22" y="f23"/>
                    <a:pt x="f24" y="f5"/>
                  </a:cubicBezTo>
                  <a:cubicBezTo>
                    <a:pt x="f25" y="f5"/>
                    <a:pt x="f5" y="f23"/>
                    <a:pt x="f5" y="f26"/>
                  </a:cubicBezTo>
                  <a:cubicBezTo>
                    <a:pt x="f5" y="f27"/>
                    <a:pt x="f25" y="f28"/>
                    <a:pt x="f29" y="f28"/>
                  </a:cubicBezTo>
                  <a:cubicBezTo>
                    <a:pt x="f29" y="f28"/>
                    <a:pt x="f29" y="f28"/>
                    <a:pt x="f29" y="f28"/>
                  </a:cubicBezTo>
                  <a:cubicBezTo>
                    <a:pt x="f30" y="f31"/>
                    <a:pt x="f32" y="f33"/>
                    <a:pt x="f34" y="f35"/>
                  </a:cubicBezTo>
                  <a:cubicBezTo>
                    <a:pt x="f36" y="f37"/>
                    <a:pt x="f38" y="f39"/>
                    <a:pt x="f10" y="f40"/>
                  </a:cubicBezTo>
                  <a:cubicBezTo>
                    <a:pt x="f8" y="f40"/>
                    <a:pt x="f41" y="f42"/>
                    <a:pt x="f8" y="f9"/>
                  </a:cubicBezTo>
                  <a:close/>
                </a:path>
              </a:pathLst>
            </a:custGeom>
            <a:solidFill>
              <a:srgbClr val="F52960"/>
            </a:solidFill>
            <a:ln w="6345" cap="flat">
              <a:solidFill>
                <a:srgbClr val="F5296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sp>
          <p:nvSpPr>
            <p:cNvPr id="16" name="Freeform 47">
              <a:extLst>
                <a:ext uri="{FF2B5EF4-FFF2-40B4-BE49-F238E27FC236}">
                  <a16:creationId xmlns:a16="http://schemas.microsoft.com/office/drawing/2014/main" id="{E7A1E8BE-9B50-4AF3-9A0C-76F7D908802D}"/>
                </a:ext>
              </a:extLst>
            </p:cNvPr>
            <p:cNvSpPr/>
            <p:nvPr/>
          </p:nvSpPr>
          <p:spPr>
            <a:xfrm>
              <a:off x="8808561" y="2391768"/>
              <a:ext cx="234753" cy="41574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90682"/>
                <a:gd name="f7" fmla="val 337690"/>
                <a:gd name="f8" fmla="val 154100"/>
                <a:gd name="f9" fmla="val 26748"/>
                <a:gd name="f10" fmla="val 164077"/>
                <a:gd name="f11" fmla="val 23404"/>
                <a:gd name="f12" fmla="val 174054"/>
                <a:gd name="f13" fmla="val 20061"/>
                <a:gd name="f14" fmla="val 184031"/>
                <a:gd name="f15" fmla="val 16717"/>
                <a:gd name="f16" fmla="val 190683"/>
                <a:gd name="f17" fmla="val 10030"/>
                <a:gd name="f18" fmla="val 6687"/>
                <a:gd name="f19" fmla="val 180706"/>
                <a:gd name="f20" fmla="val 51002"/>
                <a:gd name="f21" fmla="val 33435"/>
                <a:gd name="f22" fmla="val -25490"/>
                <a:gd name="f23" fmla="val 167173"/>
                <a:gd name="f24" fmla="val 7768"/>
                <a:gd name="f25" fmla="val 297569"/>
                <a:gd name="f26" fmla="val 11093"/>
                <a:gd name="f27" fmla="val 307599"/>
                <a:gd name="f28" fmla="val 14419"/>
                <a:gd name="f29" fmla="val 320973"/>
                <a:gd name="f30" fmla="val 17745"/>
                <a:gd name="f31" fmla="val 331003"/>
                <a:gd name="f32" fmla="val 334347"/>
                <a:gd name="f33" fmla="val 24396"/>
                <a:gd name="f34" fmla="val 27722"/>
                <a:gd name="f35" fmla="val 31048"/>
                <a:gd name="f36" fmla="val 34373"/>
                <a:gd name="f37" fmla="val 37699"/>
                <a:gd name="f38" fmla="val 324316"/>
                <a:gd name="f39" fmla="val -12187"/>
                <a:gd name="f40" fmla="val 207295"/>
                <a:gd name="f41" fmla="val 41025"/>
                <a:gd name="f42" fmla="val 76900"/>
                <a:gd name="f43" fmla="+- 0 0 -90"/>
                <a:gd name="f44" fmla="*/ f3 1 190682"/>
                <a:gd name="f45" fmla="*/ f4 1 337690"/>
                <a:gd name="f46" fmla="val f5"/>
                <a:gd name="f47" fmla="val f6"/>
                <a:gd name="f48" fmla="val f7"/>
                <a:gd name="f49" fmla="*/ f43 f0 1"/>
                <a:gd name="f50" fmla="+- f48 0 f46"/>
                <a:gd name="f51" fmla="+- f47 0 f46"/>
                <a:gd name="f52" fmla="*/ f49 1 f2"/>
                <a:gd name="f53" fmla="*/ f51 1 190682"/>
                <a:gd name="f54" fmla="*/ f50 1 337690"/>
                <a:gd name="f55" fmla="*/ 154100 f51 1"/>
                <a:gd name="f56" fmla="*/ 26748 f50 1"/>
                <a:gd name="f57" fmla="*/ 184031 f51 1"/>
                <a:gd name="f58" fmla="*/ 16717 f50 1"/>
                <a:gd name="f59" fmla="*/ 190683 f51 1"/>
                <a:gd name="f60" fmla="*/ 6687 f50 1"/>
                <a:gd name="f61" fmla="*/ 180706 f51 1"/>
                <a:gd name="f62" fmla="*/ 0 f50 1"/>
                <a:gd name="f63" fmla="*/ 7768 f51 1"/>
                <a:gd name="f64" fmla="*/ 297569 f50 1"/>
                <a:gd name="f65" fmla="*/ 17745 f51 1"/>
                <a:gd name="f66" fmla="*/ 331003 f50 1"/>
                <a:gd name="f67" fmla="*/ 27722 f51 1"/>
                <a:gd name="f68" fmla="*/ 337690 f50 1"/>
                <a:gd name="f69" fmla="*/ 31048 f51 1"/>
                <a:gd name="f70" fmla="*/ 37699 f51 1"/>
                <a:gd name="f71" fmla="*/ 324316 f50 1"/>
                <a:gd name="f72" fmla="+- f52 0 f1"/>
                <a:gd name="f73" fmla="*/ f55 1 190682"/>
                <a:gd name="f74" fmla="*/ f56 1 337690"/>
                <a:gd name="f75" fmla="*/ f57 1 190682"/>
                <a:gd name="f76" fmla="*/ f58 1 337690"/>
                <a:gd name="f77" fmla="*/ f59 1 190682"/>
                <a:gd name="f78" fmla="*/ f60 1 337690"/>
                <a:gd name="f79" fmla="*/ f61 1 190682"/>
                <a:gd name="f80" fmla="*/ f62 1 337690"/>
                <a:gd name="f81" fmla="*/ f63 1 190682"/>
                <a:gd name="f82" fmla="*/ f64 1 337690"/>
                <a:gd name="f83" fmla="*/ f65 1 190682"/>
                <a:gd name="f84" fmla="*/ f66 1 337690"/>
                <a:gd name="f85" fmla="*/ f67 1 190682"/>
                <a:gd name="f86" fmla="*/ f68 1 337690"/>
                <a:gd name="f87" fmla="*/ f69 1 190682"/>
                <a:gd name="f88" fmla="*/ f70 1 190682"/>
                <a:gd name="f89" fmla="*/ f71 1 337690"/>
                <a:gd name="f90" fmla="*/ f46 1 f53"/>
                <a:gd name="f91" fmla="*/ f47 1 f53"/>
                <a:gd name="f92" fmla="*/ f46 1 f54"/>
                <a:gd name="f93" fmla="*/ f48 1 f54"/>
                <a:gd name="f94" fmla="*/ f73 1 f53"/>
                <a:gd name="f95" fmla="*/ f74 1 f54"/>
                <a:gd name="f96" fmla="*/ f75 1 f53"/>
                <a:gd name="f97" fmla="*/ f76 1 f54"/>
                <a:gd name="f98" fmla="*/ f77 1 f53"/>
                <a:gd name="f99" fmla="*/ f78 1 f54"/>
                <a:gd name="f100" fmla="*/ f79 1 f53"/>
                <a:gd name="f101" fmla="*/ f80 1 f54"/>
                <a:gd name="f102" fmla="*/ f81 1 f53"/>
                <a:gd name="f103" fmla="*/ f82 1 f54"/>
                <a:gd name="f104" fmla="*/ f83 1 f53"/>
                <a:gd name="f105" fmla="*/ f84 1 f54"/>
                <a:gd name="f106" fmla="*/ f85 1 f53"/>
                <a:gd name="f107" fmla="*/ f86 1 f54"/>
                <a:gd name="f108" fmla="*/ f87 1 f53"/>
                <a:gd name="f109" fmla="*/ f88 1 f53"/>
                <a:gd name="f110" fmla="*/ f89 1 f54"/>
                <a:gd name="f111" fmla="*/ f90 f44 1"/>
                <a:gd name="f112" fmla="*/ f91 f44 1"/>
                <a:gd name="f113" fmla="*/ f93 f45 1"/>
                <a:gd name="f114" fmla="*/ f92 f45 1"/>
                <a:gd name="f115" fmla="*/ f94 f44 1"/>
                <a:gd name="f116" fmla="*/ f95 f45 1"/>
                <a:gd name="f117" fmla="*/ f96 f44 1"/>
                <a:gd name="f118" fmla="*/ f97 f45 1"/>
                <a:gd name="f119" fmla="*/ f98 f44 1"/>
                <a:gd name="f120" fmla="*/ f99 f45 1"/>
                <a:gd name="f121" fmla="*/ f100 f44 1"/>
                <a:gd name="f122" fmla="*/ f101 f45 1"/>
                <a:gd name="f123" fmla="*/ f102 f44 1"/>
                <a:gd name="f124" fmla="*/ f103 f45 1"/>
                <a:gd name="f125" fmla="*/ f104 f44 1"/>
                <a:gd name="f126" fmla="*/ f105 f45 1"/>
                <a:gd name="f127" fmla="*/ f106 f44 1"/>
                <a:gd name="f128" fmla="*/ f107 f45 1"/>
                <a:gd name="f129" fmla="*/ f108 f44 1"/>
                <a:gd name="f130" fmla="*/ f109 f44 1"/>
                <a:gd name="f131" fmla="*/ f110 f4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2">
                  <a:pos x="f115" y="f116"/>
                </a:cxn>
                <a:cxn ang="f72">
                  <a:pos x="f117" y="f118"/>
                </a:cxn>
                <a:cxn ang="f72">
                  <a:pos x="f117" y="f118"/>
                </a:cxn>
                <a:cxn ang="f72">
                  <a:pos x="f119" y="f120"/>
                </a:cxn>
                <a:cxn ang="f72">
                  <a:pos x="f121" y="f122"/>
                </a:cxn>
                <a:cxn ang="f72">
                  <a:pos x="f123" y="f124"/>
                </a:cxn>
                <a:cxn ang="f72">
                  <a:pos x="f125" y="f126"/>
                </a:cxn>
                <a:cxn ang="f72">
                  <a:pos x="f127" y="f128"/>
                </a:cxn>
                <a:cxn ang="f72">
                  <a:pos x="f129" y="f128"/>
                </a:cxn>
                <a:cxn ang="f72">
                  <a:pos x="f130" y="f131"/>
                </a:cxn>
                <a:cxn ang="f72">
                  <a:pos x="f130" y="f131"/>
                </a:cxn>
                <a:cxn ang="f72">
                  <a:pos x="f115" y="f116"/>
                </a:cxn>
              </a:cxnLst>
              <a:rect l="f111" t="f114" r="f112" b="f113"/>
              <a:pathLst>
                <a:path w="190682" h="337690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lnTo>
                    <a:pt x="f14" y="f15"/>
                  </a:lnTo>
                  <a:cubicBezTo>
                    <a:pt x="f16" y="f15"/>
                    <a:pt x="f16" y="f17"/>
                    <a:pt x="f16" y="f18"/>
                  </a:cubicBezTo>
                  <a:cubicBezTo>
                    <a:pt x="f16" y="f5"/>
                    <a:pt x="f14" y="f5"/>
                    <a:pt x="f19" y="f5"/>
                  </a:cubicBez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31"/>
                  </a:cubicBezTo>
                  <a:cubicBezTo>
                    <a:pt x="f30" y="f32"/>
                    <a:pt x="f33" y="f7"/>
                    <a:pt x="f34" y="f7"/>
                  </a:cubicBezTo>
                  <a:lnTo>
                    <a:pt x="f35" y="f7"/>
                  </a:lnTo>
                  <a:cubicBezTo>
                    <a:pt x="f36" y="f32"/>
                    <a:pt x="f37" y="f31"/>
                    <a:pt x="f37" y="f38"/>
                  </a:cubicBezTo>
                  <a:cubicBezTo>
                    <a:pt x="f37" y="f38"/>
                    <a:pt x="f37" y="f38"/>
                    <a:pt x="f37" y="f38"/>
                  </a:cubicBezTo>
                  <a:cubicBezTo>
                    <a:pt x="f39" y="f40"/>
                    <a:pt x="f41" y="f42"/>
                    <a:pt x="f8" y="f9"/>
                  </a:cubicBezTo>
                  <a:close/>
                </a:path>
              </a:pathLst>
            </a:custGeom>
            <a:solidFill>
              <a:srgbClr val="F52960"/>
            </a:solidFill>
            <a:ln w="6345" cap="flat">
              <a:solidFill>
                <a:srgbClr val="F5296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sp>
          <p:nvSpPr>
            <p:cNvPr id="17" name="Freeform 48">
              <a:extLst>
                <a:ext uri="{FF2B5EF4-FFF2-40B4-BE49-F238E27FC236}">
                  <a16:creationId xmlns:a16="http://schemas.microsoft.com/office/drawing/2014/main" id="{F146AEFF-3697-46D9-B24A-5342A1061C48}"/>
                </a:ext>
              </a:extLst>
            </p:cNvPr>
            <p:cNvSpPr/>
            <p:nvPr/>
          </p:nvSpPr>
          <p:spPr>
            <a:xfrm>
              <a:off x="8142320" y="2198949"/>
              <a:ext cx="456395" cy="25867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70712"/>
                <a:gd name="f7" fmla="val 210113"/>
                <a:gd name="f8" fmla="val 352707"/>
                <a:gd name="f9" fmla="val 119840"/>
                <a:gd name="f10" fmla="val 356032"/>
                <a:gd name="f11" fmla="val 123183"/>
                <a:gd name="f12" fmla="val 359358"/>
                <a:gd name="f13" fmla="val 126527"/>
                <a:gd name="f14" fmla="val 366010"/>
                <a:gd name="f15" fmla="val 369335"/>
                <a:gd name="f16" fmla="val 372661"/>
                <a:gd name="f17" fmla="val 116497"/>
                <a:gd name="f18" fmla="val 109810"/>
                <a:gd name="f19" fmla="val 322775"/>
                <a:gd name="f20" fmla="val 12849"/>
                <a:gd name="f21" fmla="val 206374"/>
                <a:gd name="f22" fmla="val -27273"/>
                <a:gd name="f23" fmla="val 109928"/>
                <a:gd name="f24" fmla="val 19536"/>
                <a:gd name="f25" fmla="val 40088"/>
                <a:gd name="f26" fmla="val 52971"/>
                <a:gd name="f27" fmla="val -3147"/>
                <a:gd name="f28" fmla="val 179"/>
                <a:gd name="f29" fmla="val 200083"/>
                <a:gd name="f30" fmla="val 206770"/>
                <a:gd name="f31" fmla="val 3505"/>
                <a:gd name="f32" fmla="val 210114"/>
                <a:gd name="f33" fmla="val 10156"/>
                <a:gd name="f34" fmla="val 16808"/>
                <a:gd name="f35" fmla="val 20133"/>
                <a:gd name="f36" fmla="val 73345"/>
                <a:gd name="f37" fmla="val 42940"/>
                <a:gd name="f38" fmla="val 153163"/>
                <a:gd name="f39" fmla="val 22879"/>
                <a:gd name="f40" fmla="val 236306"/>
                <a:gd name="f41" fmla="val 6162"/>
                <a:gd name="f42" fmla="val 316124"/>
                <a:gd name="f43" fmla="val 46284"/>
                <a:gd name="f44" fmla="+- 0 0 -90"/>
                <a:gd name="f45" fmla="*/ f3 1 370712"/>
                <a:gd name="f46" fmla="*/ f4 1 210113"/>
                <a:gd name="f47" fmla="val f5"/>
                <a:gd name="f48" fmla="val f6"/>
                <a:gd name="f49" fmla="val f7"/>
                <a:gd name="f50" fmla="*/ f44 f0 1"/>
                <a:gd name="f51" fmla="+- f49 0 f47"/>
                <a:gd name="f52" fmla="+- f48 0 f47"/>
                <a:gd name="f53" fmla="*/ f50 1 f2"/>
                <a:gd name="f54" fmla="*/ f52 1 370712"/>
                <a:gd name="f55" fmla="*/ f51 1 210113"/>
                <a:gd name="f56" fmla="*/ 352707 f52 1"/>
                <a:gd name="f57" fmla="*/ 119840 f51 1"/>
                <a:gd name="f58" fmla="*/ 366010 f52 1"/>
                <a:gd name="f59" fmla="*/ 123183 f51 1"/>
                <a:gd name="f60" fmla="*/ 369335 f52 1"/>
                <a:gd name="f61" fmla="*/ 109810 f51 1"/>
                <a:gd name="f62" fmla="*/ 109928 f52 1"/>
                <a:gd name="f63" fmla="*/ 19536 f51 1"/>
                <a:gd name="f64" fmla="*/ 179 f52 1"/>
                <a:gd name="f65" fmla="*/ 200083 f51 1"/>
                <a:gd name="f66" fmla="*/ 10156 f52 1"/>
                <a:gd name="f67" fmla="*/ 210114 f51 1"/>
                <a:gd name="f68" fmla="*/ 20133 f52 1"/>
                <a:gd name="f69" fmla="*/ 153163 f52 1"/>
                <a:gd name="f70" fmla="*/ 22879 f51 1"/>
                <a:gd name="f71" fmla="+- f53 0 f1"/>
                <a:gd name="f72" fmla="*/ f56 1 370712"/>
                <a:gd name="f73" fmla="*/ f57 1 210113"/>
                <a:gd name="f74" fmla="*/ f58 1 370712"/>
                <a:gd name="f75" fmla="*/ f59 1 210113"/>
                <a:gd name="f76" fmla="*/ f60 1 370712"/>
                <a:gd name="f77" fmla="*/ f61 1 210113"/>
                <a:gd name="f78" fmla="*/ f62 1 370712"/>
                <a:gd name="f79" fmla="*/ f63 1 210113"/>
                <a:gd name="f80" fmla="*/ f64 1 370712"/>
                <a:gd name="f81" fmla="*/ f65 1 210113"/>
                <a:gd name="f82" fmla="*/ f66 1 370712"/>
                <a:gd name="f83" fmla="*/ f67 1 210113"/>
                <a:gd name="f84" fmla="*/ f68 1 370712"/>
                <a:gd name="f85" fmla="*/ f69 1 370712"/>
                <a:gd name="f86" fmla="*/ f70 1 210113"/>
                <a:gd name="f87" fmla="*/ f47 1 f54"/>
                <a:gd name="f88" fmla="*/ f48 1 f54"/>
                <a:gd name="f89" fmla="*/ f47 1 f55"/>
                <a:gd name="f90" fmla="*/ f49 1 f55"/>
                <a:gd name="f91" fmla="*/ f72 1 f54"/>
                <a:gd name="f92" fmla="*/ f73 1 f55"/>
                <a:gd name="f93" fmla="*/ f74 1 f54"/>
                <a:gd name="f94" fmla="*/ f75 1 f55"/>
                <a:gd name="f95" fmla="*/ f76 1 f54"/>
                <a:gd name="f96" fmla="*/ f77 1 f55"/>
                <a:gd name="f97" fmla="*/ f78 1 f54"/>
                <a:gd name="f98" fmla="*/ f79 1 f55"/>
                <a:gd name="f99" fmla="*/ f80 1 f54"/>
                <a:gd name="f100" fmla="*/ f81 1 f55"/>
                <a:gd name="f101" fmla="*/ f82 1 f54"/>
                <a:gd name="f102" fmla="*/ f83 1 f55"/>
                <a:gd name="f103" fmla="*/ f84 1 f54"/>
                <a:gd name="f104" fmla="*/ f85 1 f54"/>
                <a:gd name="f105" fmla="*/ f86 1 f55"/>
                <a:gd name="f106" fmla="*/ f87 f45 1"/>
                <a:gd name="f107" fmla="*/ f88 f45 1"/>
                <a:gd name="f108" fmla="*/ f90 f46 1"/>
                <a:gd name="f109" fmla="*/ f89 f46 1"/>
                <a:gd name="f110" fmla="*/ f91 f45 1"/>
                <a:gd name="f111" fmla="*/ f92 f46 1"/>
                <a:gd name="f112" fmla="*/ f93 f45 1"/>
                <a:gd name="f113" fmla="*/ f94 f46 1"/>
                <a:gd name="f114" fmla="*/ f95 f45 1"/>
                <a:gd name="f115" fmla="*/ f96 f46 1"/>
                <a:gd name="f116" fmla="*/ f97 f45 1"/>
                <a:gd name="f117" fmla="*/ f98 f46 1"/>
                <a:gd name="f118" fmla="*/ f99 f45 1"/>
                <a:gd name="f119" fmla="*/ f100 f46 1"/>
                <a:gd name="f120" fmla="*/ f101 f45 1"/>
                <a:gd name="f121" fmla="*/ f102 f46 1"/>
                <a:gd name="f122" fmla="*/ f103 f45 1"/>
                <a:gd name="f123" fmla="*/ f104 f45 1"/>
                <a:gd name="f124" fmla="*/ f105 f4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1">
                  <a:pos x="f110" y="f111"/>
                </a:cxn>
                <a:cxn ang="f71">
                  <a:pos x="f112" y="f113"/>
                </a:cxn>
                <a:cxn ang="f71">
                  <a:pos x="f114" y="f115"/>
                </a:cxn>
                <a:cxn ang="f71">
                  <a:pos x="f116" y="f117"/>
                </a:cxn>
                <a:cxn ang="f71">
                  <a:pos x="f118" y="f119"/>
                </a:cxn>
                <a:cxn ang="f71">
                  <a:pos x="f120" y="f121"/>
                </a:cxn>
                <a:cxn ang="f71">
                  <a:pos x="f122" y="f119"/>
                </a:cxn>
                <a:cxn ang="f71">
                  <a:pos x="f122" y="f119"/>
                </a:cxn>
                <a:cxn ang="f71">
                  <a:pos x="f123" y="f124"/>
                </a:cxn>
                <a:cxn ang="f71">
                  <a:pos x="f110" y="f111"/>
                </a:cxn>
              </a:cxnLst>
              <a:rect l="f106" t="f109" r="f107" b="f108"/>
              <a:pathLst>
                <a:path w="370712" h="210113">
                  <a:moveTo>
                    <a:pt x="f8" y="f9"/>
                  </a:moveTo>
                  <a:cubicBezTo>
                    <a:pt x="f10" y="f11"/>
                    <a:pt x="f12" y="f13"/>
                    <a:pt x="f14" y="f11"/>
                  </a:cubicBezTo>
                  <a:cubicBezTo>
                    <a:pt x="f15" y="f9"/>
                    <a:pt x="f16" y="f17"/>
                    <a:pt x="f15" y="f18"/>
                  </a:cubicBez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27" y="f11"/>
                    <a:pt x="f28" y="f29"/>
                  </a:cubicBezTo>
                  <a:cubicBezTo>
                    <a:pt x="f28" y="f30"/>
                    <a:pt x="f31" y="f32"/>
                    <a:pt x="f33" y="f32"/>
                  </a:cubicBezTo>
                  <a:cubicBezTo>
                    <a:pt x="f34" y="f32"/>
                    <a:pt x="f35" y="f30"/>
                    <a:pt x="f35" y="f29"/>
                  </a:cubicBezTo>
                  <a:cubicBezTo>
                    <a:pt x="f35" y="f29"/>
                    <a:pt x="f35" y="f29"/>
                    <a:pt x="f35" y="f29"/>
                  </a:cubicBezTo>
                  <a:cubicBezTo>
                    <a:pt x="f35" y="f17"/>
                    <a:pt x="f36" y="f37"/>
                    <a:pt x="f38" y="f39"/>
                  </a:cubicBezTo>
                  <a:cubicBezTo>
                    <a:pt x="f40" y="f41"/>
                    <a:pt x="f42" y="f43"/>
                    <a:pt x="f8" y="f9"/>
                  </a:cubicBezTo>
                  <a:close/>
                </a:path>
              </a:pathLst>
            </a:custGeom>
            <a:solidFill>
              <a:srgbClr val="F52960"/>
            </a:solidFill>
            <a:ln w="6345" cap="flat">
              <a:solidFill>
                <a:srgbClr val="F5296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sp>
          <p:nvSpPr>
            <p:cNvPr id="18" name="Freeform 49">
              <a:extLst>
                <a:ext uri="{FF2B5EF4-FFF2-40B4-BE49-F238E27FC236}">
                  <a16:creationId xmlns:a16="http://schemas.microsoft.com/office/drawing/2014/main" id="{1B859CD1-1CCB-4F6F-B1C3-7E021B49B4ED}"/>
                </a:ext>
              </a:extLst>
            </p:cNvPr>
            <p:cNvSpPr/>
            <p:nvPr/>
          </p:nvSpPr>
          <p:spPr>
            <a:xfrm>
              <a:off x="8429149" y="1074566"/>
              <a:ext cx="200628" cy="40751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62960"/>
                <a:gd name="f7" fmla="val 331003"/>
                <a:gd name="f8" fmla="val 9977"/>
                <a:gd name="f9" fmla="val 170517"/>
                <a:gd name="f10" fmla="val 123052"/>
                <a:gd name="f11" fmla="val 200608"/>
                <a:gd name="f12" fmla="val 29932"/>
                <a:gd name="f13" fmla="val 314286"/>
                <a:gd name="f14" fmla="val 26606"/>
                <a:gd name="f15" fmla="val 317629"/>
                <a:gd name="f16" fmla="val 324316"/>
                <a:gd name="f17" fmla="val 327660"/>
                <a:gd name="f18" fmla="val 33257"/>
                <a:gd name="f19" fmla="val 36583"/>
                <a:gd name="f20" fmla="val 39909"/>
                <a:gd name="f21" fmla="val 43234"/>
                <a:gd name="f22" fmla="val 146332"/>
                <a:gd name="f23" fmla="val 203951"/>
                <a:gd name="f24" fmla="val 149658"/>
                <a:gd name="f25" fmla="val 197265"/>
                <a:gd name="f26" fmla="val 193921"/>
                <a:gd name="f27" fmla="val 190578"/>
                <a:gd name="f28" fmla="val 187234"/>
                <a:gd name="f29" fmla="val 143006"/>
                <a:gd name="f30" fmla="val 157143"/>
                <a:gd name="f31" fmla="val 139681"/>
                <a:gd name="f32" fmla="val 36778"/>
                <a:gd name="f33" fmla="val 136355"/>
                <a:gd name="f34" fmla="val 93617"/>
                <a:gd name="f35" fmla="val 100304"/>
                <a:gd name="f36" fmla="val 103647"/>
                <a:gd name="f37" fmla="val 156309"/>
                <a:gd name="f38" fmla="val 162961"/>
                <a:gd name="f39" fmla="val 10030"/>
                <a:gd name="f40" fmla="val 3343"/>
                <a:gd name="f41" fmla="val 159635"/>
                <a:gd name="f42" fmla="val 152984"/>
                <a:gd name="f43" fmla="val 63189"/>
                <a:gd name="f44" fmla="val 16717"/>
                <a:gd name="f45" fmla="val 56537"/>
                <a:gd name="f46" fmla="val 53212"/>
                <a:gd name="f47" fmla="val 20061"/>
                <a:gd name="f48" fmla="val 26748"/>
                <a:gd name="f49" fmla="val 33435"/>
                <a:gd name="f50" fmla="val 66515"/>
                <a:gd name="f51" fmla="val 3326"/>
                <a:gd name="f52" fmla="val 160486"/>
                <a:gd name="f53" fmla="val 163830"/>
                <a:gd name="f54" fmla="val 167173"/>
                <a:gd name="f55" fmla="val 6651"/>
                <a:gd name="f56" fmla="+- 0 0 -90"/>
                <a:gd name="f57" fmla="*/ f3 1 162960"/>
                <a:gd name="f58" fmla="*/ f4 1 331003"/>
                <a:gd name="f59" fmla="val f5"/>
                <a:gd name="f60" fmla="val f6"/>
                <a:gd name="f61" fmla="val f7"/>
                <a:gd name="f62" fmla="*/ f56 f0 1"/>
                <a:gd name="f63" fmla="+- f61 0 f59"/>
                <a:gd name="f64" fmla="+- f60 0 f59"/>
                <a:gd name="f65" fmla="*/ f62 1 f2"/>
                <a:gd name="f66" fmla="*/ f64 1 162960"/>
                <a:gd name="f67" fmla="*/ f63 1 331003"/>
                <a:gd name="f68" fmla="*/ 9977 f64 1"/>
                <a:gd name="f69" fmla="*/ 170517 f63 1"/>
                <a:gd name="f70" fmla="*/ 123052 f64 1"/>
                <a:gd name="f71" fmla="*/ 200608 f63 1"/>
                <a:gd name="f72" fmla="*/ 29932 f64 1"/>
                <a:gd name="f73" fmla="*/ 314286 f63 1"/>
                <a:gd name="f74" fmla="*/ 327660 f63 1"/>
                <a:gd name="f75" fmla="*/ 36583 f64 1"/>
                <a:gd name="f76" fmla="*/ 331003 f63 1"/>
                <a:gd name="f77" fmla="*/ 43234 f64 1"/>
                <a:gd name="f78" fmla="*/ 146332 f64 1"/>
                <a:gd name="f79" fmla="*/ 203951 f63 1"/>
                <a:gd name="f80" fmla="*/ 149658 f64 1"/>
                <a:gd name="f81" fmla="*/ 193921 f63 1"/>
                <a:gd name="f82" fmla="*/ 143006 f64 1"/>
                <a:gd name="f83" fmla="*/ 187234 f63 1"/>
                <a:gd name="f84" fmla="*/ 157143 f63 1"/>
                <a:gd name="f85" fmla="*/ 139681 f64 1"/>
                <a:gd name="f86" fmla="*/ 36778 f63 1"/>
                <a:gd name="f87" fmla="*/ 136355 f64 1"/>
                <a:gd name="f88" fmla="*/ 93617 f63 1"/>
                <a:gd name="f89" fmla="*/ 103647 f63 1"/>
                <a:gd name="f90" fmla="*/ 156309 f64 1"/>
                <a:gd name="f91" fmla="*/ 162961 f64 1"/>
                <a:gd name="f92" fmla="*/ 10030 f63 1"/>
                <a:gd name="f93" fmla="*/ 152984 f64 1"/>
                <a:gd name="f94" fmla="*/ 0 f63 1"/>
                <a:gd name="f95" fmla="*/ 63189 f64 1"/>
                <a:gd name="f96" fmla="*/ 16717 f63 1"/>
                <a:gd name="f97" fmla="*/ 53212 f64 1"/>
                <a:gd name="f98" fmla="*/ 26748 f63 1"/>
                <a:gd name="f99" fmla="*/ 66515 f64 1"/>
                <a:gd name="f100" fmla="*/ 3326 f64 1"/>
                <a:gd name="f101" fmla="*/ 0 f64 1"/>
                <a:gd name="f102" fmla="*/ 167173 f63 1"/>
                <a:gd name="f103" fmla="+- f65 0 f1"/>
                <a:gd name="f104" fmla="*/ f68 1 162960"/>
                <a:gd name="f105" fmla="*/ f69 1 331003"/>
                <a:gd name="f106" fmla="*/ f70 1 162960"/>
                <a:gd name="f107" fmla="*/ f71 1 331003"/>
                <a:gd name="f108" fmla="*/ f72 1 162960"/>
                <a:gd name="f109" fmla="*/ f73 1 331003"/>
                <a:gd name="f110" fmla="*/ f74 1 331003"/>
                <a:gd name="f111" fmla="*/ f75 1 162960"/>
                <a:gd name="f112" fmla="*/ f76 1 331003"/>
                <a:gd name="f113" fmla="*/ f77 1 162960"/>
                <a:gd name="f114" fmla="*/ f78 1 162960"/>
                <a:gd name="f115" fmla="*/ f79 1 331003"/>
                <a:gd name="f116" fmla="*/ f80 1 162960"/>
                <a:gd name="f117" fmla="*/ f81 1 331003"/>
                <a:gd name="f118" fmla="*/ f82 1 162960"/>
                <a:gd name="f119" fmla="*/ f83 1 331003"/>
                <a:gd name="f120" fmla="*/ f84 1 331003"/>
                <a:gd name="f121" fmla="*/ f85 1 162960"/>
                <a:gd name="f122" fmla="*/ f86 1 331003"/>
                <a:gd name="f123" fmla="*/ f87 1 162960"/>
                <a:gd name="f124" fmla="*/ f88 1 331003"/>
                <a:gd name="f125" fmla="*/ f89 1 331003"/>
                <a:gd name="f126" fmla="*/ f90 1 162960"/>
                <a:gd name="f127" fmla="*/ f91 1 162960"/>
                <a:gd name="f128" fmla="*/ f92 1 331003"/>
                <a:gd name="f129" fmla="*/ f93 1 162960"/>
                <a:gd name="f130" fmla="*/ f94 1 331003"/>
                <a:gd name="f131" fmla="*/ f95 1 162960"/>
                <a:gd name="f132" fmla="*/ f96 1 331003"/>
                <a:gd name="f133" fmla="*/ f97 1 162960"/>
                <a:gd name="f134" fmla="*/ f98 1 331003"/>
                <a:gd name="f135" fmla="*/ f99 1 162960"/>
                <a:gd name="f136" fmla="*/ f100 1 162960"/>
                <a:gd name="f137" fmla="*/ f101 1 162960"/>
                <a:gd name="f138" fmla="*/ f102 1 331003"/>
                <a:gd name="f139" fmla="*/ f59 1 f66"/>
                <a:gd name="f140" fmla="*/ f60 1 f66"/>
                <a:gd name="f141" fmla="*/ f59 1 f67"/>
                <a:gd name="f142" fmla="*/ f61 1 f67"/>
                <a:gd name="f143" fmla="*/ f104 1 f66"/>
                <a:gd name="f144" fmla="*/ f105 1 f67"/>
                <a:gd name="f145" fmla="*/ f106 1 f66"/>
                <a:gd name="f146" fmla="*/ f107 1 f67"/>
                <a:gd name="f147" fmla="*/ f108 1 f66"/>
                <a:gd name="f148" fmla="*/ f109 1 f67"/>
                <a:gd name="f149" fmla="*/ f110 1 f67"/>
                <a:gd name="f150" fmla="*/ f111 1 f66"/>
                <a:gd name="f151" fmla="*/ f112 1 f67"/>
                <a:gd name="f152" fmla="*/ f113 1 f66"/>
                <a:gd name="f153" fmla="*/ f114 1 f66"/>
                <a:gd name="f154" fmla="*/ f115 1 f67"/>
                <a:gd name="f155" fmla="*/ f116 1 f66"/>
                <a:gd name="f156" fmla="*/ f117 1 f67"/>
                <a:gd name="f157" fmla="*/ f118 1 f66"/>
                <a:gd name="f158" fmla="*/ f119 1 f67"/>
                <a:gd name="f159" fmla="*/ f120 1 f67"/>
                <a:gd name="f160" fmla="*/ f121 1 f66"/>
                <a:gd name="f161" fmla="*/ f122 1 f67"/>
                <a:gd name="f162" fmla="*/ f123 1 f66"/>
                <a:gd name="f163" fmla="*/ f124 1 f67"/>
                <a:gd name="f164" fmla="*/ f125 1 f67"/>
                <a:gd name="f165" fmla="*/ f126 1 f66"/>
                <a:gd name="f166" fmla="*/ f127 1 f66"/>
                <a:gd name="f167" fmla="*/ f128 1 f67"/>
                <a:gd name="f168" fmla="*/ f129 1 f66"/>
                <a:gd name="f169" fmla="*/ f130 1 f67"/>
                <a:gd name="f170" fmla="*/ f131 1 f66"/>
                <a:gd name="f171" fmla="*/ f132 1 f67"/>
                <a:gd name="f172" fmla="*/ f133 1 f66"/>
                <a:gd name="f173" fmla="*/ f134 1 f67"/>
                <a:gd name="f174" fmla="*/ f135 1 f66"/>
                <a:gd name="f175" fmla="*/ f136 1 f66"/>
                <a:gd name="f176" fmla="*/ f137 1 f66"/>
                <a:gd name="f177" fmla="*/ f138 1 f67"/>
                <a:gd name="f178" fmla="*/ f139 f57 1"/>
                <a:gd name="f179" fmla="*/ f140 f57 1"/>
                <a:gd name="f180" fmla="*/ f142 f58 1"/>
                <a:gd name="f181" fmla="*/ f141 f58 1"/>
                <a:gd name="f182" fmla="*/ f143 f57 1"/>
                <a:gd name="f183" fmla="*/ f144 f58 1"/>
                <a:gd name="f184" fmla="*/ f145 f57 1"/>
                <a:gd name="f185" fmla="*/ f146 f58 1"/>
                <a:gd name="f186" fmla="*/ f147 f57 1"/>
                <a:gd name="f187" fmla="*/ f148 f58 1"/>
                <a:gd name="f188" fmla="*/ f149 f58 1"/>
                <a:gd name="f189" fmla="*/ f150 f57 1"/>
                <a:gd name="f190" fmla="*/ f151 f58 1"/>
                <a:gd name="f191" fmla="*/ f152 f57 1"/>
                <a:gd name="f192" fmla="*/ f153 f57 1"/>
                <a:gd name="f193" fmla="*/ f154 f58 1"/>
                <a:gd name="f194" fmla="*/ f155 f57 1"/>
                <a:gd name="f195" fmla="*/ f156 f58 1"/>
                <a:gd name="f196" fmla="*/ f157 f57 1"/>
                <a:gd name="f197" fmla="*/ f158 f58 1"/>
                <a:gd name="f198" fmla="*/ f159 f58 1"/>
                <a:gd name="f199" fmla="*/ f160 f57 1"/>
                <a:gd name="f200" fmla="*/ f161 f58 1"/>
                <a:gd name="f201" fmla="*/ f162 f57 1"/>
                <a:gd name="f202" fmla="*/ f163 f58 1"/>
                <a:gd name="f203" fmla="*/ f164 f58 1"/>
                <a:gd name="f204" fmla="*/ f165 f57 1"/>
                <a:gd name="f205" fmla="*/ f166 f57 1"/>
                <a:gd name="f206" fmla="*/ f167 f58 1"/>
                <a:gd name="f207" fmla="*/ f168 f57 1"/>
                <a:gd name="f208" fmla="*/ f169 f58 1"/>
                <a:gd name="f209" fmla="*/ f170 f57 1"/>
                <a:gd name="f210" fmla="*/ f171 f58 1"/>
                <a:gd name="f211" fmla="*/ f172 f57 1"/>
                <a:gd name="f212" fmla="*/ f173 f58 1"/>
                <a:gd name="f213" fmla="*/ f174 f57 1"/>
                <a:gd name="f214" fmla="*/ f175 f57 1"/>
                <a:gd name="f215" fmla="*/ f176 f57 1"/>
                <a:gd name="f216" fmla="*/ f177 f5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03">
                  <a:pos x="f182" y="f183"/>
                </a:cxn>
                <a:cxn ang="f103">
                  <a:pos x="f184" y="f185"/>
                </a:cxn>
                <a:cxn ang="f103">
                  <a:pos x="f186" y="f187"/>
                </a:cxn>
                <a:cxn ang="f103">
                  <a:pos x="f186" y="f188"/>
                </a:cxn>
                <a:cxn ang="f103">
                  <a:pos x="f189" y="f190"/>
                </a:cxn>
                <a:cxn ang="f103">
                  <a:pos x="f191" y="f188"/>
                </a:cxn>
                <a:cxn ang="f103">
                  <a:pos x="f192" y="f193"/>
                </a:cxn>
                <a:cxn ang="f103">
                  <a:pos x="f194" y="f195"/>
                </a:cxn>
                <a:cxn ang="f103">
                  <a:pos x="f196" y="f197"/>
                </a:cxn>
                <a:cxn ang="f103">
                  <a:pos x="f186" y="f198"/>
                </a:cxn>
                <a:cxn ang="f103">
                  <a:pos x="f199" y="f200"/>
                </a:cxn>
                <a:cxn ang="f103">
                  <a:pos x="f201" y="f202"/>
                </a:cxn>
                <a:cxn ang="f103">
                  <a:pos x="f192" y="f203"/>
                </a:cxn>
                <a:cxn ang="f103">
                  <a:pos x="f204" y="f202"/>
                </a:cxn>
                <a:cxn ang="f103">
                  <a:pos x="f205" y="f206"/>
                </a:cxn>
                <a:cxn ang="f103">
                  <a:pos x="f207" y="f208"/>
                </a:cxn>
                <a:cxn ang="f103">
                  <a:pos x="f194" y="f208"/>
                </a:cxn>
                <a:cxn ang="f103">
                  <a:pos x="f209" y="f210"/>
                </a:cxn>
                <a:cxn ang="f103">
                  <a:pos x="f211" y="f212"/>
                </a:cxn>
                <a:cxn ang="f103">
                  <a:pos x="f209" y="f200"/>
                </a:cxn>
                <a:cxn ang="f103">
                  <a:pos x="f213" y="f200"/>
                </a:cxn>
                <a:cxn ang="f103">
                  <a:pos x="f184" y="f212"/>
                </a:cxn>
                <a:cxn ang="f103">
                  <a:pos x="f214" y="f198"/>
                </a:cxn>
                <a:cxn ang="f103">
                  <a:pos x="f215" y="f216"/>
                </a:cxn>
                <a:cxn ang="f103">
                  <a:pos x="f182" y="f183"/>
                </a:cxn>
              </a:cxnLst>
              <a:rect l="f178" t="f181" r="f179" b="f180"/>
              <a:pathLst>
                <a:path w="162960" h="331003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cubicBezTo>
                    <a:pt x="f14" y="f15"/>
                    <a:pt x="f14" y="f16"/>
                    <a:pt x="f12" y="f17"/>
                  </a:cubicBezTo>
                  <a:cubicBezTo>
                    <a:pt x="f18" y="f17"/>
                    <a:pt x="f18" y="f7"/>
                    <a:pt x="f19" y="f7"/>
                  </a:cubicBezTo>
                  <a:cubicBezTo>
                    <a:pt x="f20" y="f7"/>
                    <a:pt x="f21" y="f7"/>
                    <a:pt x="f21" y="f17"/>
                  </a:cubicBezTo>
                  <a:lnTo>
                    <a:pt x="f22" y="f23"/>
                  </a:lnTo>
                  <a:cubicBezTo>
                    <a:pt x="f24" y="f11"/>
                    <a:pt x="f24" y="f25"/>
                    <a:pt x="f24" y="f26"/>
                  </a:cubicBezTo>
                  <a:cubicBezTo>
                    <a:pt x="f24" y="f27"/>
                    <a:pt x="f22" y="f28"/>
                    <a:pt x="f29" y="f28"/>
                  </a:cubicBezTo>
                  <a:lnTo>
                    <a:pt x="f12" y="f30"/>
                  </a:lnTo>
                  <a:lnTo>
                    <a:pt x="f31" y="f32"/>
                  </a:lnTo>
                  <a:lnTo>
                    <a:pt x="f33" y="f34"/>
                  </a:lnTo>
                  <a:cubicBezTo>
                    <a:pt x="f33" y="f35"/>
                    <a:pt x="f31" y="f36"/>
                    <a:pt x="f22" y="f36"/>
                  </a:cubicBezTo>
                  <a:cubicBezTo>
                    <a:pt x="f24" y="f36"/>
                    <a:pt x="f37" y="f35"/>
                    <a:pt x="f37" y="f34"/>
                  </a:cubicBezTo>
                  <a:lnTo>
                    <a:pt x="f38" y="f39"/>
                  </a:lnTo>
                  <a:cubicBezTo>
                    <a:pt x="f38" y="f40"/>
                    <a:pt x="f41" y="f5"/>
                    <a:pt x="f42" y="f5"/>
                  </a:cubicBezTo>
                  <a:cubicBezTo>
                    <a:pt x="f42" y="f5"/>
                    <a:pt x="f42" y="f5"/>
                    <a:pt x="f24" y="f5"/>
                  </a:cubicBezTo>
                  <a:lnTo>
                    <a:pt x="f43" y="f44"/>
                  </a:lnTo>
                  <a:cubicBezTo>
                    <a:pt x="f45" y="f44"/>
                    <a:pt x="f46" y="f47"/>
                    <a:pt x="f46" y="f48"/>
                  </a:cubicBezTo>
                  <a:cubicBezTo>
                    <a:pt x="f46" y="f49"/>
                    <a:pt x="f45" y="f32"/>
                    <a:pt x="f43" y="f32"/>
                  </a:cubicBezTo>
                  <a:cubicBezTo>
                    <a:pt x="f43" y="f32"/>
                    <a:pt x="f50" y="f32"/>
                    <a:pt x="f50" y="f32"/>
                  </a:cubicBezTo>
                  <a:lnTo>
                    <a:pt x="f10" y="f48"/>
                  </a:lnTo>
                  <a:lnTo>
                    <a:pt x="f51" y="f30"/>
                  </a:lnTo>
                  <a:cubicBezTo>
                    <a:pt x="f5" y="f52"/>
                    <a:pt x="f5" y="f53"/>
                    <a:pt x="f5" y="f54"/>
                  </a:cubicBezTo>
                  <a:cubicBezTo>
                    <a:pt x="f51" y="f54"/>
                    <a:pt x="f55" y="f9"/>
                    <a:pt x="f8" y="f9"/>
                  </a:cubicBezTo>
                  <a:close/>
                </a:path>
              </a:pathLst>
            </a:custGeom>
            <a:solidFill>
              <a:srgbClr val="F52960"/>
            </a:solidFill>
            <a:ln w="6345" cap="flat">
              <a:solidFill>
                <a:srgbClr val="F5296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sp>
          <p:nvSpPr>
            <p:cNvPr id="19" name="Freeform 50">
              <a:extLst>
                <a:ext uri="{FF2B5EF4-FFF2-40B4-BE49-F238E27FC236}">
                  <a16:creationId xmlns:a16="http://schemas.microsoft.com/office/drawing/2014/main" id="{00EBC904-38A9-4D2D-A786-68DA9B259675}"/>
                </a:ext>
              </a:extLst>
            </p:cNvPr>
            <p:cNvSpPr/>
            <p:nvPr/>
          </p:nvSpPr>
          <p:spPr>
            <a:xfrm>
              <a:off x="9183547" y="2585237"/>
              <a:ext cx="359286" cy="21815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91832"/>
                <a:gd name="f7" fmla="val 177203"/>
                <a:gd name="f8" fmla="val 278530"/>
                <a:gd name="f9" fmla="val 80243"/>
                <a:gd name="f10" fmla="val 76900"/>
                <a:gd name="f11" fmla="val 271879"/>
                <a:gd name="f12" fmla="val 70213"/>
                <a:gd name="f13" fmla="val 268553"/>
                <a:gd name="f14" fmla="val 73556"/>
                <a:gd name="f15" fmla="val 261901"/>
                <a:gd name="f16" fmla="val 258576"/>
                <a:gd name="f17" fmla="val 83587"/>
                <a:gd name="f18" fmla="val 133739"/>
                <a:gd name="f19" fmla="val 142175"/>
                <a:gd name="f20" fmla="val 3343"/>
                <a:gd name="f21" fmla="val 138849"/>
                <a:gd name="f22" fmla="val 135524"/>
                <a:gd name="f23" fmla="val 132198"/>
                <a:gd name="f24" fmla="val 128872"/>
                <a:gd name="f25" fmla="val 125546"/>
                <a:gd name="f26" fmla="val 6687"/>
                <a:gd name="f27" fmla="val 82312"/>
                <a:gd name="f28" fmla="val 120365"/>
                <a:gd name="f29" fmla="val 15797"/>
                <a:gd name="f30" fmla="val 36778"/>
                <a:gd name="f31" fmla="val 12472"/>
                <a:gd name="f32" fmla="val 33435"/>
                <a:gd name="f33" fmla="val 5820"/>
                <a:gd name="f34" fmla="val 2494"/>
                <a:gd name="f35" fmla="val -831"/>
                <a:gd name="f36" fmla="val 40122"/>
                <a:gd name="f37" fmla="val 46808"/>
                <a:gd name="f38" fmla="val 50152"/>
                <a:gd name="f39" fmla="val 147112"/>
                <a:gd name="f40" fmla="val 85638"/>
                <a:gd name="f41" fmla="val 150456"/>
                <a:gd name="f42" fmla="val 88963"/>
                <a:gd name="f43" fmla="val 92289"/>
                <a:gd name="f44" fmla="val 95615"/>
                <a:gd name="f45" fmla="val 98941"/>
                <a:gd name="f46" fmla="val 143769"/>
                <a:gd name="f47" fmla="val 30091"/>
                <a:gd name="f48" fmla="val 157143"/>
                <a:gd name="f49" fmla="val 208690"/>
                <a:gd name="f50" fmla="val 153799"/>
                <a:gd name="f51" fmla="val 202038"/>
                <a:gd name="f52" fmla="val 198713"/>
                <a:gd name="f53" fmla="val 163830"/>
                <a:gd name="f54" fmla="val 170517"/>
                <a:gd name="f55" fmla="val 173860"/>
                <a:gd name="f56" fmla="val 281856"/>
                <a:gd name="f57" fmla="val 177204"/>
                <a:gd name="f58" fmla="val 285181"/>
                <a:gd name="f59" fmla="val 288507"/>
                <a:gd name="f60" fmla="val 291833"/>
                <a:gd name="f61" fmla="val 167173"/>
                <a:gd name="f62" fmla="+- 0 0 -90"/>
                <a:gd name="f63" fmla="*/ f3 1 291832"/>
                <a:gd name="f64" fmla="*/ f4 1 177203"/>
                <a:gd name="f65" fmla="val f5"/>
                <a:gd name="f66" fmla="val f6"/>
                <a:gd name="f67" fmla="val f7"/>
                <a:gd name="f68" fmla="*/ f62 f0 1"/>
                <a:gd name="f69" fmla="+- f67 0 f65"/>
                <a:gd name="f70" fmla="+- f66 0 f65"/>
                <a:gd name="f71" fmla="*/ f68 1 f2"/>
                <a:gd name="f72" fmla="*/ f70 1 291832"/>
                <a:gd name="f73" fmla="*/ f69 1 177203"/>
                <a:gd name="f74" fmla="*/ 278530 f70 1"/>
                <a:gd name="f75" fmla="*/ 80243 f69 1"/>
                <a:gd name="f76" fmla="*/ 268553 f70 1"/>
                <a:gd name="f77" fmla="*/ 73556 f69 1"/>
                <a:gd name="f78" fmla="*/ 261901 f70 1"/>
                <a:gd name="f79" fmla="*/ 83587 f69 1"/>
                <a:gd name="f80" fmla="*/ 133739 f69 1"/>
                <a:gd name="f81" fmla="*/ 142175 f70 1"/>
                <a:gd name="f82" fmla="*/ 3343 f69 1"/>
                <a:gd name="f83" fmla="*/ 132198 f70 1"/>
                <a:gd name="f84" fmla="*/ 0 f69 1"/>
                <a:gd name="f85" fmla="*/ 125546 f70 1"/>
                <a:gd name="f86" fmla="*/ 6687 f69 1"/>
                <a:gd name="f87" fmla="*/ 82312 f70 1"/>
                <a:gd name="f88" fmla="*/ 120365 f69 1"/>
                <a:gd name="f89" fmla="*/ 15797 f70 1"/>
                <a:gd name="f90" fmla="*/ 36778 f69 1"/>
                <a:gd name="f91" fmla="*/ 2494 f70 1"/>
                <a:gd name="f92" fmla="*/ 50152 f69 1"/>
                <a:gd name="f93" fmla="*/ 147112 f69 1"/>
                <a:gd name="f94" fmla="*/ 92289 f70 1"/>
                <a:gd name="f95" fmla="*/ 150456 f69 1"/>
                <a:gd name="f96" fmla="*/ 98941 f70 1"/>
                <a:gd name="f97" fmla="*/ 143769 f69 1"/>
                <a:gd name="f98" fmla="*/ 30091 f69 1"/>
                <a:gd name="f99" fmla="*/ 258576 f70 1"/>
                <a:gd name="f100" fmla="*/ 157143 f69 1"/>
                <a:gd name="f101" fmla="*/ 208690 f70 1"/>
                <a:gd name="f102" fmla="*/ 153799 f69 1"/>
                <a:gd name="f103" fmla="*/ 198713 f70 1"/>
                <a:gd name="f104" fmla="*/ 163830 f69 1"/>
                <a:gd name="f105" fmla="*/ 173860 f69 1"/>
                <a:gd name="f106" fmla="*/ 281856 f70 1"/>
                <a:gd name="f107" fmla="*/ 177204 f69 1"/>
                <a:gd name="f108" fmla="*/ 288507 f70 1"/>
                <a:gd name="f109" fmla="*/ 291833 f70 1"/>
                <a:gd name="f110" fmla="*/ 167173 f69 1"/>
                <a:gd name="f111" fmla="+- f71 0 f1"/>
                <a:gd name="f112" fmla="*/ f74 1 291832"/>
                <a:gd name="f113" fmla="*/ f75 1 177203"/>
                <a:gd name="f114" fmla="*/ f76 1 291832"/>
                <a:gd name="f115" fmla="*/ f77 1 177203"/>
                <a:gd name="f116" fmla="*/ f78 1 291832"/>
                <a:gd name="f117" fmla="*/ f79 1 177203"/>
                <a:gd name="f118" fmla="*/ f80 1 177203"/>
                <a:gd name="f119" fmla="*/ f81 1 291832"/>
                <a:gd name="f120" fmla="*/ f82 1 177203"/>
                <a:gd name="f121" fmla="*/ f83 1 291832"/>
                <a:gd name="f122" fmla="*/ f84 1 177203"/>
                <a:gd name="f123" fmla="*/ f85 1 291832"/>
                <a:gd name="f124" fmla="*/ f86 1 177203"/>
                <a:gd name="f125" fmla="*/ f87 1 291832"/>
                <a:gd name="f126" fmla="*/ f88 1 177203"/>
                <a:gd name="f127" fmla="*/ f89 1 291832"/>
                <a:gd name="f128" fmla="*/ f90 1 177203"/>
                <a:gd name="f129" fmla="*/ f91 1 291832"/>
                <a:gd name="f130" fmla="*/ f92 1 177203"/>
                <a:gd name="f131" fmla="*/ f93 1 177203"/>
                <a:gd name="f132" fmla="*/ f94 1 291832"/>
                <a:gd name="f133" fmla="*/ f95 1 177203"/>
                <a:gd name="f134" fmla="*/ f96 1 291832"/>
                <a:gd name="f135" fmla="*/ f97 1 177203"/>
                <a:gd name="f136" fmla="*/ f98 1 177203"/>
                <a:gd name="f137" fmla="*/ f99 1 291832"/>
                <a:gd name="f138" fmla="*/ f100 1 177203"/>
                <a:gd name="f139" fmla="*/ f101 1 291832"/>
                <a:gd name="f140" fmla="*/ f102 1 177203"/>
                <a:gd name="f141" fmla="*/ f103 1 291832"/>
                <a:gd name="f142" fmla="*/ f104 1 177203"/>
                <a:gd name="f143" fmla="*/ f105 1 177203"/>
                <a:gd name="f144" fmla="*/ f106 1 291832"/>
                <a:gd name="f145" fmla="*/ f107 1 177203"/>
                <a:gd name="f146" fmla="*/ f108 1 291832"/>
                <a:gd name="f147" fmla="*/ f109 1 291832"/>
                <a:gd name="f148" fmla="*/ f110 1 177203"/>
                <a:gd name="f149" fmla="*/ f65 1 f72"/>
                <a:gd name="f150" fmla="*/ f66 1 f72"/>
                <a:gd name="f151" fmla="*/ f65 1 f73"/>
                <a:gd name="f152" fmla="*/ f67 1 f73"/>
                <a:gd name="f153" fmla="*/ f112 1 f72"/>
                <a:gd name="f154" fmla="*/ f113 1 f73"/>
                <a:gd name="f155" fmla="*/ f114 1 f72"/>
                <a:gd name="f156" fmla="*/ f115 1 f73"/>
                <a:gd name="f157" fmla="*/ f116 1 f72"/>
                <a:gd name="f158" fmla="*/ f117 1 f73"/>
                <a:gd name="f159" fmla="*/ f118 1 f73"/>
                <a:gd name="f160" fmla="*/ f119 1 f72"/>
                <a:gd name="f161" fmla="*/ f120 1 f73"/>
                <a:gd name="f162" fmla="*/ f121 1 f72"/>
                <a:gd name="f163" fmla="*/ f122 1 f73"/>
                <a:gd name="f164" fmla="*/ f123 1 f72"/>
                <a:gd name="f165" fmla="*/ f124 1 f73"/>
                <a:gd name="f166" fmla="*/ f125 1 f72"/>
                <a:gd name="f167" fmla="*/ f126 1 f73"/>
                <a:gd name="f168" fmla="*/ f127 1 f72"/>
                <a:gd name="f169" fmla="*/ f128 1 f73"/>
                <a:gd name="f170" fmla="*/ f129 1 f72"/>
                <a:gd name="f171" fmla="*/ f130 1 f73"/>
                <a:gd name="f172" fmla="*/ f131 1 f73"/>
                <a:gd name="f173" fmla="*/ f132 1 f72"/>
                <a:gd name="f174" fmla="*/ f133 1 f73"/>
                <a:gd name="f175" fmla="*/ f134 1 f72"/>
                <a:gd name="f176" fmla="*/ f135 1 f73"/>
                <a:gd name="f177" fmla="*/ f136 1 f73"/>
                <a:gd name="f178" fmla="*/ f137 1 f72"/>
                <a:gd name="f179" fmla="*/ f138 1 f73"/>
                <a:gd name="f180" fmla="*/ f139 1 f72"/>
                <a:gd name="f181" fmla="*/ f140 1 f73"/>
                <a:gd name="f182" fmla="*/ f141 1 f72"/>
                <a:gd name="f183" fmla="*/ f142 1 f73"/>
                <a:gd name="f184" fmla="*/ f143 1 f73"/>
                <a:gd name="f185" fmla="*/ f144 1 f72"/>
                <a:gd name="f186" fmla="*/ f145 1 f73"/>
                <a:gd name="f187" fmla="*/ f146 1 f72"/>
                <a:gd name="f188" fmla="*/ f147 1 f72"/>
                <a:gd name="f189" fmla="*/ f148 1 f73"/>
                <a:gd name="f190" fmla="*/ f149 f63 1"/>
                <a:gd name="f191" fmla="*/ f150 f63 1"/>
                <a:gd name="f192" fmla="*/ f152 f64 1"/>
                <a:gd name="f193" fmla="*/ f151 f64 1"/>
                <a:gd name="f194" fmla="*/ f153 f63 1"/>
                <a:gd name="f195" fmla="*/ f154 f64 1"/>
                <a:gd name="f196" fmla="*/ f155 f63 1"/>
                <a:gd name="f197" fmla="*/ f156 f64 1"/>
                <a:gd name="f198" fmla="*/ f157 f63 1"/>
                <a:gd name="f199" fmla="*/ f158 f64 1"/>
                <a:gd name="f200" fmla="*/ f159 f64 1"/>
                <a:gd name="f201" fmla="*/ f160 f63 1"/>
                <a:gd name="f202" fmla="*/ f161 f64 1"/>
                <a:gd name="f203" fmla="*/ f162 f63 1"/>
                <a:gd name="f204" fmla="*/ f163 f64 1"/>
                <a:gd name="f205" fmla="*/ f164 f63 1"/>
                <a:gd name="f206" fmla="*/ f165 f64 1"/>
                <a:gd name="f207" fmla="*/ f166 f63 1"/>
                <a:gd name="f208" fmla="*/ f167 f64 1"/>
                <a:gd name="f209" fmla="*/ f168 f63 1"/>
                <a:gd name="f210" fmla="*/ f169 f64 1"/>
                <a:gd name="f211" fmla="*/ f170 f63 1"/>
                <a:gd name="f212" fmla="*/ f171 f64 1"/>
                <a:gd name="f213" fmla="*/ f172 f64 1"/>
                <a:gd name="f214" fmla="*/ f173 f63 1"/>
                <a:gd name="f215" fmla="*/ f174 f64 1"/>
                <a:gd name="f216" fmla="*/ f175 f63 1"/>
                <a:gd name="f217" fmla="*/ f176 f64 1"/>
                <a:gd name="f218" fmla="*/ f177 f64 1"/>
                <a:gd name="f219" fmla="*/ f178 f63 1"/>
                <a:gd name="f220" fmla="*/ f179 f64 1"/>
                <a:gd name="f221" fmla="*/ f180 f63 1"/>
                <a:gd name="f222" fmla="*/ f181 f64 1"/>
                <a:gd name="f223" fmla="*/ f182 f63 1"/>
                <a:gd name="f224" fmla="*/ f183 f64 1"/>
                <a:gd name="f225" fmla="*/ f184 f64 1"/>
                <a:gd name="f226" fmla="*/ f185 f63 1"/>
                <a:gd name="f227" fmla="*/ f186 f64 1"/>
                <a:gd name="f228" fmla="*/ f187 f63 1"/>
                <a:gd name="f229" fmla="*/ f188 f63 1"/>
                <a:gd name="f230" fmla="*/ f189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11">
                  <a:pos x="f194" y="f195"/>
                </a:cxn>
                <a:cxn ang="f111">
                  <a:pos x="f196" y="f197"/>
                </a:cxn>
                <a:cxn ang="f111">
                  <a:pos x="f196" y="f197"/>
                </a:cxn>
                <a:cxn ang="f111">
                  <a:pos x="f198" y="f199"/>
                </a:cxn>
                <a:cxn ang="f111">
                  <a:pos x="f198" y="f199"/>
                </a:cxn>
                <a:cxn ang="f111">
                  <a:pos x="f196" y="f200"/>
                </a:cxn>
                <a:cxn ang="f111">
                  <a:pos x="f201" y="f202"/>
                </a:cxn>
                <a:cxn ang="f111">
                  <a:pos x="f203" y="f204"/>
                </a:cxn>
                <a:cxn ang="f111">
                  <a:pos x="f205" y="f206"/>
                </a:cxn>
                <a:cxn ang="f111">
                  <a:pos x="f207" y="f208"/>
                </a:cxn>
                <a:cxn ang="f111">
                  <a:pos x="f209" y="f210"/>
                </a:cxn>
                <a:cxn ang="f111">
                  <a:pos x="f211" y="f210"/>
                </a:cxn>
                <a:cxn ang="f111">
                  <a:pos x="f211" y="f212"/>
                </a:cxn>
                <a:cxn ang="f111">
                  <a:pos x="f211" y="f212"/>
                </a:cxn>
                <a:cxn ang="f111">
                  <a:pos x="f207" y="f213"/>
                </a:cxn>
                <a:cxn ang="f111">
                  <a:pos x="f214" y="f215"/>
                </a:cxn>
                <a:cxn ang="f111">
                  <a:pos x="f216" y="f217"/>
                </a:cxn>
                <a:cxn ang="f111">
                  <a:pos x="f201" y="f218"/>
                </a:cxn>
                <a:cxn ang="f111">
                  <a:pos x="f219" y="f220"/>
                </a:cxn>
                <a:cxn ang="f111">
                  <a:pos x="f221" y="f222"/>
                </a:cxn>
                <a:cxn ang="f111">
                  <a:pos x="f223" y="f224"/>
                </a:cxn>
                <a:cxn ang="f111">
                  <a:pos x="f221" y="f225"/>
                </a:cxn>
                <a:cxn ang="f111">
                  <a:pos x="f221" y="f225"/>
                </a:cxn>
                <a:cxn ang="f111">
                  <a:pos x="f226" y="f227"/>
                </a:cxn>
                <a:cxn ang="f111">
                  <a:pos x="f228" y="f225"/>
                </a:cxn>
                <a:cxn ang="f111">
                  <a:pos x="f229" y="f230"/>
                </a:cxn>
                <a:cxn ang="f111">
                  <a:pos x="f194" y="f195"/>
                </a:cxn>
              </a:cxnLst>
              <a:rect l="f190" t="f193" r="f191" b="f192"/>
              <a:pathLst>
                <a:path w="291832" h="177203">
                  <a:moveTo>
                    <a:pt x="f8" y="f9"/>
                  </a:moveTo>
                  <a:cubicBezTo>
                    <a:pt x="f8" y="f10"/>
                    <a:pt x="f11" y="f12"/>
                    <a:pt x="f13" y="f14"/>
                  </a:cubicBezTo>
                  <a:cubicBezTo>
                    <a:pt x="f13" y="f14"/>
                    <a:pt x="f13" y="f14"/>
                    <a:pt x="f13" y="f14"/>
                  </a:cubicBezTo>
                  <a:cubicBezTo>
                    <a:pt x="f15" y="f14"/>
                    <a:pt x="f16" y="f9"/>
                    <a:pt x="f15" y="f17"/>
                  </a:cubicBezTo>
                  <a:cubicBezTo>
                    <a:pt x="f15" y="f17"/>
                    <a:pt x="f15" y="f17"/>
                    <a:pt x="f15" y="f17"/>
                  </a:cubicBezTo>
                  <a:lnTo>
                    <a:pt x="f13" y="f18"/>
                  </a:lnTo>
                  <a:lnTo>
                    <a:pt x="f19" y="f20"/>
                  </a:lnTo>
                  <a:cubicBezTo>
                    <a:pt x="f21" y="f5"/>
                    <a:pt x="f22" y="f5"/>
                    <a:pt x="f23" y="f5"/>
                  </a:cubicBezTo>
                  <a:cubicBezTo>
                    <a:pt x="f24" y="f5"/>
                    <a:pt x="f25" y="f20"/>
                    <a:pt x="f25" y="f26"/>
                  </a:cubicBezTo>
                  <a:lnTo>
                    <a:pt x="f27" y="f28"/>
                  </a:lnTo>
                  <a:lnTo>
                    <a:pt x="f29" y="f30"/>
                  </a:lnTo>
                  <a:cubicBezTo>
                    <a:pt x="f31" y="f32"/>
                    <a:pt x="f33" y="f32"/>
                    <a:pt x="f34" y="f30"/>
                  </a:cubicBezTo>
                  <a:cubicBezTo>
                    <a:pt x="f35" y="f36"/>
                    <a:pt x="f35" y="f37"/>
                    <a:pt x="f34" y="f38"/>
                  </a:cubicBezTo>
                  <a:cubicBezTo>
                    <a:pt x="f34" y="f38"/>
                    <a:pt x="f34" y="f38"/>
                    <a:pt x="f34" y="f38"/>
                  </a:cubicBezTo>
                  <a:lnTo>
                    <a:pt x="f27" y="f39"/>
                  </a:lnTo>
                  <a:cubicBezTo>
                    <a:pt x="f40" y="f41"/>
                    <a:pt x="f42" y="f41"/>
                    <a:pt x="f43" y="f41"/>
                  </a:cubicBezTo>
                  <a:cubicBezTo>
                    <a:pt x="f44" y="f41"/>
                    <a:pt x="f45" y="f39"/>
                    <a:pt x="f45" y="f46"/>
                  </a:cubicBezTo>
                  <a:lnTo>
                    <a:pt x="f19" y="f47"/>
                  </a:lnTo>
                  <a:lnTo>
                    <a:pt x="f16" y="f48"/>
                  </a:lnTo>
                  <a:lnTo>
                    <a:pt x="f49" y="f50"/>
                  </a:lnTo>
                  <a:cubicBezTo>
                    <a:pt x="f51" y="f50"/>
                    <a:pt x="f52" y="f48"/>
                    <a:pt x="f52" y="f53"/>
                  </a:cubicBezTo>
                  <a:cubicBezTo>
                    <a:pt x="f52" y="f54"/>
                    <a:pt x="f51" y="f55"/>
                    <a:pt x="f49" y="f55"/>
                  </a:cubicBezTo>
                  <a:cubicBezTo>
                    <a:pt x="f49" y="f55"/>
                    <a:pt x="f49" y="f55"/>
                    <a:pt x="f49" y="f55"/>
                  </a:cubicBezTo>
                  <a:lnTo>
                    <a:pt x="f56" y="f57"/>
                  </a:lnTo>
                  <a:cubicBezTo>
                    <a:pt x="f58" y="f57"/>
                    <a:pt x="f59" y="f57"/>
                    <a:pt x="f59" y="f55"/>
                  </a:cubicBezTo>
                  <a:cubicBezTo>
                    <a:pt x="f59" y="f54"/>
                    <a:pt x="f60" y="f54"/>
                    <a:pt x="f60" y="f61"/>
                  </a:cubicBezTo>
                  <a:lnTo>
                    <a:pt x="f8" y="f9"/>
                  </a:lnTo>
                  <a:close/>
                </a:path>
              </a:pathLst>
            </a:custGeom>
            <a:solidFill>
              <a:srgbClr val="F52960"/>
            </a:solidFill>
            <a:ln w="6345" cap="flat">
              <a:solidFill>
                <a:srgbClr val="F5296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sp>
          <p:nvSpPr>
            <p:cNvPr id="20" name="Freeform 51">
              <a:extLst>
                <a:ext uri="{FF2B5EF4-FFF2-40B4-BE49-F238E27FC236}">
                  <a16:creationId xmlns:a16="http://schemas.microsoft.com/office/drawing/2014/main" id="{759B3A5C-8034-4139-AC4F-1463062607A1}"/>
                </a:ext>
              </a:extLst>
            </p:cNvPr>
            <p:cNvSpPr/>
            <p:nvPr/>
          </p:nvSpPr>
          <p:spPr>
            <a:xfrm>
              <a:off x="7577504" y="1126367"/>
              <a:ext cx="253855" cy="40921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6195"/>
                <a:gd name="f7" fmla="val 332388"/>
                <a:gd name="f8" fmla="val 6651"/>
                <a:gd name="f9" fmla="val 118406"/>
                <a:gd name="f10" fmla="val 13303"/>
                <a:gd name="f11" fmla="val 16629"/>
                <a:gd name="f12" fmla="val 115063"/>
                <a:gd name="f13" fmla="val 111719"/>
                <a:gd name="f14" fmla="val 39909"/>
                <a:gd name="f15" fmla="val 41507"/>
                <a:gd name="f16" fmla="val 99772"/>
                <a:gd name="f17" fmla="val 201993"/>
                <a:gd name="f18" fmla="val 103098"/>
                <a:gd name="f19" fmla="val 205336"/>
                <a:gd name="f20" fmla="val 106423"/>
                <a:gd name="f21" fmla="val 208680"/>
                <a:gd name="f22" fmla="val 113075"/>
                <a:gd name="f23" fmla="val 176264"/>
                <a:gd name="f24" fmla="val 171902"/>
                <a:gd name="f25" fmla="val 186241"/>
                <a:gd name="f26" fmla="val 322358"/>
                <a:gd name="f27" fmla="val 329045"/>
                <a:gd name="f28" fmla="val 189567"/>
                <a:gd name="f29" fmla="val 196218"/>
                <a:gd name="f30" fmla="val 202870"/>
                <a:gd name="f31" fmla="val 192892"/>
                <a:gd name="f32" fmla="val 155184"/>
                <a:gd name="f33" fmla="val 151841"/>
                <a:gd name="f34" fmla="val 148497"/>
                <a:gd name="f35" fmla="val 182915"/>
                <a:gd name="f36" fmla="val 179590"/>
                <a:gd name="f37" fmla="val 188619"/>
                <a:gd name="f38" fmla="val 56537"/>
                <a:gd name="f39" fmla="val 81628"/>
                <a:gd name="f40" fmla="val 116401"/>
                <a:gd name="f41" fmla="val 84972"/>
                <a:gd name="f42" fmla="val 123052"/>
                <a:gd name="f43" fmla="val 126378"/>
                <a:gd name="f44" fmla="val 78285"/>
                <a:gd name="f45" fmla="val 129704"/>
                <a:gd name="f46" fmla="val 74941"/>
                <a:gd name="f47" fmla="val 68254"/>
                <a:gd name="f48" fmla="val 64911"/>
                <a:gd name="f49" fmla="val 43234"/>
                <a:gd name="f50" fmla="val 1385"/>
                <a:gd name="f51" fmla="val -1959"/>
                <a:gd name="f52" fmla="val 33257"/>
                <a:gd name="f53" fmla="val 29932"/>
                <a:gd name="f54" fmla="val 4728"/>
                <a:gd name="f55" fmla="val 101689"/>
                <a:gd name="f56" fmla="+- 0 0 -90"/>
                <a:gd name="f57" fmla="*/ f3 1 206195"/>
                <a:gd name="f58" fmla="*/ f4 1 332388"/>
                <a:gd name="f59" fmla="val f5"/>
                <a:gd name="f60" fmla="val f6"/>
                <a:gd name="f61" fmla="val f7"/>
                <a:gd name="f62" fmla="*/ f56 f0 1"/>
                <a:gd name="f63" fmla="+- f61 0 f59"/>
                <a:gd name="f64" fmla="+- f60 0 f59"/>
                <a:gd name="f65" fmla="*/ f62 1 f2"/>
                <a:gd name="f66" fmla="*/ f64 1 206195"/>
                <a:gd name="f67" fmla="*/ f63 1 332388"/>
                <a:gd name="f68" fmla="*/ 6651 f64 1"/>
                <a:gd name="f69" fmla="*/ 118406 f63 1"/>
                <a:gd name="f70" fmla="*/ 16629 f64 1"/>
                <a:gd name="f71" fmla="*/ 111719 f63 1"/>
                <a:gd name="f72" fmla="*/ 39909 f64 1"/>
                <a:gd name="f73" fmla="*/ 41507 f63 1"/>
                <a:gd name="f74" fmla="*/ 99772 f64 1"/>
                <a:gd name="f75" fmla="*/ 201993 f63 1"/>
                <a:gd name="f76" fmla="*/ 113075 f64 1"/>
                <a:gd name="f77" fmla="*/ 208680 f63 1"/>
                <a:gd name="f78" fmla="*/ 176264 f64 1"/>
                <a:gd name="f79" fmla="*/ 171902 f63 1"/>
                <a:gd name="f80" fmla="*/ 186241 f64 1"/>
                <a:gd name="f81" fmla="*/ 322358 f63 1"/>
                <a:gd name="f82" fmla="*/ 196218 f64 1"/>
                <a:gd name="f83" fmla="*/ 332388 f63 1"/>
                <a:gd name="f84" fmla="*/ 206195 f64 1"/>
                <a:gd name="f85" fmla="*/ 192892 f64 1"/>
                <a:gd name="f86" fmla="*/ 155184 f63 1"/>
                <a:gd name="f87" fmla="*/ 189567 f64 1"/>
                <a:gd name="f88" fmla="*/ 148497 f63 1"/>
                <a:gd name="f89" fmla="*/ 179590 f64 1"/>
                <a:gd name="f90" fmla="*/ 188619 f63 1"/>
                <a:gd name="f91" fmla="*/ 56537 f64 1"/>
                <a:gd name="f92" fmla="*/ 81628 f63 1"/>
                <a:gd name="f93" fmla="*/ 126378 f64 1"/>
                <a:gd name="f94" fmla="*/ 78285 f63 1"/>
                <a:gd name="f95" fmla="*/ 123052 f64 1"/>
                <a:gd name="f96" fmla="*/ 64911 f63 1"/>
                <a:gd name="f97" fmla="*/ 43234 f64 1"/>
                <a:gd name="f98" fmla="*/ 1385 f63 1"/>
                <a:gd name="f99" fmla="*/ 29932 f64 1"/>
                <a:gd name="f100" fmla="*/ 4728 f63 1"/>
                <a:gd name="f101" fmla="*/ 0 f64 1"/>
                <a:gd name="f102" fmla="*/ 101689 f63 1"/>
                <a:gd name="f103" fmla="+- f65 0 f1"/>
                <a:gd name="f104" fmla="*/ f68 1 206195"/>
                <a:gd name="f105" fmla="*/ f69 1 332388"/>
                <a:gd name="f106" fmla="*/ f70 1 206195"/>
                <a:gd name="f107" fmla="*/ f71 1 332388"/>
                <a:gd name="f108" fmla="*/ f72 1 206195"/>
                <a:gd name="f109" fmla="*/ f73 1 332388"/>
                <a:gd name="f110" fmla="*/ f74 1 206195"/>
                <a:gd name="f111" fmla="*/ f75 1 332388"/>
                <a:gd name="f112" fmla="*/ f76 1 206195"/>
                <a:gd name="f113" fmla="*/ f77 1 332388"/>
                <a:gd name="f114" fmla="*/ f78 1 206195"/>
                <a:gd name="f115" fmla="*/ f79 1 332388"/>
                <a:gd name="f116" fmla="*/ f80 1 206195"/>
                <a:gd name="f117" fmla="*/ f81 1 332388"/>
                <a:gd name="f118" fmla="*/ f82 1 206195"/>
                <a:gd name="f119" fmla="*/ f83 1 332388"/>
                <a:gd name="f120" fmla="*/ f84 1 206195"/>
                <a:gd name="f121" fmla="*/ f85 1 206195"/>
                <a:gd name="f122" fmla="*/ f86 1 332388"/>
                <a:gd name="f123" fmla="*/ f87 1 206195"/>
                <a:gd name="f124" fmla="*/ f88 1 332388"/>
                <a:gd name="f125" fmla="*/ f89 1 206195"/>
                <a:gd name="f126" fmla="*/ f90 1 332388"/>
                <a:gd name="f127" fmla="*/ f91 1 206195"/>
                <a:gd name="f128" fmla="*/ f92 1 332388"/>
                <a:gd name="f129" fmla="*/ f93 1 206195"/>
                <a:gd name="f130" fmla="*/ f94 1 332388"/>
                <a:gd name="f131" fmla="*/ f95 1 206195"/>
                <a:gd name="f132" fmla="*/ f96 1 332388"/>
                <a:gd name="f133" fmla="*/ f97 1 206195"/>
                <a:gd name="f134" fmla="*/ f98 1 332388"/>
                <a:gd name="f135" fmla="*/ f99 1 206195"/>
                <a:gd name="f136" fmla="*/ f100 1 332388"/>
                <a:gd name="f137" fmla="*/ f101 1 206195"/>
                <a:gd name="f138" fmla="*/ f102 1 332388"/>
                <a:gd name="f139" fmla="*/ f59 1 f66"/>
                <a:gd name="f140" fmla="*/ f60 1 f66"/>
                <a:gd name="f141" fmla="*/ f59 1 f67"/>
                <a:gd name="f142" fmla="*/ f61 1 f67"/>
                <a:gd name="f143" fmla="*/ f104 1 f66"/>
                <a:gd name="f144" fmla="*/ f105 1 f67"/>
                <a:gd name="f145" fmla="*/ f106 1 f66"/>
                <a:gd name="f146" fmla="*/ f107 1 f67"/>
                <a:gd name="f147" fmla="*/ f108 1 f66"/>
                <a:gd name="f148" fmla="*/ f109 1 f67"/>
                <a:gd name="f149" fmla="*/ f110 1 f66"/>
                <a:gd name="f150" fmla="*/ f111 1 f67"/>
                <a:gd name="f151" fmla="*/ f112 1 f66"/>
                <a:gd name="f152" fmla="*/ f113 1 f67"/>
                <a:gd name="f153" fmla="*/ f114 1 f66"/>
                <a:gd name="f154" fmla="*/ f115 1 f67"/>
                <a:gd name="f155" fmla="*/ f116 1 f66"/>
                <a:gd name="f156" fmla="*/ f117 1 f67"/>
                <a:gd name="f157" fmla="*/ f118 1 f66"/>
                <a:gd name="f158" fmla="*/ f119 1 f67"/>
                <a:gd name="f159" fmla="*/ f120 1 f66"/>
                <a:gd name="f160" fmla="*/ f121 1 f66"/>
                <a:gd name="f161" fmla="*/ f122 1 f67"/>
                <a:gd name="f162" fmla="*/ f123 1 f66"/>
                <a:gd name="f163" fmla="*/ f124 1 f67"/>
                <a:gd name="f164" fmla="*/ f125 1 f66"/>
                <a:gd name="f165" fmla="*/ f126 1 f67"/>
                <a:gd name="f166" fmla="*/ f127 1 f66"/>
                <a:gd name="f167" fmla="*/ f128 1 f67"/>
                <a:gd name="f168" fmla="*/ f129 1 f66"/>
                <a:gd name="f169" fmla="*/ f130 1 f67"/>
                <a:gd name="f170" fmla="*/ f131 1 f66"/>
                <a:gd name="f171" fmla="*/ f132 1 f67"/>
                <a:gd name="f172" fmla="*/ f133 1 f66"/>
                <a:gd name="f173" fmla="*/ f134 1 f67"/>
                <a:gd name="f174" fmla="*/ f135 1 f66"/>
                <a:gd name="f175" fmla="*/ f136 1 f67"/>
                <a:gd name="f176" fmla="*/ f137 1 f66"/>
                <a:gd name="f177" fmla="*/ f138 1 f67"/>
                <a:gd name="f178" fmla="*/ f139 f57 1"/>
                <a:gd name="f179" fmla="*/ f140 f57 1"/>
                <a:gd name="f180" fmla="*/ f142 f58 1"/>
                <a:gd name="f181" fmla="*/ f141 f58 1"/>
                <a:gd name="f182" fmla="*/ f143 f57 1"/>
                <a:gd name="f183" fmla="*/ f144 f58 1"/>
                <a:gd name="f184" fmla="*/ f145 f57 1"/>
                <a:gd name="f185" fmla="*/ f146 f58 1"/>
                <a:gd name="f186" fmla="*/ f147 f57 1"/>
                <a:gd name="f187" fmla="*/ f148 f58 1"/>
                <a:gd name="f188" fmla="*/ f149 f57 1"/>
                <a:gd name="f189" fmla="*/ f150 f58 1"/>
                <a:gd name="f190" fmla="*/ f151 f57 1"/>
                <a:gd name="f191" fmla="*/ f152 f58 1"/>
                <a:gd name="f192" fmla="*/ f153 f57 1"/>
                <a:gd name="f193" fmla="*/ f154 f58 1"/>
                <a:gd name="f194" fmla="*/ f155 f57 1"/>
                <a:gd name="f195" fmla="*/ f156 f58 1"/>
                <a:gd name="f196" fmla="*/ f157 f57 1"/>
                <a:gd name="f197" fmla="*/ f158 f58 1"/>
                <a:gd name="f198" fmla="*/ f159 f57 1"/>
                <a:gd name="f199" fmla="*/ f160 f57 1"/>
                <a:gd name="f200" fmla="*/ f161 f58 1"/>
                <a:gd name="f201" fmla="*/ f162 f57 1"/>
                <a:gd name="f202" fmla="*/ f163 f58 1"/>
                <a:gd name="f203" fmla="*/ f164 f57 1"/>
                <a:gd name="f204" fmla="*/ f165 f58 1"/>
                <a:gd name="f205" fmla="*/ f166 f57 1"/>
                <a:gd name="f206" fmla="*/ f167 f58 1"/>
                <a:gd name="f207" fmla="*/ f168 f57 1"/>
                <a:gd name="f208" fmla="*/ f169 f58 1"/>
                <a:gd name="f209" fmla="*/ f170 f57 1"/>
                <a:gd name="f210" fmla="*/ f171 f58 1"/>
                <a:gd name="f211" fmla="*/ f172 f57 1"/>
                <a:gd name="f212" fmla="*/ f173 f58 1"/>
                <a:gd name="f213" fmla="*/ f174 f57 1"/>
                <a:gd name="f214" fmla="*/ f175 f58 1"/>
                <a:gd name="f215" fmla="*/ f176 f57 1"/>
                <a:gd name="f216" fmla="*/ f177 f5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03">
                  <a:pos x="f182" y="f183"/>
                </a:cxn>
                <a:cxn ang="f103">
                  <a:pos x="f182" y="f183"/>
                </a:cxn>
                <a:cxn ang="f103">
                  <a:pos x="f184" y="f185"/>
                </a:cxn>
                <a:cxn ang="f103">
                  <a:pos x="f186" y="f187"/>
                </a:cxn>
                <a:cxn ang="f103">
                  <a:pos x="f188" y="f189"/>
                </a:cxn>
                <a:cxn ang="f103">
                  <a:pos x="f190" y="f191"/>
                </a:cxn>
                <a:cxn ang="f103">
                  <a:pos x="f190" y="f191"/>
                </a:cxn>
                <a:cxn ang="f103">
                  <a:pos x="f192" y="f193"/>
                </a:cxn>
                <a:cxn ang="f103">
                  <a:pos x="f194" y="f195"/>
                </a:cxn>
                <a:cxn ang="f103">
                  <a:pos x="f196" y="f197"/>
                </a:cxn>
                <a:cxn ang="f103">
                  <a:pos x="f198" y="f195"/>
                </a:cxn>
                <a:cxn ang="f103">
                  <a:pos x="f198" y="f195"/>
                </a:cxn>
                <a:cxn ang="f103">
                  <a:pos x="f199" y="f200"/>
                </a:cxn>
                <a:cxn ang="f103">
                  <a:pos x="f201" y="f202"/>
                </a:cxn>
                <a:cxn ang="f103">
                  <a:pos x="f203" y="f202"/>
                </a:cxn>
                <a:cxn ang="f103">
                  <a:pos x="f190" y="f204"/>
                </a:cxn>
                <a:cxn ang="f103">
                  <a:pos x="f205" y="f187"/>
                </a:cxn>
                <a:cxn ang="f103">
                  <a:pos x="f190" y="f206"/>
                </a:cxn>
                <a:cxn ang="f103">
                  <a:pos x="f207" y="f208"/>
                </a:cxn>
                <a:cxn ang="f103">
                  <a:pos x="f209" y="f210"/>
                </a:cxn>
                <a:cxn ang="f103">
                  <a:pos x="f209" y="f210"/>
                </a:cxn>
                <a:cxn ang="f103">
                  <a:pos x="f211" y="f212"/>
                </a:cxn>
                <a:cxn ang="f103">
                  <a:pos x="f213" y="f214"/>
                </a:cxn>
                <a:cxn ang="f103">
                  <a:pos x="f213" y="f214"/>
                </a:cxn>
                <a:cxn ang="f103">
                  <a:pos x="f215" y="f216"/>
                </a:cxn>
                <a:cxn ang="f103">
                  <a:pos x="f182" y="f183"/>
                </a:cxn>
                <a:cxn ang="f103">
                  <a:pos x="f182" y="f183"/>
                </a:cxn>
              </a:cxnLst>
              <a:rect l="f178" t="f181" r="f179" b="f180"/>
              <a:pathLst>
                <a:path w="206195" h="332388">
                  <a:moveTo>
                    <a:pt x="f8" y="f9"/>
                  </a:moveTo>
                  <a:lnTo>
                    <a:pt x="f8" y="f9"/>
                  </a:lnTo>
                  <a:cubicBezTo>
                    <a:pt x="f10" y="f9"/>
                    <a:pt x="f11" y="f12"/>
                    <a:pt x="f11" y="f13"/>
                  </a:cubicBezTo>
                  <a:lnTo>
                    <a:pt x="f14" y="f15"/>
                  </a:ln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2" y="f21"/>
                    <a:pt x="f22" y="f21"/>
                    <a:pt x="f22" y="f21"/>
                  </a:cubicBezTo>
                  <a:lnTo>
                    <a:pt x="f23" y="f24"/>
                  </a:lnTo>
                  <a:lnTo>
                    <a:pt x="f25" y="f26"/>
                  </a:lnTo>
                  <a:cubicBezTo>
                    <a:pt x="f25" y="f27"/>
                    <a:pt x="f28" y="f7"/>
                    <a:pt x="f29" y="f7"/>
                  </a:cubicBezTo>
                  <a:cubicBezTo>
                    <a:pt x="f30" y="f7"/>
                    <a:pt x="f6" y="f27"/>
                    <a:pt x="f6" y="f26"/>
                  </a:cubicBezTo>
                  <a:cubicBezTo>
                    <a:pt x="f6" y="f26"/>
                    <a:pt x="f6" y="f26"/>
                    <a:pt x="f6" y="f26"/>
                  </a:cubicBezTo>
                  <a:lnTo>
                    <a:pt x="f31" y="f32"/>
                  </a:lnTo>
                  <a:cubicBezTo>
                    <a:pt x="f31" y="f33"/>
                    <a:pt x="f28" y="f34"/>
                    <a:pt x="f28" y="f34"/>
                  </a:cubicBezTo>
                  <a:cubicBezTo>
                    <a:pt x="f25" y="f34"/>
                    <a:pt x="f35" y="f34"/>
                    <a:pt x="f36" y="f34"/>
                  </a:cubicBezTo>
                  <a:lnTo>
                    <a:pt x="f22" y="f37"/>
                  </a:lnTo>
                  <a:lnTo>
                    <a:pt x="f38" y="f15"/>
                  </a:lnTo>
                  <a:lnTo>
                    <a:pt x="f22" y="f39"/>
                  </a:lnTo>
                  <a:cubicBezTo>
                    <a:pt x="f40" y="f41"/>
                    <a:pt x="f42" y="f41"/>
                    <a:pt x="f43" y="f44"/>
                  </a:cubicBezTo>
                  <a:cubicBezTo>
                    <a:pt x="f45" y="f46"/>
                    <a:pt x="f45" y="f47"/>
                    <a:pt x="f42" y="f48"/>
                  </a:cubicBezTo>
                  <a:cubicBezTo>
                    <a:pt x="f42" y="f48"/>
                    <a:pt x="f42" y="f48"/>
                    <a:pt x="f42" y="f48"/>
                  </a:cubicBezTo>
                  <a:lnTo>
                    <a:pt x="f49" y="f50"/>
                  </a:lnTo>
                  <a:cubicBezTo>
                    <a:pt x="f14" y="f51"/>
                    <a:pt x="f52" y="f50"/>
                    <a:pt x="f53" y="f54"/>
                  </a:cubicBezTo>
                  <a:cubicBezTo>
                    <a:pt x="f53" y="f54"/>
                    <a:pt x="f53" y="f54"/>
                    <a:pt x="f53" y="f54"/>
                  </a:cubicBezTo>
                  <a:lnTo>
                    <a:pt x="f5" y="f55"/>
                  </a:lnTo>
                  <a:cubicBezTo>
                    <a:pt x="f5" y="f13"/>
                    <a:pt x="f5" y="f12"/>
                    <a:pt x="f8" y="f9"/>
                  </a:cubicBezTo>
                  <a:cubicBezTo>
                    <a:pt x="f8" y="f9"/>
                    <a:pt x="f8" y="f9"/>
                    <a:pt x="f8" y="f9"/>
                  </a:cubicBezTo>
                  <a:close/>
                </a:path>
              </a:pathLst>
            </a:custGeom>
            <a:solidFill>
              <a:srgbClr val="F52960"/>
            </a:solidFill>
            <a:ln w="6345" cap="flat">
              <a:solidFill>
                <a:srgbClr val="F5296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sp>
          <p:nvSpPr>
            <p:cNvPr id="21" name="Freeform 52">
              <a:extLst>
                <a:ext uri="{FF2B5EF4-FFF2-40B4-BE49-F238E27FC236}">
                  <a16:creationId xmlns:a16="http://schemas.microsoft.com/office/drawing/2014/main" id="{79C51EFA-44E9-458B-85D1-454923C2A1B0}"/>
                </a:ext>
              </a:extLst>
            </p:cNvPr>
            <p:cNvSpPr/>
            <p:nvPr/>
          </p:nvSpPr>
          <p:spPr>
            <a:xfrm>
              <a:off x="7926558" y="3073371"/>
              <a:ext cx="170947" cy="51794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38849"/>
                <a:gd name="f7" fmla="val 420703"/>
                <a:gd name="f8" fmla="val 132198"/>
                <a:gd name="f9" fmla="val 151841"/>
                <a:gd name="f10" fmla="val 29100"/>
                <a:gd name="f11" fmla="val 158528"/>
                <a:gd name="f12" fmla="val 102266"/>
                <a:gd name="f13" fmla="val 14759"/>
                <a:gd name="f14" fmla="val 105592"/>
                <a:gd name="f15" fmla="val 11415"/>
                <a:gd name="f16" fmla="val 4728"/>
                <a:gd name="f17" fmla="val 98941"/>
                <a:gd name="f18" fmla="val 1385"/>
                <a:gd name="f19" fmla="val 95615"/>
                <a:gd name="f20" fmla="val -1959"/>
                <a:gd name="f21" fmla="val 88963"/>
                <a:gd name="f22" fmla="val 85638"/>
                <a:gd name="f23" fmla="val 2494"/>
                <a:gd name="f24" fmla="val 161871"/>
                <a:gd name="f25" fmla="val -831"/>
                <a:gd name="f26" fmla="val 165215"/>
                <a:gd name="f27" fmla="val 168558"/>
                <a:gd name="f28" fmla="val 171902"/>
                <a:gd name="f29" fmla="val 5820"/>
                <a:gd name="f30" fmla="val 175245"/>
                <a:gd name="f31" fmla="val 9146"/>
                <a:gd name="f32" fmla="val 12471"/>
                <a:gd name="f33" fmla="val 118895"/>
                <a:gd name="f34" fmla="val 42403"/>
                <a:gd name="f35" fmla="val 385884"/>
                <a:gd name="f36" fmla="val 25774"/>
                <a:gd name="f37" fmla="val 319014"/>
                <a:gd name="f38" fmla="val 312327"/>
                <a:gd name="f39" fmla="val 19123"/>
                <a:gd name="f40" fmla="val 15797"/>
                <a:gd name="f41" fmla="val 322358"/>
                <a:gd name="f42" fmla="val 35752"/>
                <a:gd name="f43" fmla="val 415975"/>
                <a:gd name="f44" fmla="val 39077"/>
                <a:gd name="f45" fmla="val 419318"/>
                <a:gd name="f46" fmla="val 422662"/>
                <a:gd name="f47" fmla="val 49055"/>
                <a:gd name="f48" fmla="val 125546"/>
                <a:gd name="f49" fmla="val 355792"/>
                <a:gd name="f50" fmla="val 128872"/>
                <a:gd name="f51" fmla="val 352449"/>
                <a:gd name="f52" fmla="val 345762"/>
                <a:gd name="f53" fmla="val 342419"/>
                <a:gd name="f54" fmla="val 122221"/>
                <a:gd name="f55" fmla="val 339075"/>
                <a:gd name="f56" fmla="val 115569"/>
                <a:gd name="f57" fmla="val 112243"/>
                <a:gd name="f58" fmla="val 59032"/>
                <a:gd name="f59" fmla="val 395914"/>
                <a:gd name="f60" fmla="val 155184"/>
                <a:gd name="f61" fmla="val 135524"/>
                <a:gd name="f62" fmla="+- 0 0 -90"/>
                <a:gd name="f63" fmla="*/ f3 1 138849"/>
                <a:gd name="f64" fmla="*/ f4 1 420703"/>
                <a:gd name="f65" fmla="val f5"/>
                <a:gd name="f66" fmla="val f6"/>
                <a:gd name="f67" fmla="val f7"/>
                <a:gd name="f68" fmla="*/ f62 f0 1"/>
                <a:gd name="f69" fmla="+- f67 0 f65"/>
                <a:gd name="f70" fmla="+- f66 0 f65"/>
                <a:gd name="f71" fmla="*/ f68 1 f2"/>
                <a:gd name="f72" fmla="*/ f70 1 138849"/>
                <a:gd name="f73" fmla="*/ f69 1 420703"/>
                <a:gd name="f74" fmla="*/ 132198 f70 1"/>
                <a:gd name="f75" fmla="*/ 151841 f69 1"/>
                <a:gd name="f76" fmla="*/ 29100 f70 1"/>
                <a:gd name="f77" fmla="*/ 158528 f69 1"/>
                <a:gd name="f78" fmla="*/ 102266 f70 1"/>
                <a:gd name="f79" fmla="*/ 14759 f69 1"/>
                <a:gd name="f80" fmla="*/ 98941 f70 1"/>
                <a:gd name="f81" fmla="*/ 1385 f69 1"/>
                <a:gd name="f82" fmla="*/ 85638 f70 1"/>
                <a:gd name="f83" fmla="*/ 4728 f69 1"/>
                <a:gd name="f84" fmla="*/ 2494 f70 1"/>
                <a:gd name="f85" fmla="*/ 161871 f69 1"/>
                <a:gd name="f86" fmla="*/ 171902 f69 1"/>
                <a:gd name="f87" fmla="*/ 12471 f70 1"/>
                <a:gd name="f88" fmla="*/ 175245 f69 1"/>
                <a:gd name="f89" fmla="*/ 118895 f70 1"/>
                <a:gd name="f90" fmla="*/ 168558 f69 1"/>
                <a:gd name="f91" fmla="*/ 42403 f70 1"/>
                <a:gd name="f92" fmla="*/ 385884 f69 1"/>
                <a:gd name="f93" fmla="*/ 25774 f70 1"/>
                <a:gd name="f94" fmla="*/ 319014 f69 1"/>
                <a:gd name="f95" fmla="*/ 15797 f70 1"/>
                <a:gd name="f96" fmla="*/ 312327 f69 1"/>
                <a:gd name="f97" fmla="*/ 9146 f70 1"/>
                <a:gd name="f98" fmla="*/ 322358 f69 1"/>
                <a:gd name="f99" fmla="*/ 35752 f70 1"/>
                <a:gd name="f100" fmla="*/ 415975 f69 1"/>
                <a:gd name="f101" fmla="*/ 49055 f70 1"/>
                <a:gd name="f102" fmla="*/ 419318 f69 1"/>
                <a:gd name="f103" fmla="*/ 125546 f70 1"/>
                <a:gd name="f104" fmla="*/ 355792 f69 1"/>
                <a:gd name="f105" fmla="*/ 342419 f69 1"/>
                <a:gd name="f106" fmla="*/ 112243 f70 1"/>
                <a:gd name="f107" fmla="*/ 59032 f70 1"/>
                <a:gd name="f108" fmla="*/ 395914 f69 1"/>
                <a:gd name="f109" fmla="*/ 138849 f70 1"/>
                <a:gd name="f110" fmla="+- f71 0 f1"/>
                <a:gd name="f111" fmla="*/ f74 1 138849"/>
                <a:gd name="f112" fmla="*/ f75 1 420703"/>
                <a:gd name="f113" fmla="*/ f76 1 138849"/>
                <a:gd name="f114" fmla="*/ f77 1 420703"/>
                <a:gd name="f115" fmla="*/ f78 1 138849"/>
                <a:gd name="f116" fmla="*/ f79 1 420703"/>
                <a:gd name="f117" fmla="*/ f80 1 138849"/>
                <a:gd name="f118" fmla="*/ f81 1 420703"/>
                <a:gd name="f119" fmla="*/ f82 1 138849"/>
                <a:gd name="f120" fmla="*/ f83 1 420703"/>
                <a:gd name="f121" fmla="*/ f84 1 138849"/>
                <a:gd name="f122" fmla="*/ f85 1 420703"/>
                <a:gd name="f123" fmla="*/ f86 1 420703"/>
                <a:gd name="f124" fmla="*/ f87 1 138849"/>
                <a:gd name="f125" fmla="*/ f88 1 420703"/>
                <a:gd name="f126" fmla="*/ f89 1 138849"/>
                <a:gd name="f127" fmla="*/ f90 1 420703"/>
                <a:gd name="f128" fmla="*/ f91 1 138849"/>
                <a:gd name="f129" fmla="*/ f92 1 420703"/>
                <a:gd name="f130" fmla="*/ f93 1 138849"/>
                <a:gd name="f131" fmla="*/ f94 1 420703"/>
                <a:gd name="f132" fmla="*/ f95 1 138849"/>
                <a:gd name="f133" fmla="*/ f96 1 420703"/>
                <a:gd name="f134" fmla="*/ f97 1 138849"/>
                <a:gd name="f135" fmla="*/ f98 1 420703"/>
                <a:gd name="f136" fmla="*/ f99 1 138849"/>
                <a:gd name="f137" fmla="*/ f100 1 420703"/>
                <a:gd name="f138" fmla="*/ f101 1 138849"/>
                <a:gd name="f139" fmla="*/ f102 1 420703"/>
                <a:gd name="f140" fmla="*/ f103 1 138849"/>
                <a:gd name="f141" fmla="*/ f104 1 420703"/>
                <a:gd name="f142" fmla="*/ f105 1 420703"/>
                <a:gd name="f143" fmla="*/ f106 1 138849"/>
                <a:gd name="f144" fmla="*/ f107 1 138849"/>
                <a:gd name="f145" fmla="*/ f108 1 420703"/>
                <a:gd name="f146" fmla="*/ f109 1 138849"/>
                <a:gd name="f147" fmla="*/ f65 1 f72"/>
                <a:gd name="f148" fmla="*/ f66 1 f72"/>
                <a:gd name="f149" fmla="*/ f65 1 f73"/>
                <a:gd name="f150" fmla="*/ f67 1 f73"/>
                <a:gd name="f151" fmla="*/ f111 1 f72"/>
                <a:gd name="f152" fmla="*/ f112 1 f73"/>
                <a:gd name="f153" fmla="*/ f113 1 f72"/>
                <a:gd name="f154" fmla="*/ f114 1 f73"/>
                <a:gd name="f155" fmla="*/ f115 1 f72"/>
                <a:gd name="f156" fmla="*/ f116 1 f73"/>
                <a:gd name="f157" fmla="*/ f117 1 f72"/>
                <a:gd name="f158" fmla="*/ f118 1 f73"/>
                <a:gd name="f159" fmla="*/ f119 1 f72"/>
                <a:gd name="f160" fmla="*/ f120 1 f73"/>
                <a:gd name="f161" fmla="*/ f121 1 f72"/>
                <a:gd name="f162" fmla="*/ f122 1 f73"/>
                <a:gd name="f163" fmla="*/ f123 1 f73"/>
                <a:gd name="f164" fmla="*/ f124 1 f72"/>
                <a:gd name="f165" fmla="*/ f125 1 f73"/>
                <a:gd name="f166" fmla="*/ f126 1 f72"/>
                <a:gd name="f167" fmla="*/ f127 1 f73"/>
                <a:gd name="f168" fmla="*/ f128 1 f72"/>
                <a:gd name="f169" fmla="*/ f129 1 f73"/>
                <a:gd name="f170" fmla="*/ f130 1 f72"/>
                <a:gd name="f171" fmla="*/ f131 1 f73"/>
                <a:gd name="f172" fmla="*/ f132 1 f72"/>
                <a:gd name="f173" fmla="*/ f133 1 f73"/>
                <a:gd name="f174" fmla="*/ f134 1 f72"/>
                <a:gd name="f175" fmla="*/ f135 1 f73"/>
                <a:gd name="f176" fmla="*/ f136 1 f72"/>
                <a:gd name="f177" fmla="*/ f137 1 f73"/>
                <a:gd name="f178" fmla="*/ f138 1 f72"/>
                <a:gd name="f179" fmla="*/ f139 1 f73"/>
                <a:gd name="f180" fmla="*/ f140 1 f72"/>
                <a:gd name="f181" fmla="*/ f141 1 f73"/>
                <a:gd name="f182" fmla="*/ f142 1 f73"/>
                <a:gd name="f183" fmla="*/ f143 1 f72"/>
                <a:gd name="f184" fmla="*/ f144 1 f72"/>
                <a:gd name="f185" fmla="*/ f145 1 f73"/>
                <a:gd name="f186" fmla="*/ f146 1 f72"/>
                <a:gd name="f187" fmla="*/ f147 f63 1"/>
                <a:gd name="f188" fmla="*/ f148 f63 1"/>
                <a:gd name="f189" fmla="*/ f150 f64 1"/>
                <a:gd name="f190" fmla="*/ f149 f64 1"/>
                <a:gd name="f191" fmla="*/ f151 f63 1"/>
                <a:gd name="f192" fmla="*/ f152 f64 1"/>
                <a:gd name="f193" fmla="*/ f153 f63 1"/>
                <a:gd name="f194" fmla="*/ f154 f64 1"/>
                <a:gd name="f195" fmla="*/ f155 f63 1"/>
                <a:gd name="f196" fmla="*/ f156 f64 1"/>
                <a:gd name="f197" fmla="*/ f157 f63 1"/>
                <a:gd name="f198" fmla="*/ f158 f64 1"/>
                <a:gd name="f199" fmla="*/ f159 f63 1"/>
                <a:gd name="f200" fmla="*/ f160 f64 1"/>
                <a:gd name="f201" fmla="*/ f161 f63 1"/>
                <a:gd name="f202" fmla="*/ f162 f64 1"/>
                <a:gd name="f203" fmla="*/ f163 f64 1"/>
                <a:gd name="f204" fmla="*/ f164 f63 1"/>
                <a:gd name="f205" fmla="*/ f165 f64 1"/>
                <a:gd name="f206" fmla="*/ f166 f63 1"/>
                <a:gd name="f207" fmla="*/ f167 f64 1"/>
                <a:gd name="f208" fmla="*/ f168 f63 1"/>
                <a:gd name="f209" fmla="*/ f169 f64 1"/>
                <a:gd name="f210" fmla="*/ f170 f63 1"/>
                <a:gd name="f211" fmla="*/ f171 f64 1"/>
                <a:gd name="f212" fmla="*/ f172 f63 1"/>
                <a:gd name="f213" fmla="*/ f173 f64 1"/>
                <a:gd name="f214" fmla="*/ f174 f63 1"/>
                <a:gd name="f215" fmla="*/ f175 f64 1"/>
                <a:gd name="f216" fmla="*/ f176 f63 1"/>
                <a:gd name="f217" fmla="*/ f177 f64 1"/>
                <a:gd name="f218" fmla="*/ f178 f63 1"/>
                <a:gd name="f219" fmla="*/ f179 f64 1"/>
                <a:gd name="f220" fmla="*/ f180 f63 1"/>
                <a:gd name="f221" fmla="*/ f181 f64 1"/>
                <a:gd name="f222" fmla="*/ f182 f64 1"/>
                <a:gd name="f223" fmla="*/ f183 f63 1"/>
                <a:gd name="f224" fmla="*/ f184 f63 1"/>
                <a:gd name="f225" fmla="*/ f185 f64 1"/>
                <a:gd name="f226" fmla="*/ f186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10">
                  <a:pos x="f191" y="f192"/>
                </a:cxn>
                <a:cxn ang="f110">
                  <a:pos x="f193" y="f194"/>
                </a:cxn>
                <a:cxn ang="f110">
                  <a:pos x="f195" y="f196"/>
                </a:cxn>
                <a:cxn ang="f110">
                  <a:pos x="f197" y="f198"/>
                </a:cxn>
                <a:cxn ang="f110">
                  <a:pos x="f199" y="f200"/>
                </a:cxn>
                <a:cxn ang="f110">
                  <a:pos x="f201" y="f202"/>
                </a:cxn>
                <a:cxn ang="f110">
                  <a:pos x="f201" y="f203"/>
                </a:cxn>
                <a:cxn ang="f110">
                  <a:pos x="f204" y="f205"/>
                </a:cxn>
                <a:cxn ang="f110">
                  <a:pos x="f206" y="f207"/>
                </a:cxn>
                <a:cxn ang="f110">
                  <a:pos x="f208" y="f209"/>
                </a:cxn>
                <a:cxn ang="f110">
                  <a:pos x="f210" y="f211"/>
                </a:cxn>
                <a:cxn ang="f110">
                  <a:pos x="f212" y="f213"/>
                </a:cxn>
                <a:cxn ang="f110">
                  <a:pos x="f214" y="f215"/>
                </a:cxn>
                <a:cxn ang="f110">
                  <a:pos x="f216" y="f217"/>
                </a:cxn>
                <a:cxn ang="f110">
                  <a:pos x="f218" y="f219"/>
                </a:cxn>
                <a:cxn ang="f110">
                  <a:pos x="f220" y="f221"/>
                </a:cxn>
                <a:cxn ang="f110">
                  <a:pos x="f220" y="f222"/>
                </a:cxn>
                <a:cxn ang="f110">
                  <a:pos x="f223" y="f222"/>
                </a:cxn>
                <a:cxn ang="f110">
                  <a:pos x="f223" y="f222"/>
                </a:cxn>
                <a:cxn ang="f110">
                  <a:pos x="f224" y="f225"/>
                </a:cxn>
                <a:cxn ang="f110">
                  <a:pos x="f226" y="f207"/>
                </a:cxn>
                <a:cxn ang="f110">
                  <a:pos x="f226" y="f194"/>
                </a:cxn>
                <a:cxn ang="f110">
                  <a:pos x="f191" y="f192"/>
                </a:cxn>
              </a:cxnLst>
              <a:rect l="f187" t="f190" r="f188" b="f189"/>
              <a:pathLst>
                <a:path w="138849" h="420703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cubicBezTo>
                    <a:pt x="f14" y="f15"/>
                    <a:pt x="f12" y="f16"/>
                    <a:pt x="f17" y="f18"/>
                  </a:cubicBezTo>
                  <a:cubicBezTo>
                    <a:pt x="f19" y="f20"/>
                    <a:pt x="f21" y="f18"/>
                    <a:pt x="f22" y="f16"/>
                  </a:cubicBezTo>
                  <a:lnTo>
                    <a:pt x="f23" y="f24"/>
                  </a:lnTo>
                  <a:cubicBezTo>
                    <a:pt x="f25" y="f26"/>
                    <a:pt x="f25" y="f27"/>
                    <a:pt x="f23" y="f28"/>
                  </a:cubicBezTo>
                  <a:cubicBezTo>
                    <a:pt x="f29" y="f30"/>
                    <a:pt x="f31" y="f30"/>
                    <a:pt x="f32" y="f30"/>
                  </a:cubicBezTo>
                  <a:lnTo>
                    <a:pt x="f33" y="f27"/>
                  </a:lnTo>
                  <a:lnTo>
                    <a:pt x="f34" y="f35"/>
                  </a:lnTo>
                  <a:lnTo>
                    <a:pt x="f36" y="f37"/>
                  </a:lnTo>
                  <a:cubicBezTo>
                    <a:pt x="f36" y="f38"/>
                    <a:pt x="f39" y="f38"/>
                    <a:pt x="f40" y="f38"/>
                  </a:cubicBezTo>
                  <a:cubicBezTo>
                    <a:pt x="f31" y="f38"/>
                    <a:pt x="f31" y="f37"/>
                    <a:pt x="f31" y="f41"/>
                  </a:cubicBezTo>
                  <a:lnTo>
                    <a:pt x="f42" y="f43"/>
                  </a:lnTo>
                  <a:cubicBezTo>
                    <a:pt x="f44" y="f45"/>
                    <a:pt x="f34" y="f46"/>
                    <a:pt x="f47" y="f45"/>
                  </a:cubicBezTo>
                  <a:lnTo>
                    <a:pt x="f48" y="f49"/>
                  </a:lnTo>
                  <a:cubicBezTo>
                    <a:pt x="f50" y="f51"/>
                    <a:pt x="f50" y="f52"/>
                    <a:pt x="f48" y="f53"/>
                  </a:cubicBezTo>
                  <a:cubicBezTo>
                    <a:pt x="f54" y="f55"/>
                    <a:pt x="f56" y="f55"/>
                    <a:pt x="f57" y="f53"/>
                  </a:cubicBezTo>
                  <a:cubicBezTo>
                    <a:pt x="f57" y="f53"/>
                    <a:pt x="f57" y="f53"/>
                    <a:pt x="f57" y="f53"/>
                  </a:cubicBezTo>
                  <a:lnTo>
                    <a:pt x="f58" y="f59"/>
                  </a:lnTo>
                  <a:lnTo>
                    <a:pt x="f6" y="f27"/>
                  </a:lnTo>
                  <a:cubicBezTo>
                    <a:pt x="f6" y="f26"/>
                    <a:pt x="f6" y="f24"/>
                    <a:pt x="f6" y="f11"/>
                  </a:cubicBezTo>
                  <a:cubicBezTo>
                    <a:pt x="f6" y="f60"/>
                    <a:pt x="f61" y="f60"/>
                    <a:pt x="f8" y="f9"/>
                  </a:cubicBezTo>
                  <a:close/>
                </a:path>
              </a:pathLst>
            </a:custGeom>
            <a:solidFill>
              <a:srgbClr val="F52960"/>
            </a:solidFill>
            <a:ln w="6345" cap="flat">
              <a:solidFill>
                <a:srgbClr val="F5296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sp>
          <p:nvSpPr>
            <p:cNvPr id="22" name="Freeform 53">
              <a:extLst>
                <a:ext uri="{FF2B5EF4-FFF2-40B4-BE49-F238E27FC236}">
                  <a16:creationId xmlns:a16="http://schemas.microsoft.com/office/drawing/2014/main" id="{49A5145C-49B7-4F1D-9BE8-2B463FF270D4}"/>
                </a:ext>
              </a:extLst>
            </p:cNvPr>
            <p:cNvSpPr/>
            <p:nvPr/>
          </p:nvSpPr>
          <p:spPr>
            <a:xfrm>
              <a:off x="7426006" y="2775615"/>
              <a:ext cx="286609" cy="64522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2801"/>
                <a:gd name="f7" fmla="val 524088"/>
                <a:gd name="f8" fmla="val 222824"/>
                <a:gd name="f9" fmla="val 2508"/>
                <a:gd name="f10" fmla="val 219498"/>
                <a:gd name="f11" fmla="val -836"/>
                <a:gd name="f12" fmla="val 212847"/>
                <a:gd name="f13" fmla="val 209521"/>
                <a:gd name="f14" fmla="val 29932"/>
                <a:gd name="f15" fmla="val 223176"/>
                <a:gd name="f16" fmla="val 26606"/>
                <a:gd name="f17" fmla="val 226520"/>
                <a:gd name="f18" fmla="val 233207"/>
                <a:gd name="f19" fmla="val 236550"/>
                <a:gd name="f20" fmla="val 33257"/>
                <a:gd name="f21" fmla="val 239894"/>
                <a:gd name="f22" fmla="val 36583"/>
                <a:gd name="f23" fmla="val 166287"/>
                <a:gd name="f24" fmla="val 243237"/>
                <a:gd name="f25" fmla="val 490654"/>
                <a:gd name="f26" fmla="val 16629"/>
                <a:gd name="f27" fmla="val 430471"/>
                <a:gd name="f28" fmla="val 427128"/>
                <a:gd name="f29" fmla="val 9977"/>
                <a:gd name="f30" fmla="val 423784"/>
                <a:gd name="f31" fmla="val 6651"/>
                <a:gd name="f32" fmla="val 433815"/>
                <a:gd name="f33" fmla="val 19954"/>
                <a:gd name="f34" fmla="val 517401"/>
                <a:gd name="f35" fmla="val 520745"/>
                <a:gd name="f36" fmla="val 129704"/>
                <a:gd name="f37" fmla="val 487310"/>
                <a:gd name="f38" fmla="val 133029"/>
                <a:gd name="f39" fmla="val 483967"/>
                <a:gd name="f40" fmla="val 136355"/>
                <a:gd name="f41" fmla="val 480623"/>
                <a:gd name="f42" fmla="val 473936"/>
                <a:gd name="f43" fmla="val 470593"/>
                <a:gd name="f44" fmla="val 467249"/>
                <a:gd name="f45" fmla="val 123052"/>
                <a:gd name="f46" fmla="val 49886"/>
                <a:gd name="f47" fmla="val 493997"/>
                <a:gd name="f48" fmla="val 196218"/>
                <a:gd name="f49" fmla="val 229863"/>
                <a:gd name="f50" fmla="val 192892"/>
                <a:gd name="f51" fmla="val 189567"/>
                <a:gd name="f52" fmla="val 63189"/>
                <a:gd name="f53" fmla="val 219833"/>
                <a:gd name="f54" fmla="val 12538"/>
                <a:gd name="f55" fmla="val 229476"/>
                <a:gd name="f56" fmla="val 5851"/>
                <a:gd name="f57" fmla="val 226150"/>
                <a:gd name="f58" fmla="+- 0 0 -90"/>
                <a:gd name="f59" fmla="*/ f3 1 232801"/>
                <a:gd name="f60" fmla="*/ f4 1 524088"/>
                <a:gd name="f61" fmla="val f5"/>
                <a:gd name="f62" fmla="val f6"/>
                <a:gd name="f63" fmla="val f7"/>
                <a:gd name="f64" fmla="*/ f58 f0 1"/>
                <a:gd name="f65" fmla="+- f63 0 f61"/>
                <a:gd name="f66" fmla="+- f62 0 f61"/>
                <a:gd name="f67" fmla="*/ f64 1 f2"/>
                <a:gd name="f68" fmla="*/ f66 1 232801"/>
                <a:gd name="f69" fmla="*/ f65 1 524088"/>
                <a:gd name="f70" fmla="*/ 222824 f66 1"/>
                <a:gd name="f71" fmla="*/ 2508 f65 1"/>
                <a:gd name="f72" fmla="*/ 209521 f66 1"/>
                <a:gd name="f73" fmla="*/ 29932 f66 1"/>
                <a:gd name="f74" fmla="*/ 223176 f65 1"/>
                <a:gd name="f75" fmla="*/ 236550 f65 1"/>
                <a:gd name="f76" fmla="*/ 36583 f66 1"/>
                <a:gd name="f77" fmla="*/ 239894 f65 1"/>
                <a:gd name="f78" fmla="*/ 166287 f66 1"/>
                <a:gd name="f79" fmla="*/ 243237 f65 1"/>
                <a:gd name="f80" fmla="*/ 490654 f65 1"/>
                <a:gd name="f81" fmla="*/ 16629 f66 1"/>
                <a:gd name="f82" fmla="*/ 430471 f65 1"/>
                <a:gd name="f83" fmla="*/ 6651 f66 1"/>
                <a:gd name="f84" fmla="*/ 423784 f65 1"/>
                <a:gd name="f85" fmla="*/ 0 f66 1"/>
                <a:gd name="f86" fmla="*/ 433815 f65 1"/>
                <a:gd name="f87" fmla="*/ 19954 f66 1"/>
                <a:gd name="f88" fmla="*/ 517401 f65 1"/>
                <a:gd name="f89" fmla="*/ 524088 f65 1"/>
                <a:gd name="f90" fmla="*/ 33257 f66 1"/>
                <a:gd name="f91" fmla="*/ 129704 f66 1"/>
                <a:gd name="f92" fmla="*/ 487310 f65 1"/>
                <a:gd name="f93" fmla="*/ 136355 f66 1"/>
                <a:gd name="f94" fmla="*/ 473936 f65 1"/>
                <a:gd name="f95" fmla="*/ 123052 f66 1"/>
                <a:gd name="f96" fmla="*/ 467249 f65 1"/>
                <a:gd name="f97" fmla="*/ 49886 f66 1"/>
                <a:gd name="f98" fmla="*/ 493997 f65 1"/>
                <a:gd name="f99" fmla="*/ 196218 f66 1"/>
                <a:gd name="f100" fmla="*/ 226520 f65 1"/>
                <a:gd name="f101" fmla="*/ 189567 f66 1"/>
                <a:gd name="f102" fmla="*/ 63189 f66 1"/>
                <a:gd name="f103" fmla="*/ 219833 f65 1"/>
                <a:gd name="f104" fmla="*/ 232801 f66 1"/>
                <a:gd name="f105" fmla="*/ 12538 f65 1"/>
                <a:gd name="f106" fmla="+- f67 0 f1"/>
                <a:gd name="f107" fmla="*/ f70 1 232801"/>
                <a:gd name="f108" fmla="*/ f71 1 524088"/>
                <a:gd name="f109" fmla="*/ f72 1 232801"/>
                <a:gd name="f110" fmla="*/ f73 1 232801"/>
                <a:gd name="f111" fmla="*/ f74 1 524088"/>
                <a:gd name="f112" fmla="*/ f75 1 524088"/>
                <a:gd name="f113" fmla="*/ f76 1 232801"/>
                <a:gd name="f114" fmla="*/ f77 1 524088"/>
                <a:gd name="f115" fmla="*/ f78 1 232801"/>
                <a:gd name="f116" fmla="*/ f79 1 524088"/>
                <a:gd name="f117" fmla="*/ f80 1 524088"/>
                <a:gd name="f118" fmla="*/ f81 1 232801"/>
                <a:gd name="f119" fmla="*/ f82 1 524088"/>
                <a:gd name="f120" fmla="*/ f83 1 232801"/>
                <a:gd name="f121" fmla="*/ f84 1 524088"/>
                <a:gd name="f122" fmla="*/ f85 1 232801"/>
                <a:gd name="f123" fmla="*/ f86 1 524088"/>
                <a:gd name="f124" fmla="*/ f87 1 232801"/>
                <a:gd name="f125" fmla="*/ f88 1 524088"/>
                <a:gd name="f126" fmla="*/ f89 1 524088"/>
                <a:gd name="f127" fmla="*/ f90 1 232801"/>
                <a:gd name="f128" fmla="*/ f91 1 232801"/>
                <a:gd name="f129" fmla="*/ f92 1 524088"/>
                <a:gd name="f130" fmla="*/ f93 1 232801"/>
                <a:gd name="f131" fmla="*/ f94 1 524088"/>
                <a:gd name="f132" fmla="*/ f95 1 232801"/>
                <a:gd name="f133" fmla="*/ f96 1 524088"/>
                <a:gd name="f134" fmla="*/ f97 1 232801"/>
                <a:gd name="f135" fmla="*/ f98 1 524088"/>
                <a:gd name="f136" fmla="*/ f99 1 232801"/>
                <a:gd name="f137" fmla="*/ f100 1 524088"/>
                <a:gd name="f138" fmla="*/ f101 1 232801"/>
                <a:gd name="f139" fmla="*/ f102 1 232801"/>
                <a:gd name="f140" fmla="*/ f103 1 524088"/>
                <a:gd name="f141" fmla="*/ f104 1 232801"/>
                <a:gd name="f142" fmla="*/ f105 1 524088"/>
                <a:gd name="f143" fmla="*/ f61 1 f68"/>
                <a:gd name="f144" fmla="*/ f62 1 f68"/>
                <a:gd name="f145" fmla="*/ f61 1 f69"/>
                <a:gd name="f146" fmla="*/ f63 1 f69"/>
                <a:gd name="f147" fmla="*/ f107 1 f68"/>
                <a:gd name="f148" fmla="*/ f108 1 f69"/>
                <a:gd name="f149" fmla="*/ f109 1 f68"/>
                <a:gd name="f150" fmla="*/ f110 1 f68"/>
                <a:gd name="f151" fmla="*/ f111 1 f69"/>
                <a:gd name="f152" fmla="*/ f112 1 f69"/>
                <a:gd name="f153" fmla="*/ f113 1 f68"/>
                <a:gd name="f154" fmla="*/ f114 1 f69"/>
                <a:gd name="f155" fmla="*/ f115 1 f68"/>
                <a:gd name="f156" fmla="*/ f116 1 f69"/>
                <a:gd name="f157" fmla="*/ f117 1 f69"/>
                <a:gd name="f158" fmla="*/ f118 1 f68"/>
                <a:gd name="f159" fmla="*/ f119 1 f69"/>
                <a:gd name="f160" fmla="*/ f120 1 f68"/>
                <a:gd name="f161" fmla="*/ f121 1 f69"/>
                <a:gd name="f162" fmla="*/ f122 1 f68"/>
                <a:gd name="f163" fmla="*/ f123 1 f69"/>
                <a:gd name="f164" fmla="*/ f124 1 f68"/>
                <a:gd name="f165" fmla="*/ f125 1 f69"/>
                <a:gd name="f166" fmla="*/ f126 1 f69"/>
                <a:gd name="f167" fmla="*/ f127 1 f68"/>
                <a:gd name="f168" fmla="*/ f128 1 f68"/>
                <a:gd name="f169" fmla="*/ f129 1 f69"/>
                <a:gd name="f170" fmla="*/ f130 1 f68"/>
                <a:gd name="f171" fmla="*/ f131 1 f69"/>
                <a:gd name="f172" fmla="*/ f132 1 f68"/>
                <a:gd name="f173" fmla="*/ f133 1 f69"/>
                <a:gd name="f174" fmla="*/ f134 1 f68"/>
                <a:gd name="f175" fmla="*/ f135 1 f69"/>
                <a:gd name="f176" fmla="*/ f136 1 f68"/>
                <a:gd name="f177" fmla="*/ f137 1 f69"/>
                <a:gd name="f178" fmla="*/ f138 1 f68"/>
                <a:gd name="f179" fmla="*/ f139 1 f68"/>
                <a:gd name="f180" fmla="*/ f140 1 f69"/>
                <a:gd name="f181" fmla="*/ f141 1 f68"/>
                <a:gd name="f182" fmla="*/ f142 1 f69"/>
                <a:gd name="f183" fmla="*/ f143 f59 1"/>
                <a:gd name="f184" fmla="*/ f144 f59 1"/>
                <a:gd name="f185" fmla="*/ f146 f60 1"/>
                <a:gd name="f186" fmla="*/ f145 f60 1"/>
                <a:gd name="f187" fmla="*/ f147 f59 1"/>
                <a:gd name="f188" fmla="*/ f148 f60 1"/>
                <a:gd name="f189" fmla="*/ f149 f59 1"/>
                <a:gd name="f190" fmla="*/ f150 f59 1"/>
                <a:gd name="f191" fmla="*/ f151 f60 1"/>
                <a:gd name="f192" fmla="*/ f152 f60 1"/>
                <a:gd name="f193" fmla="*/ f153 f59 1"/>
                <a:gd name="f194" fmla="*/ f154 f60 1"/>
                <a:gd name="f195" fmla="*/ f155 f59 1"/>
                <a:gd name="f196" fmla="*/ f156 f60 1"/>
                <a:gd name="f197" fmla="*/ f157 f60 1"/>
                <a:gd name="f198" fmla="*/ f158 f59 1"/>
                <a:gd name="f199" fmla="*/ f159 f60 1"/>
                <a:gd name="f200" fmla="*/ f160 f59 1"/>
                <a:gd name="f201" fmla="*/ f161 f60 1"/>
                <a:gd name="f202" fmla="*/ f162 f59 1"/>
                <a:gd name="f203" fmla="*/ f163 f60 1"/>
                <a:gd name="f204" fmla="*/ f164 f59 1"/>
                <a:gd name="f205" fmla="*/ f165 f60 1"/>
                <a:gd name="f206" fmla="*/ f166 f60 1"/>
                <a:gd name="f207" fmla="*/ f167 f59 1"/>
                <a:gd name="f208" fmla="*/ f168 f59 1"/>
                <a:gd name="f209" fmla="*/ f169 f60 1"/>
                <a:gd name="f210" fmla="*/ f170 f59 1"/>
                <a:gd name="f211" fmla="*/ f171 f60 1"/>
                <a:gd name="f212" fmla="*/ f172 f59 1"/>
                <a:gd name="f213" fmla="*/ f173 f60 1"/>
                <a:gd name="f214" fmla="*/ f174 f59 1"/>
                <a:gd name="f215" fmla="*/ f175 f60 1"/>
                <a:gd name="f216" fmla="*/ f176 f59 1"/>
                <a:gd name="f217" fmla="*/ f177 f60 1"/>
                <a:gd name="f218" fmla="*/ f178 f59 1"/>
                <a:gd name="f219" fmla="*/ f179 f59 1"/>
                <a:gd name="f220" fmla="*/ f180 f60 1"/>
                <a:gd name="f221" fmla="*/ f181 f59 1"/>
                <a:gd name="f222" fmla="*/ f182 f6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06">
                  <a:pos x="f187" y="f188"/>
                </a:cxn>
                <a:cxn ang="f106">
                  <a:pos x="f189" y="f188"/>
                </a:cxn>
                <a:cxn ang="f106">
                  <a:pos x="f189" y="f188"/>
                </a:cxn>
                <a:cxn ang="f106">
                  <a:pos x="f190" y="f191"/>
                </a:cxn>
                <a:cxn ang="f106">
                  <a:pos x="f190" y="f192"/>
                </a:cxn>
                <a:cxn ang="f106">
                  <a:pos x="f193" y="f194"/>
                </a:cxn>
                <a:cxn ang="f106">
                  <a:pos x="f195" y="f196"/>
                </a:cxn>
                <a:cxn ang="f106">
                  <a:pos x="f190" y="f197"/>
                </a:cxn>
                <a:cxn ang="f106">
                  <a:pos x="f198" y="f199"/>
                </a:cxn>
                <a:cxn ang="f106">
                  <a:pos x="f200" y="f201"/>
                </a:cxn>
                <a:cxn ang="f106">
                  <a:pos x="f202" y="f203"/>
                </a:cxn>
                <a:cxn ang="f106">
                  <a:pos x="f204" y="f205"/>
                </a:cxn>
                <a:cxn ang="f106">
                  <a:pos x="f190" y="f206"/>
                </a:cxn>
                <a:cxn ang="f106">
                  <a:pos x="f207" y="f206"/>
                </a:cxn>
                <a:cxn ang="f106">
                  <a:pos x="f208" y="f209"/>
                </a:cxn>
                <a:cxn ang="f106">
                  <a:pos x="f210" y="f211"/>
                </a:cxn>
                <a:cxn ang="f106">
                  <a:pos x="f210" y="f211"/>
                </a:cxn>
                <a:cxn ang="f106">
                  <a:pos x="f212" y="f213"/>
                </a:cxn>
                <a:cxn ang="f106">
                  <a:pos x="f212" y="f213"/>
                </a:cxn>
                <a:cxn ang="f106">
                  <a:pos x="f214" y="f215"/>
                </a:cxn>
                <a:cxn ang="f106">
                  <a:pos x="f216" y="f192"/>
                </a:cxn>
                <a:cxn ang="f106">
                  <a:pos x="f216" y="f217"/>
                </a:cxn>
                <a:cxn ang="f106">
                  <a:pos x="f218" y="f191"/>
                </a:cxn>
                <a:cxn ang="f106">
                  <a:pos x="f219" y="f220"/>
                </a:cxn>
                <a:cxn ang="f106">
                  <a:pos x="f221" y="f222"/>
                </a:cxn>
                <a:cxn ang="f106">
                  <a:pos x="f187" y="f188"/>
                </a:cxn>
                <a:cxn ang="f106">
                  <a:pos x="f187" y="f188"/>
                </a:cxn>
              </a:cxnLst>
              <a:rect l="f183" t="f186" r="f184" b="f185"/>
              <a:pathLst>
                <a:path w="232801" h="524088">
                  <a:moveTo>
                    <a:pt x="f8" y="f9"/>
                  </a:moveTo>
                  <a:cubicBezTo>
                    <a:pt x="f10" y="f11"/>
                    <a:pt x="f12" y="f11"/>
                    <a:pt x="f13" y="f9"/>
                  </a:cubicBezTo>
                  <a:cubicBezTo>
                    <a:pt x="f13" y="f9"/>
                    <a:pt x="f13" y="f9"/>
                    <a:pt x="f13" y="f9"/>
                  </a:cubicBezTo>
                  <a:lnTo>
                    <a:pt x="f14" y="f15"/>
                  </a:lnTo>
                  <a:cubicBezTo>
                    <a:pt x="f16" y="f17"/>
                    <a:pt x="f16" y="f18"/>
                    <a:pt x="f14" y="f19"/>
                  </a:cubicBezTo>
                  <a:cubicBezTo>
                    <a:pt x="f14" y="f19"/>
                    <a:pt x="f20" y="f21"/>
                    <a:pt x="f22" y="f21"/>
                  </a:cubicBezTo>
                  <a:lnTo>
                    <a:pt x="f23" y="f24"/>
                  </a:lnTo>
                  <a:lnTo>
                    <a:pt x="f14" y="f25"/>
                  </a:lnTo>
                  <a:lnTo>
                    <a:pt x="f26" y="f27"/>
                  </a:lnTo>
                  <a:cubicBezTo>
                    <a:pt x="f26" y="f28"/>
                    <a:pt x="f29" y="f30"/>
                    <a:pt x="f31" y="f30"/>
                  </a:cubicBezTo>
                  <a:cubicBezTo>
                    <a:pt x="f5" y="f30"/>
                    <a:pt x="f5" y="f27"/>
                    <a:pt x="f5" y="f32"/>
                  </a:cubicBezTo>
                  <a:cubicBezTo>
                    <a:pt x="f5" y="f32"/>
                    <a:pt x="f33" y="f34"/>
                    <a:pt x="f33" y="f34"/>
                  </a:cubicBezTo>
                  <a:cubicBezTo>
                    <a:pt x="f33" y="f35"/>
                    <a:pt x="f16" y="f7"/>
                    <a:pt x="f14" y="f7"/>
                  </a:cubicBezTo>
                  <a:lnTo>
                    <a:pt x="f20" y="f7"/>
                  </a:lnTo>
                  <a:lnTo>
                    <a:pt x="f36" y="f37"/>
                  </a:lnTo>
                  <a:cubicBezTo>
                    <a:pt x="f38" y="f39"/>
                    <a:pt x="f40" y="f41"/>
                    <a:pt x="f40" y="f42"/>
                  </a:cubicBezTo>
                  <a:cubicBezTo>
                    <a:pt x="f40" y="f42"/>
                    <a:pt x="f40" y="f42"/>
                    <a:pt x="f40" y="f42"/>
                  </a:cubicBezTo>
                  <a:cubicBezTo>
                    <a:pt x="f38" y="f43"/>
                    <a:pt x="f36" y="f44"/>
                    <a:pt x="f45" y="f44"/>
                  </a:cubicBezTo>
                  <a:cubicBezTo>
                    <a:pt x="f45" y="f44"/>
                    <a:pt x="f45" y="f44"/>
                    <a:pt x="f45" y="f44"/>
                  </a:cubicBezTo>
                  <a:lnTo>
                    <a:pt x="f46" y="f47"/>
                  </a:lnTo>
                  <a:lnTo>
                    <a:pt x="f48" y="f19"/>
                  </a:lnTo>
                  <a:cubicBezTo>
                    <a:pt x="f48" y="f18"/>
                    <a:pt x="f48" y="f49"/>
                    <a:pt x="f48" y="f17"/>
                  </a:cubicBezTo>
                  <a:cubicBezTo>
                    <a:pt x="f48" y="f15"/>
                    <a:pt x="f50" y="f15"/>
                    <a:pt x="f51" y="f15"/>
                  </a:cubicBezTo>
                  <a:lnTo>
                    <a:pt x="f52" y="f53"/>
                  </a:lnTo>
                  <a:lnTo>
                    <a:pt x="f6" y="f54"/>
                  </a:lnTo>
                  <a:cubicBezTo>
                    <a:pt x="f55" y="f54"/>
                    <a:pt x="f55" y="f56"/>
                    <a:pt x="f8" y="f9"/>
                  </a:cubicBezTo>
                  <a:cubicBezTo>
                    <a:pt x="f57" y="f9"/>
                    <a:pt x="f8" y="f9"/>
                    <a:pt x="f8" y="f9"/>
                  </a:cubicBezTo>
                  <a:close/>
                </a:path>
              </a:pathLst>
            </a:custGeom>
            <a:solidFill>
              <a:srgbClr val="F52960"/>
            </a:solidFill>
            <a:ln w="6345" cap="flat">
              <a:solidFill>
                <a:srgbClr val="F5296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sp>
          <p:nvSpPr>
            <p:cNvPr id="23" name="Freeform 54">
              <a:extLst>
                <a:ext uri="{FF2B5EF4-FFF2-40B4-BE49-F238E27FC236}">
                  <a16:creationId xmlns:a16="http://schemas.microsoft.com/office/drawing/2014/main" id="{C1B81A76-1591-4670-AD26-8A0B6D159F0E}"/>
                </a:ext>
              </a:extLst>
            </p:cNvPr>
            <p:cNvSpPr/>
            <p:nvPr/>
          </p:nvSpPr>
          <p:spPr>
            <a:xfrm>
              <a:off x="6990304" y="2655216"/>
              <a:ext cx="689558" cy="42397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60100"/>
                <a:gd name="f7" fmla="val 344377"/>
                <a:gd name="f8" fmla="val 194270"/>
                <a:gd name="f9" fmla="val 110334"/>
                <a:gd name="f10" fmla="val 553449"/>
                <a:gd name="f11" fmla="val 16717"/>
                <a:gd name="f12" fmla="val 556775"/>
                <a:gd name="f13" fmla="val 560101"/>
                <a:gd name="f14" fmla="val 10030"/>
                <a:gd name="f15" fmla="val 6687"/>
                <a:gd name="f16" fmla="val 550123"/>
                <a:gd name="f17" fmla="val 174316"/>
                <a:gd name="f18" fmla="val 96960"/>
                <a:gd name="f19" fmla="val 170990"/>
                <a:gd name="f20" fmla="val 167664"/>
                <a:gd name="f21" fmla="val 100304"/>
                <a:gd name="f22" fmla="val 103647"/>
                <a:gd name="f23" fmla="val 106991"/>
                <a:gd name="f24" fmla="val 113678"/>
                <a:gd name="f25" fmla="val 274088"/>
                <a:gd name="f26" fmla="val 220669"/>
                <a:gd name="f27" fmla="val 31309"/>
                <a:gd name="f28" fmla="val 290882"/>
                <a:gd name="f29" fmla="val 74544"/>
                <a:gd name="f30" fmla="val 227356"/>
                <a:gd name="f31" fmla="val 77869"/>
                <a:gd name="f32" fmla="val 224012"/>
                <a:gd name="f33" fmla="val 217325"/>
                <a:gd name="f34" fmla="val 71218"/>
                <a:gd name="f35" fmla="val 213982"/>
                <a:gd name="f36" fmla="val 67892"/>
                <a:gd name="f37" fmla="val 210638"/>
                <a:gd name="f38" fmla="val 61241"/>
                <a:gd name="f39" fmla="val 57915"/>
                <a:gd name="f40" fmla="val 1378"/>
                <a:gd name="f41" fmla="val 300912"/>
                <a:gd name="f42" fmla="val -1948"/>
                <a:gd name="f43" fmla="val 304255"/>
                <a:gd name="f44" fmla="val 310942"/>
                <a:gd name="f45" fmla="val 4703"/>
                <a:gd name="f46" fmla="val 314286"/>
                <a:gd name="f47" fmla="val 107801"/>
                <a:gd name="f48" fmla="val 111127"/>
                <a:gd name="f49" fmla="val 114452"/>
                <a:gd name="f50" fmla="val 117778"/>
                <a:gd name="f51" fmla="val 341034"/>
                <a:gd name="f52" fmla="val 121104"/>
                <a:gd name="f53" fmla="val 337690"/>
                <a:gd name="f54" fmla="val 334347"/>
                <a:gd name="f55" fmla="val 327660"/>
                <a:gd name="f56" fmla="val 324316"/>
                <a:gd name="f57" fmla="val 44612"/>
                <a:gd name="f58" fmla="val 294042"/>
                <a:gd name="f59" fmla="val 230699"/>
                <a:gd name="f60" fmla="val 297368"/>
                <a:gd name="f61" fmla="val 300693"/>
                <a:gd name="f62" fmla="+- 0 0 -90"/>
                <a:gd name="f63" fmla="*/ f3 1 560100"/>
                <a:gd name="f64" fmla="*/ f4 1 344377"/>
                <a:gd name="f65" fmla="val f5"/>
                <a:gd name="f66" fmla="val f6"/>
                <a:gd name="f67" fmla="val f7"/>
                <a:gd name="f68" fmla="*/ f62 f0 1"/>
                <a:gd name="f69" fmla="+- f67 0 f65"/>
                <a:gd name="f70" fmla="+- f66 0 f65"/>
                <a:gd name="f71" fmla="*/ f68 1 f2"/>
                <a:gd name="f72" fmla="*/ f70 1 560100"/>
                <a:gd name="f73" fmla="*/ f69 1 344377"/>
                <a:gd name="f74" fmla="*/ 194270 f70 1"/>
                <a:gd name="f75" fmla="*/ 110334 f69 1"/>
                <a:gd name="f76" fmla="*/ 553449 f70 1"/>
                <a:gd name="f77" fmla="*/ 16717 f69 1"/>
                <a:gd name="f78" fmla="*/ 560101 f70 1"/>
                <a:gd name="f79" fmla="*/ 6687 f69 1"/>
                <a:gd name="f80" fmla="*/ 550123 f70 1"/>
                <a:gd name="f81" fmla="*/ 0 f69 1"/>
                <a:gd name="f82" fmla="*/ 174316 f70 1"/>
                <a:gd name="f83" fmla="*/ 96960 f69 1"/>
                <a:gd name="f84" fmla="*/ 167664 f70 1"/>
                <a:gd name="f85" fmla="*/ 103647 f69 1"/>
                <a:gd name="f86" fmla="*/ 170990 f70 1"/>
                <a:gd name="f87" fmla="*/ 113678 f69 1"/>
                <a:gd name="f88" fmla="*/ 274088 f70 1"/>
                <a:gd name="f89" fmla="*/ 220669 f69 1"/>
                <a:gd name="f90" fmla="*/ 31309 f70 1"/>
                <a:gd name="f91" fmla="*/ 290882 f69 1"/>
                <a:gd name="f92" fmla="*/ 74544 f70 1"/>
                <a:gd name="f93" fmla="*/ 227356 f69 1"/>
                <a:gd name="f94" fmla="*/ 71218 f70 1"/>
                <a:gd name="f95" fmla="*/ 213982 f69 1"/>
                <a:gd name="f96" fmla="*/ 57915 f70 1"/>
                <a:gd name="f97" fmla="*/ 217325 f69 1"/>
                <a:gd name="f98" fmla="*/ 1378 f70 1"/>
                <a:gd name="f99" fmla="*/ 300912 f69 1"/>
                <a:gd name="f100" fmla="*/ 4703 f70 1"/>
                <a:gd name="f101" fmla="*/ 314286 f69 1"/>
                <a:gd name="f102" fmla="*/ 107801 f70 1"/>
                <a:gd name="f103" fmla="*/ 344377 f69 1"/>
                <a:gd name="f104" fmla="*/ 111127 f70 1"/>
                <a:gd name="f105" fmla="*/ 121104 f70 1"/>
                <a:gd name="f106" fmla="*/ 337690 f69 1"/>
                <a:gd name="f107" fmla="*/ 114452 f70 1"/>
                <a:gd name="f108" fmla="*/ 324316 f69 1"/>
                <a:gd name="f109" fmla="*/ 44612 f70 1"/>
                <a:gd name="f110" fmla="*/ 304255 f69 1"/>
                <a:gd name="f111" fmla="*/ 294042 f70 1"/>
                <a:gd name="f112" fmla="*/ 230699 f69 1"/>
                <a:gd name="f113" fmla="*/ 300693 f70 1"/>
                <a:gd name="f114" fmla="*/ 224012 f69 1"/>
                <a:gd name="f115" fmla="*/ 297368 f70 1"/>
                <a:gd name="f116" fmla="+- f71 0 f1"/>
                <a:gd name="f117" fmla="*/ f74 1 560100"/>
                <a:gd name="f118" fmla="*/ f75 1 344377"/>
                <a:gd name="f119" fmla="*/ f76 1 560100"/>
                <a:gd name="f120" fmla="*/ f77 1 344377"/>
                <a:gd name="f121" fmla="*/ f78 1 560100"/>
                <a:gd name="f122" fmla="*/ f79 1 344377"/>
                <a:gd name="f123" fmla="*/ f80 1 560100"/>
                <a:gd name="f124" fmla="*/ f81 1 344377"/>
                <a:gd name="f125" fmla="*/ f82 1 560100"/>
                <a:gd name="f126" fmla="*/ f83 1 344377"/>
                <a:gd name="f127" fmla="*/ f84 1 560100"/>
                <a:gd name="f128" fmla="*/ f85 1 344377"/>
                <a:gd name="f129" fmla="*/ f86 1 560100"/>
                <a:gd name="f130" fmla="*/ f87 1 344377"/>
                <a:gd name="f131" fmla="*/ f88 1 560100"/>
                <a:gd name="f132" fmla="*/ f89 1 344377"/>
                <a:gd name="f133" fmla="*/ f90 1 560100"/>
                <a:gd name="f134" fmla="*/ f91 1 344377"/>
                <a:gd name="f135" fmla="*/ f92 1 560100"/>
                <a:gd name="f136" fmla="*/ f93 1 344377"/>
                <a:gd name="f137" fmla="*/ f94 1 560100"/>
                <a:gd name="f138" fmla="*/ f95 1 344377"/>
                <a:gd name="f139" fmla="*/ f96 1 560100"/>
                <a:gd name="f140" fmla="*/ f97 1 344377"/>
                <a:gd name="f141" fmla="*/ f98 1 560100"/>
                <a:gd name="f142" fmla="*/ f99 1 344377"/>
                <a:gd name="f143" fmla="*/ f100 1 560100"/>
                <a:gd name="f144" fmla="*/ f101 1 344377"/>
                <a:gd name="f145" fmla="*/ f102 1 560100"/>
                <a:gd name="f146" fmla="*/ f103 1 344377"/>
                <a:gd name="f147" fmla="*/ f104 1 560100"/>
                <a:gd name="f148" fmla="*/ f105 1 560100"/>
                <a:gd name="f149" fmla="*/ f106 1 344377"/>
                <a:gd name="f150" fmla="*/ f107 1 560100"/>
                <a:gd name="f151" fmla="*/ f108 1 344377"/>
                <a:gd name="f152" fmla="*/ f109 1 560100"/>
                <a:gd name="f153" fmla="*/ f110 1 344377"/>
                <a:gd name="f154" fmla="*/ f111 1 560100"/>
                <a:gd name="f155" fmla="*/ f112 1 344377"/>
                <a:gd name="f156" fmla="*/ f113 1 560100"/>
                <a:gd name="f157" fmla="*/ f114 1 344377"/>
                <a:gd name="f158" fmla="*/ f115 1 560100"/>
                <a:gd name="f159" fmla="*/ f65 1 f72"/>
                <a:gd name="f160" fmla="*/ f66 1 f72"/>
                <a:gd name="f161" fmla="*/ f65 1 f73"/>
                <a:gd name="f162" fmla="*/ f67 1 f73"/>
                <a:gd name="f163" fmla="*/ f117 1 f72"/>
                <a:gd name="f164" fmla="*/ f118 1 f73"/>
                <a:gd name="f165" fmla="*/ f119 1 f72"/>
                <a:gd name="f166" fmla="*/ f120 1 f73"/>
                <a:gd name="f167" fmla="*/ f121 1 f72"/>
                <a:gd name="f168" fmla="*/ f122 1 f73"/>
                <a:gd name="f169" fmla="*/ f123 1 f72"/>
                <a:gd name="f170" fmla="*/ f124 1 f73"/>
                <a:gd name="f171" fmla="*/ f125 1 f72"/>
                <a:gd name="f172" fmla="*/ f126 1 f73"/>
                <a:gd name="f173" fmla="*/ f127 1 f72"/>
                <a:gd name="f174" fmla="*/ f128 1 f73"/>
                <a:gd name="f175" fmla="*/ f129 1 f72"/>
                <a:gd name="f176" fmla="*/ f130 1 f73"/>
                <a:gd name="f177" fmla="*/ f131 1 f72"/>
                <a:gd name="f178" fmla="*/ f132 1 f73"/>
                <a:gd name="f179" fmla="*/ f133 1 f72"/>
                <a:gd name="f180" fmla="*/ f134 1 f73"/>
                <a:gd name="f181" fmla="*/ f135 1 f72"/>
                <a:gd name="f182" fmla="*/ f136 1 f73"/>
                <a:gd name="f183" fmla="*/ f137 1 f72"/>
                <a:gd name="f184" fmla="*/ f138 1 f73"/>
                <a:gd name="f185" fmla="*/ f139 1 f72"/>
                <a:gd name="f186" fmla="*/ f140 1 f73"/>
                <a:gd name="f187" fmla="*/ f141 1 f72"/>
                <a:gd name="f188" fmla="*/ f142 1 f73"/>
                <a:gd name="f189" fmla="*/ f143 1 f72"/>
                <a:gd name="f190" fmla="*/ f144 1 f73"/>
                <a:gd name="f191" fmla="*/ f145 1 f72"/>
                <a:gd name="f192" fmla="*/ f146 1 f73"/>
                <a:gd name="f193" fmla="*/ f147 1 f72"/>
                <a:gd name="f194" fmla="*/ f148 1 f72"/>
                <a:gd name="f195" fmla="*/ f149 1 f73"/>
                <a:gd name="f196" fmla="*/ f150 1 f72"/>
                <a:gd name="f197" fmla="*/ f151 1 f73"/>
                <a:gd name="f198" fmla="*/ f152 1 f72"/>
                <a:gd name="f199" fmla="*/ f153 1 f73"/>
                <a:gd name="f200" fmla="*/ f154 1 f72"/>
                <a:gd name="f201" fmla="*/ f155 1 f73"/>
                <a:gd name="f202" fmla="*/ f156 1 f72"/>
                <a:gd name="f203" fmla="*/ f157 1 f73"/>
                <a:gd name="f204" fmla="*/ f158 1 f72"/>
                <a:gd name="f205" fmla="*/ f159 f63 1"/>
                <a:gd name="f206" fmla="*/ f160 f63 1"/>
                <a:gd name="f207" fmla="*/ f162 f64 1"/>
                <a:gd name="f208" fmla="*/ f161 f64 1"/>
                <a:gd name="f209" fmla="*/ f163 f63 1"/>
                <a:gd name="f210" fmla="*/ f164 f64 1"/>
                <a:gd name="f211" fmla="*/ f165 f63 1"/>
                <a:gd name="f212" fmla="*/ f166 f64 1"/>
                <a:gd name="f213" fmla="*/ f167 f63 1"/>
                <a:gd name="f214" fmla="*/ f168 f64 1"/>
                <a:gd name="f215" fmla="*/ f169 f63 1"/>
                <a:gd name="f216" fmla="*/ f170 f64 1"/>
                <a:gd name="f217" fmla="*/ f171 f63 1"/>
                <a:gd name="f218" fmla="*/ f172 f64 1"/>
                <a:gd name="f219" fmla="*/ f173 f63 1"/>
                <a:gd name="f220" fmla="*/ f174 f64 1"/>
                <a:gd name="f221" fmla="*/ f175 f63 1"/>
                <a:gd name="f222" fmla="*/ f176 f64 1"/>
                <a:gd name="f223" fmla="*/ f177 f63 1"/>
                <a:gd name="f224" fmla="*/ f178 f64 1"/>
                <a:gd name="f225" fmla="*/ f179 f63 1"/>
                <a:gd name="f226" fmla="*/ f180 f64 1"/>
                <a:gd name="f227" fmla="*/ f181 f63 1"/>
                <a:gd name="f228" fmla="*/ f182 f64 1"/>
                <a:gd name="f229" fmla="*/ f183 f63 1"/>
                <a:gd name="f230" fmla="*/ f184 f64 1"/>
                <a:gd name="f231" fmla="*/ f185 f63 1"/>
                <a:gd name="f232" fmla="*/ f186 f64 1"/>
                <a:gd name="f233" fmla="*/ f187 f63 1"/>
                <a:gd name="f234" fmla="*/ f188 f64 1"/>
                <a:gd name="f235" fmla="*/ f189 f63 1"/>
                <a:gd name="f236" fmla="*/ f190 f64 1"/>
                <a:gd name="f237" fmla="*/ f191 f63 1"/>
                <a:gd name="f238" fmla="*/ f192 f64 1"/>
                <a:gd name="f239" fmla="*/ f193 f63 1"/>
                <a:gd name="f240" fmla="*/ f194 f63 1"/>
                <a:gd name="f241" fmla="*/ f195 f64 1"/>
                <a:gd name="f242" fmla="*/ f196 f63 1"/>
                <a:gd name="f243" fmla="*/ f197 f64 1"/>
                <a:gd name="f244" fmla="*/ f198 f63 1"/>
                <a:gd name="f245" fmla="*/ f199 f64 1"/>
                <a:gd name="f246" fmla="*/ f200 f63 1"/>
                <a:gd name="f247" fmla="*/ f201 f64 1"/>
                <a:gd name="f248" fmla="*/ f202 f63 1"/>
                <a:gd name="f249" fmla="*/ f203 f64 1"/>
                <a:gd name="f250" fmla="*/ f204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16">
                  <a:pos x="f209" y="f210"/>
                </a:cxn>
                <a:cxn ang="f116">
                  <a:pos x="f211" y="f212"/>
                </a:cxn>
                <a:cxn ang="f116">
                  <a:pos x="f213" y="f214"/>
                </a:cxn>
                <a:cxn ang="f116">
                  <a:pos x="f213" y="f214"/>
                </a:cxn>
                <a:cxn ang="f116">
                  <a:pos x="f215" y="f216"/>
                </a:cxn>
                <a:cxn ang="f116">
                  <a:pos x="f217" y="f218"/>
                </a:cxn>
                <a:cxn ang="f116">
                  <a:pos x="f219" y="f220"/>
                </a:cxn>
                <a:cxn ang="f116">
                  <a:pos x="f221" y="f222"/>
                </a:cxn>
                <a:cxn ang="f116">
                  <a:pos x="f223" y="f224"/>
                </a:cxn>
                <a:cxn ang="f116">
                  <a:pos x="f225" y="f226"/>
                </a:cxn>
                <a:cxn ang="f116">
                  <a:pos x="f227" y="f228"/>
                </a:cxn>
                <a:cxn ang="f116">
                  <a:pos x="f229" y="f230"/>
                </a:cxn>
                <a:cxn ang="f116">
                  <a:pos x="f229" y="f230"/>
                </a:cxn>
                <a:cxn ang="f116">
                  <a:pos x="f231" y="f232"/>
                </a:cxn>
                <a:cxn ang="f116">
                  <a:pos x="f231" y="f232"/>
                </a:cxn>
                <a:cxn ang="f116">
                  <a:pos x="f233" y="f234"/>
                </a:cxn>
                <a:cxn ang="f116">
                  <a:pos x="f235" y="f236"/>
                </a:cxn>
                <a:cxn ang="f116">
                  <a:pos x="f235" y="f236"/>
                </a:cxn>
                <a:cxn ang="f116">
                  <a:pos x="f237" y="f238"/>
                </a:cxn>
                <a:cxn ang="f116">
                  <a:pos x="f239" y="f238"/>
                </a:cxn>
                <a:cxn ang="f116">
                  <a:pos x="f240" y="f241"/>
                </a:cxn>
                <a:cxn ang="f116">
                  <a:pos x="f242" y="f243"/>
                </a:cxn>
                <a:cxn ang="f116">
                  <a:pos x="f242" y="f243"/>
                </a:cxn>
                <a:cxn ang="f116">
                  <a:pos x="f244" y="f245"/>
                </a:cxn>
                <a:cxn ang="f116">
                  <a:pos x="f246" y="f247"/>
                </a:cxn>
                <a:cxn ang="f116">
                  <a:pos x="f248" y="f249"/>
                </a:cxn>
                <a:cxn ang="f116">
                  <a:pos x="f250" y="f230"/>
                </a:cxn>
                <a:cxn ang="f116">
                  <a:pos x="f209" y="f210"/>
                </a:cxn>
              </a:cxnLst>
              <a:rect l="f205" t="f208" r="f206" b="f207"/>
              <a:pathLst>
                <a:path w="560100" h="344377">
                  <a:moveTo>
                    <a:pt x="f8" y="f9"/>
                  </a:moveTo>
                  <a:lnTo>
                    <a:pt x="f10" y="f11"/>
                  </a:lnTo>
                  <a:cubicBezTo>
                    <a:pt x="f12" y="f11"/>
                    <a:pt x="f13" y="f14"/>
                    <a:pt x="f13" y="f15"/>
                  </a:cubicBezTo>
                  <a:cubicBezTo>
                    <a:pt x="f13" y="f15"/>
                    <a:pt x="f13" y="f15"/>
                    <a:pt x="f13" y="f15"/>
                  </a:cubicBezTo>
                  <a:cubicBezTo>
                    <a:pt x="f13" y="f5"/>
                    <a:pt x="f10" y="f5"/>
                    <a:pt x="f16" y="f5"/>
                  </a:cubicBezTo>
                  <a:lnTo>
                    <a:pt x="f17" y="f18"/>
                  </a:lnTo>
                  <a:cubicBezTo>
                    <a:pt x="f19" y="f18"/>
                    <a:pt x="f20" y="f21"/>
                    <a:pt x="f20" y="f22"/>
                  </a:cubicBezTo>
                  <a:cubicBezTo>
                    <a:pt x="f20" y="f23"/>
                    <a:pt x="f20" y="f9"/>
                    <a:pt x="f19" y="f24"/>
                  </a:cubicBez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cubicBezTo>
                    <a:pt x="f31" y="f32"/>
                    <a:pt x="f31" y="f33"/>
                    <a:pt x="f34" y="f35"/>
                  </a:cubicBezTo>
                  <a:cubicBezTo>
                    <a:pt x="f34" y="f35"/>
                    <a:pt x="f34" y="f35"/>
                    <a:pt x="f34" y="f35"/>
                  </a:cubicBezTo>
                  <a:cubicBezTo>
                    <a:pt x="f36" y="f37"/>
                    <a:pt x="f38" y="f37"/>
                    <a:pt x="f39" y="f33"/>
                  </a:cubicBezTo>
                  <a:cubicBezTo>
                    <a:pt x="f39" y="f33"/>
                    <a:pt x="f39" y="f33"/>
                    <a:pt x="f39" y="f33"/>
                  </a:cubicBezTo>
                  <a:lnTo>
                    <a:pt x="f40" y="f41"/>
                  </a:lnTo>
                  <a:cubicBezTo>
                    <a:pt x="f42" y="f43"/>
                    <a:pt x="f40" y="f44"/>
                    <a:pt x="f45" y="f46"/>
                  </a:cubicBezTo>
                  <a:cubicBezTo>
                    <a:pt x="f45" y="f46"/>
                    <a:pt x="f45" y="f46"/>
                    <a:pt x="f45" y="f46"/>
                  </a:cubicBezTo>
                  <a:lnTo>
                    <a:pt x="f47" y="f7"/>
                  </a:lnTo>
                  <a:lnTo>
                    <a:pt x="f48" y="f7"/>
                  </a:lnTo>
                  <a:cubicBezTo>
                    <a:pt x="f49" y="f7"/>
                    <a:pt x="f50" y="f51"/>
                    <a:pt x="f52" y="f53"/>
                  </a:cubicBezTo>
                  <a:cubicBezTo>
                    <a:pt x="f52" y="f54"/>
                    <a:pt x="f52" y="f55"/>
                    <a:pt x="f49" y="f56"/>
                  </a:cubicBezTo>
                  <a:cubicBezTo>
                    <a:pt x="f49" y="f56"/>
                    <a:pt x="f49" y="f56"/>
                    <a:pt x="f49" y="f56"/>
                  </a:cubicBezTo>
                  <a:lnTo>
                    <a:pt x="f57" y="f43"/>
                  </a:lnTo>
                  <a:lnTo>
                    <a:pt x="f58" y="f59"/>
                  </a:lnTo>
                  <a:cubicBezTo>
                    <a:pt x="f60" y="f59"/>
                    <a:pt x="f61" y="f30"/>
                    <a:pt x="f61" y="f32"/>
                  </a:cubicBezTo>
                  <a:cubicBezTo>
                    <a:pt x="f61" y="f26"/>
                    <a:pt x="f61" y="f33"/>
                    <a:pt x="f60" y="f35"/>
                  </a:cubicBezTo>
                  <a:lnTo>
                    <a:pt x="f8" y="f9"/>
                  </a:lnTo>
                  <a:close/>
                </a:path>
              </a:pathLst>
            </a:custGeom>
            <a:solidFill>
              <a:srgbClr val="F52960"/>
            </a:solidFill>
            <a:ln w="6345" cap="flat">
              <a:solidFill>
                <a:srgbClr val="F5296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sp>
          <p:nvSpPr>
            <p:cNvPr id="24" name="Freeform 55">
              <a:extLst>
                <a:ext uri="{FF2B5EF4-FFF2-40B4-BE49-F238E27FC236}">
                  <a16:creationId xmlns:a16="http://schemas.microsoft.com/office/drawing/2014/main" id="{7736A49F-6613-4D6C-8E5D-1057604DEAFD}"/>
                </a:ext>
              </a:extLst>
            </p:cNvPr>
            <p:cNvSpPr/>
            <p:nvPr/>
          </p:nvSpPr>
          <p:spPr>
            <a:xfrm>
              <a:off x="6951058" y="1450512"/>
              <a:ext cx="2370682" cy="350981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925598"/>
                <a:gd name="f7" fmla="val 2850864"/>
                <a:gd name="f8" fmla="val 1124098"/>
                <a:gd name="f9" fmla="val 1627156"/>
                <a:gd name="f10" fmla="val 1183961"/>
                <a:gd name="f11" fmla="val 1436578"/>
                <a:gd name="f12" fmla="val 1164006"/>
                <a:gd name="f13" fmla="val 1279436"/>
                <a:gd name="f14" fmla="val 1064234"/>
                <a:gd name="f15" fmla="val 1205879"/>
                <a:gd name="f16" fmla="val 1090840"/>
                <a:gd name="f17" fmla="val 1189162"/>
                <a:gd name="f18" fmla="val 1117446"/>
                <a:gd name="f19" fmla="val 1162414"/>
                <a:gd name="f20" fmla="val 1134075"/>
                <a:gd name="f21" fmla="val 1135666"/>
                <a:gd name="f22" fmla="val 1137400"/>
                <a:gd name="f23" fmla="val 1132323"/>
                <a:gd name="f24" fmla="val 1125636"/>
                <a:gd name="f25" fmla="val 1130749"/>
                <a:gd name="f26" fmla="val 1122293"/>
                <a:gd name="f27" fmla="val 1127423"/>
                <a:gd name="f28" fmla="val 1118949"/>
                <a:gd name="f29" fmla="val 1120772"/>
                <a:gd name="f30" fmla="val 1040954"/>
                <a:gd name="f31" fmla="val 1232627"/>
                <a:gd name="f32" fmla="val 891296"/>
                <a:gd name="f33" fmla="val 1259375"/>
                <a:gd name="f34" fmla="val 784873"/>
                <a:gd name="f35" fmla="val 1182475"/>
                <a:gd name="f36" fmla="val 678449"/>
                <a:gd name="f37" fmla="val 1105575"/>
                <a:gd name="f38" fmla="val 651844"/>
                <a:gd name="f39" fmla="val 955119"/>
                <a:gd name="f40" fmla="val 728335"/>
                <a:gd name="f41" fmla="val 848128"/>
                <a:gd name="f42" fmla="val 741638"/>
                <a:gd name="f43" fmla="val 831411"/>
                <a:gd name="f44" fmla="val 754941"/>
                <a:gd name="f45" fmla="val 814694"/>
                <a:gd name="f46" fmla="val 771570"/>
                <a:gd name="f47" fmla="val 801320"/>
                <a:gd name="f48" fmla="val 794850"/>
                <a:gd name="f49" fmla="val 874876"/>
                <a:gd name="f50" fmla="val 851387"/>
                <a:gd name="f51" fmla="val 928372"/>
                <a:gd name="f52" fmla="val 921228"/>
                <a:gd name="f53" fmla="val 951776"/>
                <a:gd name="f54" fmla="val 924554"/>
                <a:gd name="f55" fmla="val 931205"/>
                <a:gd name="f56" fmla="val 934531"/>
                <a:gd name="f57" fmla="val 948432"/>
                <a:gd name="f58" fmla="val 941745"/>
                <a:gd name="f59" fmla="val 938402"/>
                <a:gd name="f60" fmla="val 935058"/>
                <a:gd name="f61" fmla="val 927879"/>
                <a:gd name="f62" fmla="val 818130"/>
                <a:gd name="f63" fmla="val 901624"/>
                <a:gd name="f64" fmla="val 784602"/>
                <a:gd name="f65" fmla="val 791524"/>
                <a:gd name="f66" fmla="val 674268"/>
                <a:gd name="f67" fmla="val 804827"/>
                <a:gd name="f68" fmla="val 630803"/>
                <a:gd name="f69" fmla="val 831433"/>
                <a:gd name="f70" fmla="val 590681"/>
                <a:gd name="f71" fmla="val 871342"/>
                <a:gd name="f72" fmla="val 563934"/>
                <a:gd name="f73" fmla="val 874668"/>
                <a:gd name="f74" fmla="val 560590"/>
                <a:gd name="f75" fmla="val 877993"/>
                <a:gd name="f76" fmla="val 553903"/>
                <a:gd name="f77" fmla="val 550560"/>
                <a:gd name="f78" fmla="val 547216"/>
                <a:gd name="f79" fmla="val 864690"/>
                <a:gd name="f80" fmla="val 543873"/>
                <a:gd name="f81" fmla="val 861365"/>
                <a:gd name="f82" fmla="val 597368"/>
                <a:gd name="f83" fmla="val 680955"/>
                <a:gd name="f84" fmla="val 768244"/>
                <a:gd name="f85" fmla="val 767885"/>
                <a:gd name="f86" fmla="val 777916"/>
                <a:gd name="f87" fmla="val 811350"/>
                <a:gd name="f88" fmla="val 695078"/>
                <a:gd name="f89" fmla="val 858159"/>
                <a:gd name="f90" fmla="val 911654"/>
                <a:gd name="f91" fmla="val 262733"/>
                <a:gd name="f92" fmla="val 133029"/>
                <a:gd name="f93" fmla="val 914998"/>
                <a:gd name="f94" fmla="val 23280"/>
                <a:gd name="f95" fmla="val 16629"/>
                <a:gd name="f96" fmla="val 13303"/>
                <a:gd name="f97" fmla="val 113075"/>
                <a:gd name="f98" fmla="val 440225"/>
                <a:gd name="f99" fmla="val 246104"/>
                <a:gd name="f100" fmla="val 433538"/>
                <a:gd name="f101" fmla="val 252756"/>
                <a:gd name="f102" fmla="val 256081"/>
                <a:gd name="f103" fmla="val 266059"/>
                <a:gd name="f104" fmla="val 345876"/>
                <a:gd name="f105" fmla="val 422368"/>
                <a:gd name="f106" fmla="val 473660"/>
                <a:gd name="f107" fmla="val 465602"/>
                <a:gd name="f108" fmla="val 540529"/>
                <a:gd name="f109" fmla="val 392436"/>
                <a:gd name="f110" fmla="val 600712"/>
                <a:gd name="f111" fmla="val 355853"/>
                <a:gd name="f112" fmla="val 697672"/>
                <a:gd name="f113" fmla="val 375808"/>
                <a:gd name="f114" fmla="val 791289"/>
                <a:gd name="f115" fmla="val 794633"/>
                <a:gd name="f116" fmla="val 379133"/>
                <a:gd name="f117" fmla="val 797976"/>
                <a:gd name="f118" fmla="val 385785"/>
                <a:gd name="f119" fmla="val 389111"/>
                <a:gd name="f120" fmla="val 787946"/>
                <a:gd name="f121" fmla="val 372482"/>
                <a:gd name="f122" fmla="val 432345"/>
                <a:gd name="f123" fmla="val 542094"/>
                <a:gd name="f124" fmla="val 520469"/>
                <a:gd name="f125" fmla="val 548746"/>
                <a:gd name="f126" fmla="val 552072"/>
                <a:gd name="f127" fmla="val 513782"/>
                <a:gd name="f128" fmla="val 510438"/>
                <a:gd name="f129" fmla="val 503751"/>
                <a:gd name="f130" fmla="val 500408"/>
                <a:gd name="f131" fmla="val 538769"/>
                <a:gd name="f132" fmla="val 535443"/>
                <a:gd name="f133" fmla="val 515488"/>
                <a:gd name="f134" fmla="val 498860"/>
                <a:gd name="f135" fmla="val 482231"/>
                <a:gd name="f136" fmla="val 530499"/>
                <a:gd name="f137" fmla="val 438997"/>
                <a:gd name="f138" fmla="val 466973"/>
                <a:gd name="f139" fmla="val 369156"/>
                <a:gd name="f140" fmla="val 423508"/>
                <a:gd name="f141" fmla="val 292664"/>
                <a:gd name="f142" fmla="val 416821"/>
                <a:gd name="f143" fmla="val 413478"/>
                <a:gd name="f144" fmla="val 410134"/>
                <a:gd name="f145" fmla="val 286013"/>
                <a:gd name="f146" fmla="val 390073"/>
                <a:gd name="f147" fmla="val 282687"/>
                <a:gd name="f148" fmla="val 366669"/>
                <a:gd name="f149" fmla="val 343265"/>
                <a:gd name="f150" fmla="val 212870"/>
                <a:gd name="f151" fmla="val 105879"/>
                <a:gd name="f152" fmla="val 518814"/>
                <a:gd name="f153" fmla="val 608609"/>
                <a:gd name="f154" fmla="val 112566"/>
                <a:gd name="f155" fmla="val 675124"/>
                <a:gd name="f156" fmla="val 149344"/>
                <a:gd name="f157" fmla="val 715032"/>
                <a:gd name="f158" fmla="val 209526"/>
                <a:gd name="f159" fmla="val 734987"/>
                <a:gd name="f160" fmla="val 239617"/>
                <a:gd name="f161" fmla="val 748290"/>
                <a:gd name="f162" fmla="val 276395"/>
                <a:gd name="f163" fmla="val 316517"/>
                <a:gd name="f164" fmla="val 668472"/>
                <a:gd name="f165" fmla="val 353295"/>
                <a:gd name="f166" fmla="val 618586"/>
                <a:gd name="f167" fmla="val 621912"/>
                <a:gd name="f168" fmla="val 533842"/>
                <a:gd name="f169" fmla="val 625238"/>
                <a:gd name="f170" fmla="val 631889"/>
                <a:gd name="f171" fmla="val 635215"/>
                <a:gd name="f172" fmla="val 641866"/>
                <a:gd name="f173" fmla="val 537186"/>
                <a:gd name="f174" fmla="val 329891"/>
                <a:gd name="f175" fmla="val 821456"/>
                <a:gd name="f176" fmla="val 323204"/>
                <a:gd name="f177" fmla="val 897948"/>
                <a:gd name="f178" fmla="val 319861"/>
                <a:gd name="f179" fmla="val 971114"/>
                <a:gd name="f180" fmla="val 359982"/>
                <a:gd name="f181" fmla="val 1007697"/>
                <a:gd name="f182" fmla="val 430195"/>
                <a:gd name="f183" fmla="val 1011023"/>
                <a:gd name="f184" fmla="val 1014348"/>
                <a:gd name="f185" fmla="val 436882"/>
                <a:gd name="f186" fmla="val 1021000"/>
                <a:gd name="f187" fmla="val 1024326"/>
                <a:gd name="f188" fmla="val 1027651"/>
                <a:gd name="f189" fmla="val 426851"/>
                <a:gd name="f190" fmla="val 420165"/>
                <a:gd name="f191" fmla="val 977765"/>
                <a:gd name="f192" fmla="val 333234"/>
                <a:gd name="f193" fmla="val 286426"/>
                <a:gd name="f194" fmla="val 778221"/>
                <a:gd name="f195" fmla="val 309830"/>
                <a:gd name="f196" fmla="val 774896"/>
                <a:gd name="f197" fmla="val 269709"/>
                <a:gd name="f198" fmla="val 758267"/>
                <a:gd name="f199" fmla="val 232930"/>
                <a:gd name="f200" fmla="val 199496"/>
                <a:gd name="f201" fmla="val 761593"/>
                <a:gd name="f202" fmla="val 69101"/>
                <a:gd name="f203" fmla="val 887970"/>
                <a:gd name="f204" fmla="val -11143"/>
                <a:gd name="f205" fmla="val 15605"/>
                <a:gd name="f206" fmla="val 1104143"/>
                <a:gd name="f207" fmla="val 35666"/>
                <a:gd name="f208" fmla="val 1173983"/>
                <a:gd name="f209" fmla="val 1197264"/>
                <a:gd name="f210" fmla="val 192809"/>
                <a:gd name="f211" fmla="val 176091"/>
                <a:gd name="f212" fmla="val 1044280"/>
                <a:gd name="f213" fmla="val 202839"/>
                <a:gd name="f214" fmla="val 991068"/>
                <a:gd name="f215" fmla="val 256335"/>
                <a:gd name="f216" fmla="val 987742"/>
                <a:gd name="f217" fmla="val 259678"/>
                <a:gd name="f218" fmla="val 266365"/>
                <a:gd name="f219" fmla="val 994394"/>
                <a:gd name="f220" fmla="val 273052"/>
                <a:gd name="f221" fmla="val 1001045"/>
                <a:gd name="f222" fmla="val 1004371"/>
                <a:gd name="f223" fmla="val 1084189"/>
                <a:gd name="f224" fmla="val 186122"/>
                <a:gd name="f225" fmla="val 1213892"/>
                <a:gd name="f226" fmla="val 182778"/>
                <a:gd name="f227" fmla="val 1293710"/>
                <a:gd name="f228" fmla="val 1333619"/>
                <a:gd name="f229" fmla="val 296456"/>
                <a:gd name="f230" fmla="val 1353573"/>
                <a:gd name="f231" fmla="val 346608"/>
                <a:gd name="f232" fmla="val 1356899"/>
                <a:gd name="f233" fmla="val 400104"/>
                <a:gd name="f234" fmla="val 406791"/>
                <a:gd name="f235" fmla="val 1360224"/>
                <a:gd name="f236" fmla="val 1366876"/>
                <a:gd name="f237" fmla="val 1373527"/>
                <a:gd name="f238" fmla="val 1376853"/>
                <a:gd name="f239" fmla="val 1316990"/>
                <a:gd name="f240" fmla="val 1237172"/>
                <a:gd name="f241" fmla="val 1227195"/>
                <a:gd name="f242" fmla="val 196152"/>
                <a:gd name="f243" fmla="val 1240498"/>
                <a:gd name="f244" fmla="val 179435"/>
                <a:gd name="f245" fmla="val 1253801"/>
                <a:gd name="f246" fmla="val 162718"/>
                <a:gd name="f247" fmla="val 1270430"/>
                <a:gd name="f248" fmla="val 1273755"/>
                <a:gd name="f249" fmla="val 1310338"/>
                <a:gd name="f250" fmla="val 119253"/>
                <a:gd name="f251" fmla="val 1403459"/>
                <a:gd name="f252" fmla="val 102535"/>
                <a:gd name="f253" fmla="val 1413436"/>
                <a:gd name="f254" fmla="val 1543140"/>
                <a:gd name="f255" fmla="val 1649563"/>
                <a:gd name="f256" fmla="val 339921"/>
                <a:gd name="f257" fmla="val 1646237"/>
                <a:gd name="f258" fmla="val 386730"/>
                <a:gd name="f259" fmla="val 1639586"/>
                <a:gd name="f260" fmla="val 1563094"/>
                <a:gd name="f261" fmla="val 1493254"/>
                <a:gd name="f262" fmla="val 456943"/>
                <a:gd name="f263" fmla="val 1446694"/>
                <a:gd name="f264" fmla="val 517125"/>
                <a:gd name="f265" fmla="val 1383505"/>
                <a:gd name="f266" fmla="val 480347"/>
                <a:gd name="f267" fmla="val 1307013"/>
                <a:gd name="f268" fmla="val 1243824"/>
                <a:gd name="f269" fmla="val 523812"/>
                <a:gd name="f270" fmla="val 527155"/>
                <a:gd name="f271" fmla="val 1247150"/>
                <a:gd name="f272" fmla="val 1336944"/>
                <a:gd name="f273" fmla="val 483690"/>
                <a:gd name="f274" fmla="val 1499905"/>
                <a:gd name="f275" fmla="val 594025"/>
                <a:gd name="f276" fmla="val 1526511"/>
                <a:gd name="f277" fmla="val 637490"/>
                <a:gd name="f278" fmla="val 1533163"/>
                <a:gd name="f279" fmla="val 690985"/>
                <a:gd name="f280" fmla="val 1519860"/>
                <a:gd name="f281" fmla="val 741137"/>
                <a:gd name="f282" fmla="val 747824"/>
                <a:gd name="f283" fmla="val 751168"/>
                <a:gd name="f284" fmla="val 1529837"/>
                <a:gd name="f285" fmla="val 1536488"/>
                <a:gd name="f286" fmla="val 1539814"/>
                <a:gd name="f287" fmla="val 744481"/>
                <a:gd name="f288" fmla="val 664238"/>
                <a:gd name="f289" fmla="val 580651"/>
                <a:gd name="f290" fmla="val 1469974"/>
                <a:gd name="f291" fmla="val 1466648"/>
                <a:gd name="f292" fmla="val 1513208"/>
                <a:gd name="f293" fmla="val 463630"/>
                <a:gd name="f294" fmla="val 1586374"/>
                <a:gd name="f295" fmla="val 1666192"/>
                <a:gd name="f296" fmla="val 1779267"/>
                <a:gd name="f297" fmla="val 1879039"/>
                <a:gd name="f298" fmla="val 1905644"/>
                <a:gd name="f299" fmla="val 610742"/>
                <a:gd name="f300" fmla="val 614086"/>
                <a:gd name="f301" fmla="val 1908970"/>
                <a:gd name="f302" fmla="val 617429"/>
                <a:gd name="f303" fmla="val 1915622"/>
                <a:gd name="f304" fmla="val 1918947"/>
                <a:gd name="f305" fmla="val 1925599"/>
                <a:gd name="f306" fmla="val 607399"/>
                <a:gd name="f307" fmla="val 1895667"/>
                <a:gd name="f308" fmla="val 490377"/>
                <a:gd name="f309" fmla="val 1789244"/>
                <a:gd name="f310" fmla="val 1669517"/>
                <a:gd name="f311" fmla="val 1706101"/>
                <a:gd name="f312" fmla="val 1626283"/>
                <a:gd name="f313" fmla="val 129283"/>
                <a:gd name="f314" fmla="val 1489928"/>
                <a:gd name="f315" fmla="val 89161"/>
                <a:gd name="f316" fmla="val 82474"/>
                <a:gd name="f317" fmla="val 1443368"/>
                <a:gd name="f318" fmla="val 79131"/>
                <a:gd name="f319" fmla="val 1420088"/>
                <a:gd name="f320" fmla="val 1340270"/>
                <a:gd name="f321" fmla="val 1297036"/>
                <a:gd name="f322" fmla="val 99192"/>
                <a:gd name="f323" fmla="val 1263778"/>
                <a:gd name="f324" fmla="val 125939"/>
                <a:gd name="f325" fmla="val 1260452"/>
                <a:gd name="f326" fmla="val 1257127"/>
                <a:gd name="f327" fmla="val 1250475"/>
                <a:gd name="f328" fmla="val 146000"/>
                <a:gd name="f329" fmla="val 1233847"/>
                <a:gd name="f330" fmla="val 159374"/>
                <a:gd name="f331" fmla="val 1220544"/>
                <a:gd name="f332" fmla="val 172748"/>
                <a:gd name="f333" fmla="val 1210566"/>
                <a:gd name="f334" fmla="val 189465"/>
                <a:gd name="f335" fmla="val 52383"/>
                <a:gd name="f336" fmla="val 1030977"/>
                <a:gd name="f337" fmla="val -27860"/>
                <a:gd name="f338" fmla="val 894622"/>
                <a:gd name="f339" fmla="val 8918"/>
                <a:gd name="f340" fmla="val 808153"/>
                <a:gd name="f341" fmla="val 32322"/>
                <a:gd name="f342" fmla="val 671798"/>
                <a:gd name="f343" fmla="val 135970"/>
                <a:gd name="f344" fmla="val 95848"/>
                <a:gd name="f345" fmla="val 532117"/>
                <a:gd name="f346" fmla="val 259407"/>
                <a:gd name="f347" fmla="val 349952"/>
                <a:gd name="f348" fmla="val 373356"/>
                <a:gd name="f349" fmla="val 396760"/>
                <a:gd name="f350" fmla="val 269384"/>
                <a:gd name="f351" fmla="val 242778"/>
                <a:gd name="f352" fmla="val 222824"/>
                <a:gd name="f353" fmla="val 206195"/>
                <a:gd name="f354" fmla="val 86469"/>
                <a:gd name="f355" fmla="val 450256"/>
                <a:gd name="f356" fmla="val 557247"/>
                <a:gd name="f357" fmla="val 677612"/>
                <a:gd name="f358" fmla="val 3326"/>
                <a:gd name="f359" fmla="val 821381"/>
                <a:gd name="f360" fmla="val 116401"/>
                <a:gd name="f361" fmla="val 638541"/>
                <a:gd name="f362" fmla="val 1078828"/>
                <a:gd name="f363" fmla="val 1215910"/>
                <a:gd name="f364" fmla="val 868016"/>
                <a:gd name="f365" fmla="val 1246001"/>
                <a:gd name="f366" fmla="val 1249344"/>
                <a:gd name="f367" fmla="val 1219253"/>
                <a:gd name="f368" fmla="val 1286122"/>
                <a:gd name="f369" fmla="val 1160681"/>
                <a:gd name="f370" fmla="val 1623812"/>
                <a:gd name="f371" fmla="val 1908007"/>
                <a:gd name="f372" fmla="val 2255728"/>
                <a:gd name="f373" fmla="val 961137"/>
                <a:gd name="f374" fmla="val 2850865"/>
                <a:gd name="f375" fmla="val 984417"/>
                <a:gd name="f376" fmla="val 957811"/>
                <a:gd name="f377" fmla="val 1034303"/>
                <a:gd name="f378" fmla="val 1911351"/>
                <a:gd name="f379" fmla="+- 0 0 -90"/>
                <a:gd name="f380" fmla="*/ f3 1 1925598"/>
                <a:gd name="f381" fmla="*/ f4 1 2850864"/>
                <a:gd name="f382" fmla="val f5"/>
                <a:gd name="f383" fmla="val f6"/>
                <a:gd name="f384" fmla="val f7"/>
                <a:gd name="f385" fmla="*/ f379 f0 1"/>
                <a:gd name="f386" fmla="+- f384 0 f382"/>
                <a:gd name="f387" fmla="+- f383 0 f382"/>
                <a:gd name="f388" fmla="*/ f385 1 f2"/>
                <a:gd name="f389" fmla="*/ f387 1 1925598"/>
                <a:gd name="f390" fmla="*/ f386 1 2850864"/>
                <a:gd name="f391" fmla="*/ 1124098 f387 1"/>
                <a:gd name="f392" fmla="*/ 1627156 f386 1"/>
                <a:gd name="f393" fmla="*/ 1064234 f387 1"/>
                <a:gd name="f394" fmla="*/ 1205879 f386 1"/>
                <a:gd name="f395" fmla="*/ 1134075 f387 1"/>
                <a:gd name="f396" fmla="*/ 1135666 f386 1"/>
                <a:gd name="f397" fmla="*/ 1130749 f387 1"/>
                <a:gd name="f398" fmla="*/ 1122293 f386 1"/>
                <a:gd name="f399" fmla="*/ 1117446 f387 1"/>
                <a:gd name="f400" fmla="*/ 1125636 f386 1"/>
                <a:gd name="f401" fmla="*/ 784873 f387 1"/>
                <a:gd name="f402" fmla="*/ 1182475 f386 1"/>
                <a:gd name="f403" fmla="*/ 728335 f387 1"/>
                <a:gd name="f404" fmla="*/ 848128 f386 1"/>
                <a:gd name="f405" fmla="*/ 771570 f387 1"/>
                <a:gd name="f406" fmla="*/ 801320 f386 1"/>
                <a:gd name="f407" fmla="*/ 921228 f387 1"/>
                <a:gd name="f408" fmla="*/ 951776 f386 1"/>
                <a:gd name="f409" fmla="*/ 924554 f387 1"/>
                <a:gd name="f410" fmla="*/ 934531 f387 1"/>
                <a:gd name="f411" fmla="*/ 941745 f386 1"/>
                <a:gd name="f412" fmla="*/ 927879 f387 1"/>
                <a:gd name="f413" fmla="*/ 935058 f386 1"/>
                <a:gd name="f414" fmla="*/ 791524 f387 1"/>
                <a:gd name="f415" fmla="*/ 674268 f386 1"/>
                <a:gd name="f416" fmla="*/ 871342 f387 1"/>
                <a:gd name="f417" fmla="*/ 563934 f386 1"/>
                <a:gd name="f418" fmla="*/ 874668 f387 1"/>
                <a:gd name="f419" fmla="*/ 550560 f386 1"/>
                <a:gd name="f420" fmla="*/ 861365 f387 1"/>
                <a:gd name="f421" fmla="*/ 547216 f386 1"/>
                <a:gd name="f422" fmla="*/ 768244 f387 1"/>
                <a:gd name="f423" fmla="*/ 767885 f386 1"/>
                <a:gd name="f424" fmla="*/ 777916 f386 1"/>
                <a:gd name="f425" fmla="*/ 678449 f387 1"/>
                <a:gd name="f426" fmla="*/ 911654 f386 1"/>
                <a:gd name="f427" fmla="*/ 262733 f387 1"/>
                <a:gd name="f428" fmla="*/ 16629 f387 1"/>
                <a:gd name="f429" fmla="*/ 680955 f386 1"/>
                <a:gd name="f430" fmla="*/ 246104 f387 1"/>
                <a:gd name="f431" fmla="*/ 433538 f386 1"/>
                <a:gd name="f432" fmla="*/ 266059 f387 1"/>
                <a:gd name="f433" fmla="*/ 465602 f387 1"/>
                <a:gd name="f434" fmla="*/ 540529 f386 1"/>
                <a:gd name="f435" fmla="*/ 375808 f387 1"/>
                <a:gd name="f436" fmla="*/ 791289 f386 1"/>
                <a:gd name="f437" fmla="*/ 385785 f387 1"/>
                <a:gd name="f438" fmla="*/ 797976 f386 1"/>
                <a:gd name="f439" fmla="*/ 392436 f387 1"/>
                <a:gd name="f440" fmla="*/ 787946 f386 1"/>
                <a:gd name="f441" fmla="*/ 542094 f387 1"/>
                <a:gd name="f442" fmla="*/ 520469 f386 1"/>
                <a:gd name="f443" fmla="*/ 548746 f387 1"/>
                <a:gd name="f444" fmla="*/ 510438 f386 1"/>
                <a:gd name="f445" fmla="*/ 538769 f387 1"/>
                <a:gd name="f446" fmla="*/ 503751 f386 1"/>
                <a:gd name="f447" fmla="*/ 535443 f387 1"/>
                <a:gd name="f448" fmla="*/ 482231 f387 1"/>
                <a:gd name="f449" fmla="*/ 530499 f386 1"/>
                <a:gd name="f450" fmla="*/ 292664 f387 1"/>
                <a:gd name="f451" fmla="*/ 416821 f386 1"/>
                <a:gd name="f452" fmla="*/ 410134 f386 1"/>
                <a:gd name="f453" fmla="*/ 282687 f387 1"/>
                <a:gd name="f454" fmla="*/ 343265 f386 1"/>
                <a:gd name="f455" fmla="*/ 518814 f387 1"/>
                <a:gd name="f456" fmla="*/ 105879 f386 1"/>
                <a:gd name="f457" fmla="*/ 715032 f387 1"/>
                <a:gd name="f458" fmla="*/ 209526 f386 1"/>
                <a:gd name="f459" fmla="*/ 754941 f387 1"/>
                <a:gd name="f460" fmla="*/ 316517 f386 1"/>
                <a:gd name="f461" fmla="*/ 621912 f387 1"/>
                <a:gd name="f462" fmla="*/ 631889 f387 1"/>
                <a:gd name="f463" fmla="*/ 641866 f387 1"/>
                <a:gd name="f464" fmla="*/ 821456 f387 1"/>
                <a:gd name="f465" fmla="*/ 323204 f386 1"/>
                <a:gd name="f466" fmla="*/ 1007697 f387 1"/>
                <a:gd name="f467" fmla="*/ 430195 f386 1"/>
                <a:gd name="f468" fmla="*/ 1021000 f387 1"/>
                <a:gd name="f469" fmla="*/ 1024326 f387 1"/>
                <a:gd name="f470" fmla="*/ 420165 f386 1"/>
                <a:gd name="f471" fmla="*/ 778221 f387 1"/>
                <a:gd name="f472" fmla="*/ 309830 f386 1"/>
                <a:gd name="f473" fmla="*/ 774896 f387 1"/>
                <a:gd name="f474" fmla="*/ 734987 f387 1"/>
                <a:gd name="f475" fmla="*/ 199496 f386 1"/>
                <a:gd name="f476" fmla="*/ 1014348 f387 1"/>
                <a:gd name="f477" fmla="*/ 15605 f386 1"/>
                <a:gd name="f478" fmla="*/ 1197264 f387 1"/>
                <a:gd name="f479" fmla="*/ 192809 f386 1"/>
                <a:gd name="f480" fmla="*/ 991068 f387 1"/>
                <a:gd name="f481" fmla="*/ 256335 f386 1"/>
                <a:gd name="f482" fmla="*/ 269709 f386 1"/>
                <a:gd name="f483" fmla="*/ 1004371 f387 1"/>
                <a:gd name="f484" fmla="*/ 266365 f386 1"/>
                <a:gd name="f485" fmla="*/ 1293710 f387 1"/>
                <a:gd name="f486" fmla="*/ 259678 f386 1"/>
                <a:gd name="f487" fmla="*/ 1356899 f387 1"/>
                <a:gd name="f488" fmla="*/ 400104 f386 1"/>
                <a:gd name="f489" fmla="*/ 1366876 f387 1"/>
                <a:gd name="f490" fmla="*/ 1376853 f387 1"/>
                <a:gd name="f491" fmla="*/ 1237172 f387 1"/>
                <a:gd name="f492" fmla="*/ 1227195 f387 1"/>
                <a:gd name="f493" fmla="*/ 196152 f386 1"/>
                <a:gd name="f494" fmla="*/ 1270430 f387 1"/>
                <a:gd name="f495" fmla="*/ 149344 f386 1"/>
                <a:gd name="f496" fmla="*/ 1273755 f387 1"/>
                <a:gd name="f497" fmla="*/ 1403459 f387 1"/>
                <a:gd name="f498" fmla="*/ 102535 f386 1"/>
                <a:gd name="f499" fmla="*/ 1413436 f387 1"/>
                <a:gd name="f500" fmla="*/ 1649563 f387 1"/>
                <a:gd name="f501" fmla="*/ 339921 f386 1"/>
                <a:gd name="f502" fmla="*/ 1639586 f387 1"/>
                <a:gd name="f503" fmla="*/ 1446694 f387 1"/>
                <a:gd name="f504" fmla="*/ 517125 f386 1"/>
                <a:gd name="f505" fmla="*/ 1243824 f387 1"/>
                <a:gd name="f506" fmla="*/ 1240498 f387 1"/>
                <a:gd name="f507" fmla="*/ 533842 f386 1"/>
                <a:gd name="f508" fmla="*/ 1253801 f387 1"/>
                <a:gd name="f509" fmla="*/ 537186 f386 1"/>
                <a:gd name="f510" fmla="*/ 1499905 f387 1"/>
                <a:gd name="f511" fmla="*/ 594025 f386 1"/>
                <a:gd name="f512" fmla="*/ 1519860 f387 1"/>
                <a:gd name="f513" fmla="*/ 741137 f386 1"/>
                <a:gd name="f514" fmla="*/ 1526511 f387 1"/>
                <a:gd name="f515" fmla="*/ 751168 f386 1"/>
                <a:gd name="f516" fmla="*/ 1529837 f387 1"/>
                <a:gd name="f517" fmla="*/ 1539814 f387 1"/>
                <a:gd name="f518" fmla="*/ 744481 f386 1"/>
                <a:gd name="f519" fmla="*/ 1469974 f387 1"/>
                <a:gd name="f520" fmla="*/ 1466648 f387 1"/>
                <a:gd name="f521" fmla="*/ 527155 f386 1"/>
                <a:gd name="f522" fmla="*/ 1666192 f387 1"/>
                <a:gd name="f523" fmla="*/ 426851 f386 1"/>
                <a:gd name="f524" fmla="*/ 1905644 f387 1"/>
                <a:gd name="f525" fmla="*/ 610742 f386 1"/>
                <a:gd name="f526" fmla="*/ 1915622 f387 1"/>
                <a:gd name="f527" fmla="*/ 617429 f386 1"/>
                <a:gd name="f528" fmla="*/ 1918947 f387 1"/>
                <a:gd name="f529" fmla="*/ 1925599 f387 1"/>
                <a:gd name="f530" fmla="*/ 607399 f386 1"/>
                <a:gd name="f531" fmla="*/ 1669517 f387 1"/>
                <a:gd name="f532" fmla="*/ 406791 f386 1"/>
                <a:gd name="f533" fmla="*/ 1489928 f387 1"/>
                <a:gd name="f534" fmla="*/ 89161 f386 1"/>
                <a:gd name="f535" fmla="*/ 1420088 f387 1"/>
                <a:gd name="f536" fmla="*/ 79131 f386 1"/>
                <a:gd name="f537" fmla="*/ 1383505 f387 1"/>
                <a:gd name="f538" fmla="*/ 1263778 f387 1"/>
                <a:gd name="f539" fmla="*/ 125939 f386 1"/>
                <a:gd name="f540" fmla="*/ 1260452 f387 1"/>
                <a:gd name="f541" fmla="*/ 129283 f386 1"/>
                <a:gd name="f542" fmla="*/ 1257127 f387 1"/>
                <a:gd name="f543" fmla="*/ 1250475 f387 1"/>
                <a:gd name="f544" fmla="*/ 146000 f386 1"/>
                <a:gd name="f545" fmla="*/ 1210566 f387 1"/>
                <a:gd name="f546" fmla="*/ 189465 f386 1"/>
                <a:gd name="f547" fmla="*/ 894622 f387 1"/>
                <a:gd name="f548" fmla="*/ 8918 f386 1"/>
                <a:gd name="f549" fmla="*/ 95848 f386 1"/>
                <a:gd name="f550" fmla="*/ 532117 f387 1"/>
                <a:gd name="f551" fmla="*/ 515488 f387 1"/>
                <a:gd name="f552" fmla="*/ 259407 f387 1"/>
                <a:gd name="f553" fmla="*/ 349952 f386 1"/>
                <a:gd name="f554" fmla="*/ 269384 f387 1"/>
                <a:gd name="f555" fmla="*/ 206195 f387 1"/>
                <a:gd name="f556" fmla="*/ 0 f387 1"/>
                <a:gd name="f557" fmla="*/ 677612 f386 1"/>
                <a:gd name="f558" fmla="*/ 256081 f387 1"/>
                <a:gd name="f559" fmla="*/ 668472 f387 1"/>
                <a:gd name="f560" fmla="*/ 938402 f386 1"/>
                <a:gd name="f561" fmla="*/ 868016 f387 1"/>
                <a:gd name="f562" fmla="*/ 1246001 f386 1"/>
                <a:gd name="f563" fmla="*/ 1044280 f387 1"/>
                <a:gd name="f564" fmla="*/ 1219253 f386 1"/>
                <a:gd name="f565" fmla="*/ 1104143 f387 1"/>
                <a:gd name="f566" fmla="*/ 1623812 f386 1"/>
                <a:gd name="f567" fmla="*/ 961137 f387 1"/>
                <a:gd name="f568" fmla="*/ 2850865 f386 1"/>
                <a:gd name="f569" fmla="*/ 984417 f387 1"/>
                <a:gd name="f570" fmla="+- f388 0 f1"/>
                <a:gd name="f571" fmla="*/ f391 1 1925598"/>
                <a:gd name="f572" fmla="*/ f392 1 2850864"/>
                <a:gd name="f573" fmla="*/ f393 1 1925598"/>
                <a:gd name="f574" fmla="*/ f394 1 2850864"/>
                <a:gd name="f575" fmla="*/ f395 1 1925598"/>
                <a:gd name="f576" fmla="*/ f396 1 2850864"/>
                <a:gd name="f577" fmla="*/ f397 1 1925598"/>
                <a:gd name="f578" fmla="*/ f398 1 2850864"/>
                <a:gd name="f579" fmla="*/ f399 1 1925598"/>
                <a:gd name="f580" fmla="*/ f400 1 2850864"/>
                <a:gd name="f581" fmla="*/ f401 1 1925598"/>
                <a:gd name="f582" fmla="*/ f402 1 2850864"/>
                <a:gd name="f583" fmla="*/ f403 1 1925598"/>
                <a:gd name="f584" fmla="*/ f404 1 2850864"/>
                <a:gd name="f585" fmla="*/ f405 1 1925598"/>
                <a:gd name="f586" fmla="*/ f406 1 2850864"/>
                <a:gd name="f587" fmla="*/ f407 1 1925598"/>
                <a:gd name="f588" fmla="*/ f408 1 2850864"/>
                <a:gd name="f589" fmla="*/ f409 1 1925598"/>
                <a:gd name="f590" fmla="*/ f410 1 1925598"/>
                <a:gd name="f591" fmla="*/ f411 1 2850864"/>
                <a:gd name="f592" fmla="*/ f412 1 1925598"/>
                <a:gd name="f593" fmla="*/ f413 1 2850864"/>
                <a:gd name="f594" fmla="*/ f414 1 1925598"/>
                <a:gd name="f595" fmla="*/ f415 1 2850864"/>
                <a:gd name="f596" fmla="*/ f416 1 1925598"/>
                <a:gd name="f597" fmla="*/ f417 1 2850864"/>
                <a:gd name="f598" fmla="*/ f418 1 1925598"/>
                <a:gd name="f599" fmla="*/ f419 1 2850864"/>
                <a:gd name="f600" fmla="*/ f420 1 1925598"/>
                <a:gd name="f601" fmla="*/ f421 1 2850864"/>
                <a:gd name="f602" fmla="*/ f422 1 1925598"/>
                <a:gd name="f603" fmla="*/ f423 1 2850864"/>
                <a:gd name="f604" fmla="*/ f424 1 2850864"/>
                <a:gd name="f605" fmla="*/ f425 1 1925598"/>
                <a:gd name="f606" fmla="*/ f426 1 2850864"/>
                <a:gd name="f607" fmla="*/ f427 1 1925598"/>
                <a:gd name="f608" fmla="*/ f428 1 1925598"/>
                <a:gd name="f609" fmla="*/ f429 1 2850864"/>
                <a:gd name="f610" fmla="*/ f430 1 1925598"/>
                <a:gd name="f611" fmla="*/ f431 1 2850864"/>
                <a:gd name="f612" fmla="*/ f432 1 1925598"/>
                <a:gd name="f613" fmla="*/ f433 1 1925598"/>
                <a:gd name="f614" fmla="*/ f434 1 2850864"/>
                <a:gd name="f615" fmla="*/ f435 1 1925598"/>
                <a:gd name="f616" fmla="*/ f436 1 2850864"/>
                <a:gd name="f617" fmla="*/ f437 1 1925598"/>
                <a:gd name="f618" fmla="*/ f438 1 2850864"/>
                <a:gd name="f619" fmla="*/ f439 1 1925598"/>
                <a:gd name="f620" fmla="*/ f440 1 2850864"/>
                <a:gd name="f621" fmla="*/ f441 1 1925598"/>
                <a:gd name="f622" fmla="*/ f442 1 2850864"/>
                <a:gd name="f623" fmla="*/ f443 1 1925598"/>
                <a:gd name="f624" fmla="*/ f444 1 2850864"/>
                <a:gd name="f625" fmla="*/ f445 1 1925598"/>
                <a:gd name="f626" fmla="*/ f446 1 2850864"/>
                <a:gd name="f627" fmla="*/ f447 1 1925598"/>
                <a:gd name="f628" fmla="*/ f448 1 1925598"/>
                <a:gd name="f629" fmla="*/ f449 1 2850864"/>
                <a:gd name="f630" fmla="*/ f450 1 1925598"/>
                <a:gd name="f631" fmla="*/ f451 1 2850864"/>
                <a:gd name="f632" fmla="*/ f452 1 2850864"/>
                <a:gd name="f633" fmla="*/ f453 1 1925598"/>
                <a:gd name="f634" fmla="*/ f454 1 2850864"/>
                <a:gd name="f635" fmla="*/ f455 1 1925598"/>
                <a:gd name="f636" fmla="*/ f456 1 2850864"/>
                <a:gd name="f637" fmla="*/ f457 1 1925598"/>
                <a:gd name="f638" fmla="*/ f458 1 2850864"/>
                <a:gd name="f639" fmla="*/ f459 1 1925598"/>
                <a:gd name="f640" fmla="*/ f460 1 2850864"/>
                <a:gd name="f641" fmla="*/ f461 1 1925598"/>
                <a:gd name="f642" fmla="*/ f462 1 1925598"/>
                <a:gd name="f643" fmla="*/ f463 1 1925598"/>
                <a:gd name="f644" fmla="*/ f464 1 1925598"/>
                <a:gd name="f645" fmla="*/ f465 1 2850864"/>
                <a:gd name="f646" fmla="*/ f466 1 1925598"/>
                <a:gd name="f647" fmla="*/ f467 1 2850864"/>
                <a:gd name="f648" fmla="*/ f468 1 1925598"/>
                <a:gd name="f649" fmla="*/ f469 1 1925598"/>
                <a:gd name="f650" fmla="*/ f470 1 2850864"/>
                <a:gd name="f651" fmla="*/ f471 1 1925598"/>
                <a:gd name="f652" fmla="*/ f472 1 2850864"/>
                <a:gd name="f653" fmla="*/ f473 1 1925598"/>
                <a:gd name="f654" fmla="*/ f474 1 1925598"/>
                <a:gd name="f655" fmla="*/ f475 1 2850864"/>
                <a:gd name="f656" fmla="*/ f476 1 1925598"/>
                <a:gd name="f657" fmla="*/ f477 1 2850864"/>
                <a:gd name="f658" fmla="*/ f478 1 1925598"/>
                <a:gd name="f659" fmla="*/ f479 1 2850864"/>
                <a:gd name="f660" fmla="*/ f480 1 1925598"/>
                <a:gd name="f661" fmla="*/ f481 1 2850864"/>
                <a:gd name="f662" fmla="*/ f482 1 2850864"/>
                <a:gd name="f663" fmla="*/ f483 1 1925598"/>
                <a:gd name="f664" fmla="*/ f484 1 2850864"/>
                <a:gd name="f665" fmla="*/ f485 1 1925598"/>
                <a:gd name="f666" fmla="*/ f486 1 2850864"/>
                <a:gd name="f667" fmla="*/ f487 1 1925598"/>
                <a:gd name="f668" fmla="*/ f488 1 2850864"/>
                <a:gd name="f669" fmla="*/ f489 1 1925598"/>
                <a:gd name="f670" fmla="*/ f490 1 1925598"/>
                <a:gd name="f671" fmla="*/ f491 1 1925598"/>
                <a:gd name="f672" fmla="*/ f492 1 1925598"/>
                <a:gd name="f673" fmla="*/ f493 1 2850864"/>
                <a:gd name="f674" fmla="*/ f494 1 1925598"/>
                <a:gd name="f675" fmla="*/ f495 1 2850864"/>
                <a:gd name="f676" fmla="*/ f496 1 1925598"/>
                <a:gd name="f677" fmla="*/ f497 1 1925598"/>
                <a:gd name="f678" fmla="*/ f498 1 2850864"/>
                <a:gd name="f679" fmla="*/ f499 1 1925598"/>
                <a:gd name="f680" fmla="*/ f500 1 1925598"/>
                <a:gd name="f681" fmla="*/ f501 1 2850864"/>
                <a:gd name="f682" fmla="*/ f502 1 1925598"/>
                <a:gd name="f683" fmla="*/ f503 1 1925598"/>
                <a:gd name="f684" fmla="*/ f504 1 2850864"/>
                <a:gd name="f685" fmla="*/ f505 1 1925598"/>
                <a:gd name="f686" fmla="*/ f506 1 1925598"/>
                <a:gd name="f687" fmla="*/ f507 1 2850864"/>
                <a:gd name="f688" fmla="*/ f508 1 1925598"/>
                <a:gd name="f689" fmla="*/ f509 1 2850864"/>
                <a:gd name="f690" fmla="*/ f510 1 1925598"/>
                <a:gd name="f691" fmla="*/ f511 1 2850864"/>
                <a:gd name="f692" fmla="*/ f512 1 1925598"/>
                <a:gd name="f693" fmla="*/ f513 1 2850864"/>
                <a:gd name="f694" fmla="*/ f514 1 1925598"/>
                <a:gd name="f695" fmla="*/ f515 1 2850864"/>
                <a:gd name="f696" fmla="*/ f516 1 1925598"/>
                <a:gd name="f697" fmla="*/ f517 1 1925598"/>
                <a:gd name="f698" fmla="*/ f518 1 2850864"/>
                <a:gd name="f699" fmla="*/ f519 1 1925598"/>
                <a:gd name="f700" fmla="*/ f520 1 1925598"/>
                <a:gd name="f701" fmla="*/ f521 1 2850864"/>
                <a:gd name="f702" fmla="*/ f522 1 1925598"/>
                <a:gd name="f703" fmla="*/ f523 1 2850864"/>
                <a:gd name="f704" fmla="*/ f524 1 1925598"/>
                <a:gd name="f705" fmla="*/ f525 1 2850864"/>
                <a:gd name="f706" fmla="*/ f526 1 1925598"/>
                <a:gd name="f707" fmla="*/ f527 1 2850864"/>
                <a:gd name="f708" fmla="*/ f528 1 1925598"/>
                <a:gd name="f709" fmla="*/ f529 1 1925598"/>
                <a:gd name="f710" fmla="*/ f530 1 2850864"/>
                <a:gd name="f711" fmla="*/ f531 1 1925598"/>
                <a:gd name="f712" fmla="*/ f532 1 2850864"/>
                <a:gd name="f713" fmla="*/ f533 1 1925598"/>
                <a:gd name="f714" fmla="*/ f534 1 2850864"/>
                <a:gd name="f715" fmla="*/ f535 1 1925598"/>
                <a:gd name="f716" fmla="*/ f536 1 2850864"/>
                <a:gd name="f717" fmla="*/ f537 1 1925598"/>
                <a:gd name="f718" fmla="*/ f538 1 1925598"/>
                <a:gd name="f719" fmla="*/ f539 1 2850864"/>
                <a:gd name="f720" fmla="*/ f540 1 1925598"/>
                <a:gd name="f721" fmla="*/ f541 1 2850864"/>
                <a:gd name="f722" fmla="*/ f542 1 1925598"/>
                <a:gd name="f723" fmla="*/ f543 1 1925598"/>
                <a:gd name="f724" fmla="*/ f544 1 2850864"/>
                <a:gd name="f725" fmla="*/ f545 1 1925598"/>
                <a:gd name="f726" fmla="*/ f546 1 2850864"/>
                <a:gd name="f727" fmla="*/ f547 1 1925598"/>
                <a:gd name="f728" fmla="*/ f548 1 2850864"/>
                <a:gd name="f729" fmla="*/ f549 1 2850864"/>
                <a:gd name="f730" fmla="*/ f550 1 1925598"/>
                <a:gd name="f731" fmla="*/ f551 1 1925598"/>
                <a:gd name="f732" fmla="*/ f552 1 1925598"/>
                <a:gd name="f733" fmla="*/ f553 1 2850864"/>
                <a:gd name="f734" fmla="*/ f554 1 1925598"/>
                <a:gd name="f735" fmla="*/ f555 1 1925598"/>
                <a:gd name="f736" fmla="*/ f556 1 1925598"/>
                <a:gd name="f737" fmla="*/ f557 1 2850864"/>
                <a:gd name="f738" fmla="*/ f558 1 1925598"/>
                <a:gd name="f739" fmla="*/ f559 1 1925598"/>
                <a:gd name="f740" fmla="*/ f560 1 2850864"/>
                <a:gd name="f741" fmla="*/ f561 1 1925598"/>
                <a:gd name="f742" fmla="*/ f562 1 2850864"/>
                <a:gd name="f743" fmla="*/ f563 1 1925598"/>
                <a:gd name="f744" fmla="*/ f564 1 2850864"/>
                <a:gd name="f745" fmla="*/ f565 1 1925598"/>
                <a:gd name="f746" fmla="*/ f566 1 2850864"/>
                <a:gd name="f747" fmla="*/ f567 1 1925598"/>
                <a:gd name="f748" fmla="*/ f568 1 2850864"/>
                <a:gd name="f749" fmla="*/ f569 1 1925598"/>
                <a:gd name="f750" fmla="*/ f382 1 f389"/>
                <a:gd name="f751" fmla="*/ f383 1 f389"/>
                <a:gd name="f752" fmla="*/ f382 1 f390"/>
                <a:gd name="f753" fmla="*/ f384 1 f390"/>
                <a:gd name="f754" fmla="*/ f571 1 f389"/>
                <a:gd name="f755" fmla="*/ f572 1 f390"/>
                <a:gd name="f756" fmla="*/ f573 1 f389"/>
                <a:gd name="f757" fmla="*/ f574 1 f390"/>
                <a:gd name="f758" fmla="*/ f575 1 f389"/>
                <a:gd name="f759" fmla="*/ f576 1 f390"/>
                <a:gd name="f760" fmla="*/ f577 1 f389"/>
                <a:gd name="f761" fmla="*/ f578 1 f390"/>
                <a:gd name="f762" fmla="*/ f579 1 f389"/>
                <a:gd name="f763" fmla="*/ f580 1 f390"/>
                <a:gd name="f764" fmla="*/ f581 1 f389"/>
                <a:gd name="f765" fmla="*/ f582 1 f390"/>
                <a:gd name="f766" fmla="*/ f583 1 f389"/>
                <a:gd name="f767" fmla="*/ f584 1 f390"/>
                <a:gd name="f768" fmla="*/ f585 1 f389"/>
                <a:gd name="f769" fmla="*/ f586 1 f390"/>
                <a:gd name="f770" fmla="*/ f587 1 f389"/>
                <a:gd name="f771" fmla="*/ f588 1 f390"/>
                <a:gd name="f772" fmla="*/ f589 1 f389"/>
                <a:gd name="f773" fmla="*/ f590 1 f389"/>
                <a:gd name="f774" fmla="*/ f591 1 f390"/>
                <a:gd name="f775" fmla="*/ f592 1 f389"/>
                <a:gd name="f776" fmla="*/ f593 1 f390"/>
                <a:gd name="f777" fmla="*/ f594 1 f389"/>
                <a:gd name="f778" fmla="*/ f595 1 f390"/>
                <a:gd name="f779" fmla="*/ f596 1 f389"/>
                <a:gd name="f780" fmla="*/ f597 1 f390"/>
                <a:gd name="f781" fmla="*/ f598 1 f389"/>
                <a:gd name="f782" fmla="*/ f599 1 f390"/>
                <a:gd name="f783" fmla="*/ f600 1 f389"/>
                <a:gd name="f784" fmla="*/ f601 1 f390"/>
                <a:gd name="f785" fmla="*/ f602 1 f389"/>
                <a:gd name="f786" fmla="*/ f603 1 f390"/>
                <a:gd name="f787" fmla="*/ f604 1 f390"/>
                <a:gd name="f788" fmla="*/ f605 1 f389"/>
                <a:gd name="f789" fmla="*/ f606 1 f390"/>
                <a:gd name="f790" fmla="*/ f607 1 f389"/>
                <a:gd name="f791" fmla="*/ f608 1 f389"/>
                <a:gd name="f792" fmla="*/ f609 1 f390"/>
                <a:gd name="f793" fmla="*/ f610 1 f389"/>
                <a:gd name="f794" fmla="*/ f611 1 f390"/>
                <a:gd name="f795" fmla="*/ f612 1 f389"/>
                <a:gd name="f796" fmla="*/ f613 1 f389"/>
                <a:gd name="f797" fmla="*/ f614 1 f390"/>
                <a:gd name="f798" fmla="*/ f615 1 f389"/>
                <a:gd name="f799" fmla="*/ f616 1 f390"/>
                <a:gd name="f800" fmla="*/ f617 1 f389"/>
                <a:gd name="f801" fmla="*/ f618 1 f390"/>
                <a:gd name="f802" fmla="*/ f619 1 f389"/>
                <a:gd name="f803" fmla="*/ f620 1 f390"/>
                <a:gd name="f804" fmla="*/ f621 1 f389"/>
                <a:gd name="f805" fmla="*/ f622 1 f390"/>
                <a:gd name="f806" fmla="*/ f623 1 f389"/>
                <a:gd name="f807" fmla="*/ f624 1 f390"/>
                <a:gd name="f808" fmla="*/ f625 1 f389"/>
                <a:gd name="f809" fmla="*/ f626 1 f390"/>
                <a:gd name="f810" fmla="*/ f627 1 f389"/>
                <a:gd name="f811" fmla="*/ f628 1 f389"/>
                <a:gd name="f812" fmla="*/ f629 1 f390"/>
                <a:gd name="f813" fmla="*/ f630 1 f389"/>
                <a:gd name="f814" fmla="*/ f631 1 f390"/>
                <a:gd name="f815" fmla="*/ f632 1 f390"/>
                <a:gd name="f816" fmla="*/ f633 1 f389"/>
                <a:gd name="f817" fmla="*/ f634 1 f390"/>
                <a:gd name="f818" fmla="*/ f635 1 f389"/>
                <a:gd name="f819" fmla="*/ f636 1 f390"/>
                <a:gd name="f820" fmla="*/ f637 1 f389"/>
                <a:gd name="f821" fmla="*/ f638 1 f390"/>
                <a:gd name="f822" fmla="*/ f639 1 f389"/>
                <a:gd name="f823" fmla="*/ f640 1 f390"/>
                <a:gd name="f824" fmla="*/ f641 1 f389"/>
                <a:gd name="f825" fmla="*/ f642 1 f389"/>
                <a:gd name="f826" fmla="*/ f643 1 f389"/>
                <a:gd name="f827" fmla="*/ f644 1 f389"/>
                <a:gd name="f828" fmla="*/ f645 1 f390"/>
                <a:gd name="f829" fmla="*/ f646 1 f389"/>
                <a:gd name="f830" fmla="*/ f647 1 f390"/>
                <a:gd name="f831" fmla="*/ f648 1 f389"/>
                <a:gd name="f832" fmla="*/ f649 1 f389"/>
                <a:gd name="f833" fmla="*/ f650 1 f390"/>
                <a:gd name="f834" fmla="*/ f651 1 f389"/>
                <a:gd name="f835" fmla="*/ f652 1 f390"/>
                <a:gd name="f836" fmla="*/ f653 1 f389"/>
                <a:gd name="f837" fmla="*/ f654 1 f389"/>
                <a:gd name="f838" fmla="*/ f655 1 f390"/>
                <a:gd name="f839" fmla="*/ f656 1 f389"/>
                <a:gd name="f840" fmla="*/ f657 1 f390"/>
                <a:gd name="f841" fmla="*/ f658 1 f389"/>
                <a:gd name="f842" fmla="*/ f659 1 f390"/>
                <a:gd name="f843" fmla="*/ f660 1 f389"/>
                <a:gd name="f844" fmla="*/ f661 1 f390"/>
                <a:gd name="f845" fmla="*/ f662 1 f390"/>
                <a:gd name="f846" fmla="*/ f663 1 f389"/>
                <a:gd name="f847" fmla="*/ f664 1 f390"/>
                <a:gd name="f848" fmla="*/ f665 1 f389"/>
                <a:gd name="f849" fmla="*/ f666 1 f390"/>
                <a:gd name="f850" fmla="*/ f667 1 f389"/>
                <a:gd name="f851" fmla="*/ f668 1 f390"/>
                <a:gd name="f852" fmla="*/ f669 1 f389"/>
                <a:gd name="f853" fmla="*/ f670 1 f389"/>
                <a:gd name="f854" fmla="*/ f671 1 f389"/>
                <a:gd name="f855" fmla="*/ f672 1 f389"/>
                <a:gd name="f856" fmla="*/ f673 1 f390"/>
                <a:gd name="f857" fmla="*/ f674 1 f389"/>
                <a:gd name="f858" fmla="*/ f675 1 f390"/>
                <a:gd name="f859" fmla="*/ f676 1 f389"/>
                <a:gd name="f860" fmla="*/ f677 1 f389"/>
                <a:gd name="f861" fmla="*/ f678 1 f390"/>
                <a:gd name="f862" fmla="*/ f679 1 f389"/>
                <a:gd name="f863" fmla="*/ f680 1 f389"/>
                <a:gd name="f864" fmla="*/ f681 1 f390"/>
                <a:gd name="f865" fmla="*/ f682 1 f389"/>
                <a:gd name="f866" fmla="*/ f683 1 f389"/>
                <a:gd name="f867" fmla="*/ f684 1 f390"/>
                <a:gd name="f868" fmla="*/ f685 1 f389"/>
                <a:gd name="f869" fmla="*/ f686 1 f389"/>
                <a:gd name="f870" fmla="*/ f687 1 f390"/>
                <a:gd name="f871" fmla="*/ f688 1 f389"/>
                <a:gd name="f872" fmla="*/ f689 1 f390"/>
                <a:gd name="f873" fmla="*/ f690 1 f389"/>
                <a:gd name="f874" fmla="*/ f691 1 f390"/>
                <a:gd name="f875" fmla="*/ f692 1 f389"/>
                <a:gd name="f876" fmla="*/ f693 1 f390"/>
                <a:gd name="f877" fmla="*/ f694 1 f389"/>
                <a:gd name="f878" fmla="*/ f695 1 f390"/>
                <a:gd name="f879" fmla="*/ f696 1 f389"/>
                <a:gd name="f880" fmla="*/ f697 1 f389"/>
                <a:gd name="f881" fmla="*/ f698 1 f390"/>
                <a:gd name="f882" fmla="*/ f699 1 f389"/>
                <a:gd name="f883" fmla="*/ f700 1 f389"/>
                <a:gd name="f884" fmla="*/ f701 1 f390"/>
                <a:gd name="f885" fmla="*/ f702 1 f389"/>
                <a:gd name="f886" fmla="*/ f703 1 f390"/>
                <a:gd name="f887" fmla="*/ f704 1 f389"/>
                <a:gd name="f888" fmla="*/ f705 1 f390"/>
                <a:gd name="f889" fmla="*/ f706 1 f389"/>
                <a:gd name="f890" fmla="*/ f707 1 f390"/>
                <a:gd name="f891" fmla="*/ f708 1 f389"/>
                <a:gd name="f892" fmla="*/ f709 1 f389"/>
                <a:gd name="f893" fmla="*/ f710 1 f390"/>
                <a:gd name="f894" fmla="*/ f711 1 f389"/>
                <a:gd name="f895" fmla="*/ f712 1 f390"/>
                <a:gd name="f896" fmla="*/ f713 1 f389"/>
                <a:gd name="f897" fmla="*/ f714 1 f390"/>
                <a:gd name="f898" fmla="*/ f715 1 f389"/>
                <a:gd name="f899" fmla="*/ f716 1 f390"/>
                <a:gd name="f900" fmla="*/ f717 1 f389"/>
                <a:gd name="f901" fmla="*/ f718 1 f389"/>
                <a:gd name="f902" fmla="*/ f719 1 f390"/>
                <a:gd name="f903" fmla="*/ f720 1 f389"/>
                <a:gd name="f904" fmla="*/ f721 1 f390"/>
                <a:gd name="f905" fmla="*/ f722 1 f389"/>
                <a:gd name="f906" fmla="*/ f723 1 f389"/>
                <a:gd name="f907" fmla="*/ f724 1 f390"/>
                <a:gd name="f908" fmla="*/ f725 1 f389"/>
                <a:gd name="f909" fmla="*/ f726 1 f390"/>
                <a:gd name="f910" fmla="*/ f727 1 f389"/>
                <a:gd name="f911" fmla="*/ f728 1 f390"/>
                <a:gd name="f912" fmla="*/ f729 1 f390"/>
                <a:gd name="f913" fmla="*/ f730 1 f389"/>
                <a:gd name="f914" fmla="*/ f731 1 f389"/>
                <a:gd name="f915" fmla="*/ f732 1 f389"/>
                <a:gd name="f916" fmla="*/ f733 1 f390"/>
                <a:gd name="f917" fmla="*/ f734 1 f389"/>
                <a:gd name="f918" fmla="*/ f735 1 f389"/>
                <a:gd name="f919" fmla="*/ f736 1 f389"/>
                <a:gd name="f920" fmla="*/ f737 1 f390"/>
                <a:gd name="f921" fmla="*/ f738 1 f389"/>
                <a:gd name="f922" fmla="*/ f739 1 f389"/>
                <a:gd name="f923" fmla="*/ f740 1 f390"/>
                <a:gd name="f924" fmla="*/ f741 1 f389"/>
                <a:gd name="f925" fmla="*/ f742 1 f390"/>
                <a:gd name="f926" fmla="*/ f743 1 f389"/>
                <a:gd name="f927" fmla="*/ f744 1 f390"/>
                <a:gd name="f928" fmla="*/ f745 1 f389"/>
                <a:gd name="f929" fmla="*/ f746 1 f390"/>
                <a:gd name="f930" fmla="*/ f747 1 f389"/>
                <a:gd name="f931" fmla="*/ f748 1 f390"/>
                <a:gd name="f932" fmla="*/ f749 1 f389"/>
                <a:gd name="f933" fmla="*/ f750 f380 1"/>
                <a:gd name="f934" fmla="*/ f751 f380 1"/>
                <a:gd name="f935" fmla="*/ f753 f381 1"/>
                <a:gd name="f936" fmla="*/ f752 f381 1"/>
                <a:gd name="f937" fmla="*/ f754 f380 1"/>
                <a:gd name="f938" fmla="*/ f755 f381 1"/>
                <a:gd name="f939" fmla="*/ f756 f380 1"/>
                <a:gd name="f940" fmla="*/ f757 f381 1"/>
                <a:gd name="f941" fmla="*/ f758 f380 1"/>
                <a:gd name="f942" fmla="*/ f759 f381 1"/>
                <a:gd name="f943" fmla="*/ f760 f380 1"/>
                <a:gd name="f944" fmla="*/ f761 f381 1"/>
                <a:gd name="f945" fmla="*/ f762 f380 1"/>
                <a:gd name="f946" fmla="*/ f763 f381 1"/>
                <a:gd name="f947" fmla="*/ f764 f380 1"/>
                <a:gd name="f948" fmla="*/ f765 f381 1"/>
                <a:gd name="f949" fmla="*/ f766 f380 1"/>
                <a:gd name="f950" fmla="*/ f767 f381 1"/>
                <a:gd name="f951" fmla="*/ f768 f380 1"/>
                <a:gd name="f952" fmla="*/ f769 f381 1"/>
                <a:gd name="f953" fmla="*/ f770 f380 1"/>
                <a:gd name="f954" fmla="*/ f771 f381 1"/>
                <a:gd name="f955" fmla="*/ f772 f380 1"/>
                <a:gd name="f956" fmla="*/ f773 f380 1"/>
                <a:gd name="f957" fmla="*/ f774 f381 1"/>
                <a:gd name="f958" fmla="*/ f775 f380 1"/>
                <a:gd name="f959" fmla="*/ f776 f381 1"/>
                <a:gd name="f960" fmla="*/ f777 f380 1"/>
                <a:gd name="f961" fmla="*/ f778 f381 1"/>
                <a:gd name="f962" fmla="*/ f779 f380 1"/>
                <a:gd name="f963" fmla="*/ f780 f381 1"/>
                <a:gd name="f964" fmla="*/ f781 f380 1"/>
                <a:gd name="f965" fmla="*/ f782 f381 1"/>
                <a:gd name="f966" fmla="*/ f783 f380 1"/>
                <a:gd name="f967" fmla="*/ f784 f381 1"/>
                <a:gd name="f968" fmla="*/ f785 f380 1"/>
                <a:gd name="f969" fmla="*/ f786 f381 1"/>
                <a:gd name="f970" fmla="*/ f787 f381 1"/>
                <a:gd name="f971" fmla="*/ f788 f380 1"/>
                <a:gd name="f972" fmla="*/ f789 f381 1"/>
                <a:gd name="f973" fmla="*/ f790 f380 1"/>
                <a:gd name="f974" fmla="*/ f791 f380 1"/>
                <a:gd name="f975" fmla="*/ f792 f381 1"/>
                <a:gd name="f976" fmla="*/ f793 f380 1"/>
                <a:gd name="f977" fmla="*/ f794 f381 1"/>
                <a:gd name="f978" fmla="*/ f795 f380 1"/>
                <a:gd name="f979" fmla="*/ f796 f380 1"/>
                <a:gd name="f980" fmla="*/ f797 f381 1"/>
                <a:gd name="f981" fmla="*/ f798 f380 1"/>
                <a:gd name="f982" fmla="*/ f799 f381 1"/>
                <a:gd name="f983" fmla="*/ f800 f380 1"/>
                <a:gd name="f984" fmla="*/ f801 f381 1"/>
                <a:gd name="f985" fmla="*/ f802 f380 1"/>
                <a:gd name="f986" fmla="*/ f803 f381 1"/>
                <a:gd name="f987" fmla="*/ f804 f380 1"/>
                <a:gd name="f988" fmla="*/ f805 f381 1"/>
                <a:gd name="f989" fmla="*/ f806 f380 1"/>
                <a:gd name="f990" fmla="*/ f807 f381 1"/>
                <a:gd name="f991" fmla="*/ f808 f380 1"/>
                <a:gd name="f992" fmla="*/ f809 f381 1"/>
                <a:gd name="f993" fmla="*/ f810 f380 1"/>
                <a:gd name="f994" fmla="*/ f811 f380 1"/>
                <a:gd name="f995" fmla="*/ f812 f381 1"/>
                <a:gd name="f996" fmla="*/ f813 f380 1"/>
                <a:gd name="f997" fmla="*/ f814 f381 1"/>
                <a:gd name="f998" fmla="*/ f815 f381 1"/>
                <a:gd name="f999" fmla="*/ f816 f380 1"/>
                <a:gd name="f1000" fmla="*/ f817 f381 1"/>
                <a:gd name="f1001" fmla="*/ f818 f380 1"/>
                <a:gd name="f1002" fmla="*/ f819 f381 1"/>
                <a:gd name="f1003" fmla="*/ f820 f380 1"/>
                <a:gd name="f1004" fmla="*/ f821 f381 1"/>
                <a:gd name="f1005" fmla="*/ f822 f380 1"/>
                <a:gd name="f1006" fmla="*/ f823 f381 1"/>
                <a:gd name="f1007" fmla="*/ f824 f380 1"/>
                <a:gd name="f1008" fmla="*/ f825 f380 1"/>
                <a:gd name="f1009" fmla="*/ f826 f380 1"/>
                <a:gd name="f1010" fmla="*/ f827 f380 1"/>
                <a:gd name="f1011" fmla="*/ f828 f381 1"/>
                <a:gd name="f1012" fmla="*/ f829 f380 1"/>
                <a:gd name="f1013" fmla="*/ f830 f381 1"/>
                <a:gd name="f1014" fmla="*/ f831 f380 1"/>
                <a:gd name="f1015" fmla="*/ f832 f380 1"/>
                <a:gd name="f1016" fmla="*/ f833 f381 1"/>
                <a:gd name="f1017" fmla="*/ f834 f380 1"/>
                <a:gd name="f1018" fmla="*/ f835 f381 1"/>
                <a:gd name="f1019" fmla="*/ f836 f380 1"/>
                <a:gd name="f1020" fmla="*/ f837 f380 1"/>
                <a:gd name="f1021" fmla="*/ f838 f381 1"/>
                <a:gd name="f1022" fmla="*/ f839 f380 1"/>
                <a:gd name="f1023" fmla="*/ f840 f381 1"/>
                <a:gd name="f1024" fmla="*/ f841 f380 1"/>
                <a:gd name="f1025" fmla="*/ f842 f381 1"/>
                <a:gd name="f1026" fmla="*/ f843 f380 1"/>
                <a:gd name="f1027" fmla="*/ f844 f381 1"/>
                <a:gd name="f1028" fmla="*/ f845 f381 1"/>
                <a:gd name="f1029" fmla="*/ f846 f380 1"/>
                <a:gd name="f1030" fmla="*/ f847 f381 1"/>
                <a:gd name="f1031" fmla="*/ f848 f380 1"/>
                <a:gd name="f1032" fmla="*/ f849 f381 1"/>
                <a:gd name="f1033" fmla="*/ f850 f380 1"/>
                <a:gd name="f1034" fmla="*/ f851 f381 1"/>
                <a:gd name="f1035" fmla="*/ f852 f380 1"/>
                <a:gd name="f1036" fmla="*/ f853 f380 1"/>
                <a:gd name="f1037" fmla="*/ f854 f380 1"/>
                <a:gd name="f1038" fmla="*/ f855 f380 1"/>
                <a:gd name="f1039" fmla="*/ f856 f381 1"/>
                <a:gd name="f1040" fmla="*/ f857 f380 1"/>
                <a:gd name="f1041" fmla="*/ f858 f381 1"/>
                <a:gd name="f1042" fmla="*/ f859 f380 1"/>
                <a:gd name="f1043" fmla="*/ f860 f380 1"/>
                <a:gd name="f1044" fmla="*/ f861 f381 1"/>
                <a:gd name="f1045" fmla="*/ f862 f380 1"/>
                <a:gd name="f1046" fmla="*/ f863 f380 1"/>
                <a:gd name="f1047" fmla="*/ f864 f381 1"/>
                <a:gd name="f1048" fmla="*/ f865 f380 1"/>
                <a:gd name="f1049" fmla="*/ f866 f380 1"/>
                <a:gd name="f1050" fmla="*/ f867 f381 1"/>
                <a:gd name="f1051" fmla="*/ f868 f380 1"/>
                <a:gd name="f1052" fmla="*/ f869 f380 1"/>
                <a:gd name="f1053" fmla="*/ f870 f381 1"/>
                <a:gd name="f1054" fmla="*/ f871 f380 1"/>
                <a:gd name="f1055" fmla="*/ f872 f381 1"/>
                <a:gd name="f1056" fmla="*/ f873 f380 1"/>
                <a:gd name="f1057" fmla="*/ f874 f381 1"/>
                <a:gd name="f1058" fmla="*/ f875 f380 1"/>
                <a:gd name="f1059" fmla="*/ f876 f381 1"/>
                <a:gd name="f1060" fmla="*/ f877 f380 1"/>
                <a:gd name="f1061" fmla="*/ f878 f381 1"/>
                <a:gd name="f1062" fmla="*/ f879 f380 1"/>
                <a:gd name="f1063" fmla="*/ f880 f380 1"/>
                <a:gd name="f1064" fmla="*/ f881 f381 1"/>
                <a:gd name="f1065" fmla="*/ f882 f380 1"/>
                <a:gd name="f1066" fmla="*/ f883 f380 1"/>
                <a:gd name="f1067" fmla="*/ f884 f381 1"/>
                <a:gd name="f1068" fmla="*/ f885 f380 1"/>
                <a:gd name="f1069" fmla="*/ f886 f381 1"/>
                <a:gd name="f1070" fmla="*/ f887 f380 1"/>
                <a:gd name="f1071" fmla="*/ f888 f381 1"/>
                <a:gd name="f1072" fmla="*/ f889 f380 1"/>
                <a:gd name="f1073" fmla="*/ f890 f381 1"/>
                <a:gd name="f1074" fmla="*/ f891 f380 1"/>
                <a:gd name="f1075" fmla="*/ f892 f380 1"/>
                <a:gd name="f1076" fmla="*/ f893 f381 1"/>
                <a:gd name="f1077" fmla="*/ f894 f380 1"/>
                <a:gd name="f1078" fmla="*/ f895 f381 1"/>
                <a:gd name="f1079" fmla="*/ f896 f380 1"/>
                <a:gd name="f1080" fmla="*/ f897 f381 1"/>
                <a:gd name="f1081" fmla="*/ f898 f380 1"/>
                <a:gd name="f1082" fmla="*/ f899 f381 1"/>
                <a:gd name="f1083" fmla="*/ f900 f380 1"/>
                <a:gd name="f1084" fmla="*/ f901 f380 1"/>
                <a:gd name="f1085" fmla="*/ f902 f381 1"/>
                <a:gd name="f1086" fmla="*/ f903 f380 1"/>
                <a:gd name="f1087" fmla="*/ f904 f381 1"/>
                <a:gd name="f1088" fmla="*/ f905 f380 1"/>
                <a:gd name="f1089" fmla="*/ f906 f380 1"/>
                <a:gd name="f1090" fmla="*/ f907 f381 1"/>
                <a:gd name="f1091" fmla="*/ f908 f380 1"/>
                <a:gd name="f1092" fmla="*/ f909 f381 1"/>
                <a:gd name="f1093" fmla="*/ f910 f380 1"/>
                <a:gd name="f1094" fmla="*/ f911 f381 1"/>
                <a:gd name="f1095" fmla="*/ f912 f381 1"/>
                <a:gd name="f1096" fmla="*/ f913 f380 1"/>
                <a:gd name="f1097" fmla="*/ f914 f380 1"/>
                <a:gd name="f1098" fmla="*/ f915 f380 1"/>
                <a:gd name="f1099" fmla="*/ f916 f381 1"/>
                <a:gd name="f1100" fmla="*/ f917 f380 1"/>
                <a:gd name="f1101" fmla="*/ f918 f380 1"/>
                <a:gd name="f1102" fmla="*/ f919 f380 1"/>
                <a:gd name="f1103" fmla="*/ f920 f381 1"/>
                <a:gd name="f1104" fmla="*/ f921 f380 1"/>
                <a:gd name="f1105" fmla="*/ f922 f380 1"/>
                <a:gd name="f1106" fmla="*/ f923 f381 1"/>
                <a:gd name="f1107" fmla="*/ f924 f380 1"/>
                <a:gd name="f1108" fmla="*/ f925 f381 1"/>
                <a:gd name="f1109" fmla="*/ f926 f380 1"/>
                <a:gd name="f1110" fmla="*/ f927 f381 1"/>
                <a:gd name="f1111" fmla="*/ f928 f380 1"/>
                <a:gd name="f1112" fmla="*/ f929 f381 1"/>
                <a:gd name="f1113" fmla="*/ f930 f380 1"/>
                <a:gd name="f1114" fmla="*/ f931 f381 1"/>
                <a:gd name="f1115" fmla="*/ f932 f38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70">
                  <a:pos x="f937" y="f938"/>
                </a:cxn>
                <a:cxn ang="f570">
                  <a:pos x="f939" y="f940"/>
                </a:cxn>
                <a:cxn ang="f570">
                  <a:pos x="f941" y="f942"/>
                </a:cxn>
                <a:cxn ang="f570">
                  <a:pos x="f943" y="f944"/>
                </a:cxn>
                <a:cxn ang="f570">
                  <a:pos x="f943" y="f944"/>
                </a:cxn>
                <a:cxn ang="f570">
                  <a:pos x="f945" y="f946"/>
                </a:cxn>
                <a:cxn ang="f570">
                  <a:pos x="f945" y="f946"/>
                </a:cxn>
                <a:cxn ang="f570">
                  <a:pos x="f947" y="f948"/>
                </a:cxn>
                <a:cxn ang="f570">
                  <a:pos x="f949" y="f950"/>
                </a:cxn>
                <a:cxn ang="f570">
                  <a:pos x="f951" y="f952"/>
                </a:cxn>
                <a:cxn ang="f570">
                  <a:pos x="f953" y="f954"/>
                </a:cxn>
                <a:cxn ang="f570">
                  <a:pos x="f955" y="f954"/>
                </a:cxn>
                <a:cxn ang="f570">
                  <a:pos x="f956" y="f957"/>
                </a:cxn>
                <a:cxn ang="f570">
                  <a:pos x="f958" y="f959"/>
                </a:cxn>
                <a:cxn ang="f570">
                  <a:pos x="f960" y="f961"/>
                </a:cxn>
                <a:cxn ang="f570">
                  <a:pos x="f962" y="f963"/>
                </a:cxn>
                <a:cxn ang="f570">
                  <a:pos x="f964" y="f965"/>
                </a:cxn>
                <a:cxn ang="f570">
                  <a:pos x="f966" y="f967"/>
                </a:cxn>
                <a:cxn ang="f570">
                  <a:pos x="f968" y="f969"/>
                </a:cxn>
                <a:cxn ang="f570">
                  <a:pos x="f951" y="f970"/>
                </a:cxn>
                <a:cxn ang="f570">
                  <a:pos x="f971" y="f972"/>
                </a:cxn>
                <a:cxn ang="f570">
                  <a:pos x="f973" y="f972"/>
                </a:cxn>
                <a:cxn ang="f570">
                  <a:pos x="f974" y="f975"/>
                </a:cxn>
                <a:cxn ang="f570">
                  <a:pos x="f976" y="f977"/>
                </a:cxn>
                <a:cxn ang="f570">
                  <a:pos x="f973" y="f977"/>
                </a:cxn>
                <a:cxn ang="f570">
                  <a:pos x="f978" y="f977"/>
                </a:cxn>
                <a:cxn ang="f570">
                  <a:pos x="f979" y="f980"/>
                </a:cxn>
                <a:cxn ang="f570">
                  <a:pos x="f981" y="f982"/>
                </a:cxn>
                <a:cxn ang="f570">
                  <a:pos x="f983" y="f984"/>
                </a:cxn>
                <a:cxn ang="f570">
                  <a:pos x="f983" y="f984"/>
                </a:cxn>
                <a:cxn ang="f570">
                  <a:pos x="f985" y="f986"/>
                </a:cxn>
                <a:cxn ang="f570">
                  <a:pos x="f987" y="f988"/>
                </a:cxn>
                <a:cxn ang="f570">
                  <a:pos x="f989" y="f990"/>
                </a:cxn>
                <a:cxn ang="f570">
                  <a:pos x="f991" y="f992"/>
                </a:cxn>
                <a:cxn ang="f570">
                  <a:pos x="f993" y="f992"/>
                </a:cxn>
                <a:cxn ang="f570">
                  <a:pos x="f994" y="f995"/>
                </a:cxn>
                <a:cxn ang="f570">
                  <a:pos x="f996" y="f997"/>
                </a:cxn>
                <a:cxn ang="f570">
                  <a:pos x="f996" y="f998"/>
                </a:cxn>
                <a:cxn ang="f570">
                  <a:pos x="f999" y="f1000"/>
                </a:cxn>
                <a:cxn ang="f570">
                  <a:pos x="f1001" y="f1002"/>
                </a:cxn>
                <a:cxn ang="f570">
                  <a:pos x="f991" y="f1002"/>
                </a:cxn>
                <a:cxn ang="f570">
                  <a:pos x="f1003" y="f1004"/>
                </a:cxn>
                <a:cxn ang="f570">
                  <a:pos x="f1005" y="f1006"/>
                </a:cxn>
                <a:cxn ang="f570">
                  <a:pos x="f1005" y="f1006"/>
                </a:cxn>
                <a:cxn ang="f570">
                  <a:pos x="f1007" y="f995"/>
                </a:cxn>
                <a:cxn ang="f570">
                  <a:pos x="f1008" y="f980"/>
                </a:cxn>
                <a:cxn ang="f570">
                  <a:pos x="f1009" y="f995"/>
                </a:cxn>
                <a:cxn ang="f570">
                  <a:pos x="f1010" y="f1011"/>
                </a:cxn>
                <a:cxn ang="f570">
                  <a:pos x="f1012" y="f1013"/>
                </a:cxn>
                <a:cxn ang="f570">
                  <a:pos x="f1014" y="f977"/>
                </a:cxn>
                <a:cxn ang="f570">
                  <a:pos x="f1015" y="f1016"/>
                </a:cxn>
                <a:cxn ang="f570">
                  <a:pos x="f1015" y="f1016"/>
                </a:cxn>
                <a:cxn ang="f570">
                  <a:pos x="f1017" y="f1018"/>
                </a:cxn>
                <a:cxn ang="f570">
                  <a:pos x="f1019" y="f1018"/>
                </a:cxn>
                <a:cxn ang="f570">
                  <a:pos x="f1020" y="f1021"/>
                </a:cxn>
                <a:cxn ang="f570">
                  <a:pos x="f1022" y="f1023"/>
                </a:cxn>
                <a:cxn ang="f570">
                  <a:pos x="f1024" y="f1025"/>
                </a:cxn>
                <a:cxn ang="f570">
                  <a:pos x="f1026" y="f1027"/>
                </a:cxn>
                <a:cxn ang="f570">
                  <a:pos x="f1026" y="f1028"/>
                </a:cxn>
                <a:cxn ang="f570">
                  <a:pos x="f1029" y="f1028"/>
                </a:cxn>
                <a:cxn ang="f570">
                  <a:pos x="f1012" y="f1030"/>
                </a:cxn>
                <a:cxn ang="f570">
                  <a:pos x="f1031" y="f1032"/>
                </a:cxn>
                <a:cxn ang="f570">
                  <a:pos x="f1033" y="f1034"/>
                </a:cxn>
                <a:cxn ang="f570">
                  <a:pos x="f1035" y="f998"/>
                </a:cxn>
                <a:cxn ang="f570">
                  <a:pos x="f1036" y="f1034"/>
                </a:cxn>
                <a:cxn ang="f570">
                  <a:pos x="f1036" y="f1034"/>
                </a:cxn>
                <a:cxn ang="f570">
                  <a:pos x="f1037" y="f1021"/>
                </a:cxn>
                <a:cxn ang="f570">
                  <a:pos x="f1038" y="f1039"/>
                </a:cxn>
                <a:cxn ang="f570">
                  <a:pos x="f1040" y="f1041"/>
                </a:cxn>
                <a:cxn ang="f570">
                  <a:pos x="f1042" y="f1041"/>
                </a:cxn>
                <a:cxn ang="f570">
                  <a:pos x="f1043" y="f1044"/>
                </a:cxn>
                <a:cxn ang="f570">
                  <a:pos x="f1045" y="f1044"/>
                </a:cxn>
                <a:cxn ang="f570">
                  <a:pos x="f1046" y="f1047"/>
                </a:cxn>
                <a:cxn ang="f570">
                  <a:pos x="f1046" y="f1000"/>
                </a:cxn>
                <a:cxn ang="f570">
                  <a:pos x="f1048" y="f998"/>
                </a:cxn>
                <a:cxn ang="f570">
                  <a:pos x="f1049" y="f1050"/>
                </a:cxn>
                <a:cxn ang="f570">
                  <a:pos x="f1051" y="f988"/>
                </a:cxn>
                <a:cxn ang="f570">
                  <a:pos x="f1052" y="f1053"/>
                </a:cxn>
                <a:cxn ang="f570">
                  <a:pos x="f1054" y="f1055"/>
                </a:cxn>
                <a:cxn ang="f570">
                  <a:pos x="f1054" y="f1055"/>
                </a:cxn>
                <a:cxn ang="f570">
                  <a:pos x="f1056" y="f1057"/>
                </a:cxn>
                <a:cxn ang="f570">
                  <a:pos x="f1058" y="f1059"/>
                </a:cxn>
                <a:cxn ang="f570">
                  <a:pos x="f1060" y="f1061"/>
                </a:cxn>
                <a:cxn ang="f570">
                  <a:pos x="f1062" y="f1061"/>
                </a:cxn>
                <a:cxn ang="f570">
                  <a:pos x="f1063" y="f1064"/>
                </a:cxn>
                <a:cxn ang="f570">
                  <a:pos x="f1065" y="f995"/>
                </a:cxn>
                <a:cxn ang="f570">
                  <a:pos x="f1066" y="f1067"/>
                </a:cxn>
                <a:cxn ang="f570">
                  <a:pos x="f1068" y="f1069"/>
                </a:cxn>
                <a:cxn ang="f570">
                  <a:pos x="f1070" y="f1071"/>
                </a:cxn>
                <a:cxn ang="f570">
                  <a:pos x="f1072" y="f1073"/>
                </a:cxn>
                <a:cxn ang="f570">
                  <a:pos x="f1074" y="f1073"/>
                </a:cxn>
                <a:cxn ang="f570">
                  <a:pos x="f1075" y="f1076"/>
                </a:cxn>
                <a:cxn ang="f570">
                  <a:pos x="f1077" y="f1078"/>
                </a:cxn>
                <a:cxn ang="f570">
                  <a:pos x="f1068" y="f1078"/>
                </a:cxn>
                <a:cxn ang="f570">
                  <a:pos x="f1079" y="f1080"/>
                </a:cxn>
                <a:cxn ang="f570">
                  <a:pos x="f1081" y="f1082"/>
                </a:cxn>
                <a:cxn ang="f570">
                  <a:pos x="f1083" y="f1082"/>
                </a:cxn>
                <a:cxn ang="f570">
                  <a:pos x="f1084" y="f1085"/>
                </a:cxn>
                <a:cxn ang="f570">
                  <a:pos x="f1086" y="f1087"/>
                </a:cxn>
                <a:cxn ang="f570">
                  <a:pos x="f1088" y="f1087"/>
                </a:cxn>
                <a:cxn ang="f570">
                  <a:pos x="f1089" y="f1090"/>
                </a:cxn>
                <a:cxn ang="f570">
                  <a:pos x="f1091" y="f1092"/>
                </a:cxn>
                <a:cxn ang="f570">
                  <a:pos x="f1093" y="f1094"/>
                </a:cxn>
                <a:cxn ang="f570">
                  <a:pos x="f1003" y="f1092"/>
                </a:cxn>
                <a:cxn ang="f570">
                  <a:pos x="f991" y="f1095"/>
                </a:cxn>
                <a:cxn ang="f570">
                  <a:pos x="f1096" y="f1095"/>
                </a:cxn>
                <a:cxn ang="f570">
                  <a:pos x="f1097" y="f1095"/>
                </a:cxn>
                <a:cxn ang="f570">
                  <a:pos x="f1098" y="f1099"/>
                </a:cxn>
                <a:cxn ang="f570">
                  <a:pos x="f1100" y="f1016"/>
                </a:cxn>
                <a:cxn ang="f570">
                  <a:pos x="f1098" y="f1016"/>
                </a:cxn>
                <a:cxn ang="f570">
                  <a:pos x="f1101" y="f1069"/>
                </a:cxn>
                <a:cxn ang="f570">
                  <a:pos x="f1102" y="f1103"/>
                </a:cxn>
                <a:cxn ang="f570">
                  <a:pos x="f1102" y="f975"/>
                </a:cxn>
                <a:cxn ang="f570">
                  <a:pos x="f1104" y="f959"/>
                </a:cxn>
                <a:cxn ang="f570">
                  <a:pos x="f1105" y="f959"/>
                </a:cxn>
                <a:cxn ang="f570">
                  <a:pos x="f1105" y="f1106"/>
                </a:cxn>
                <a:cxn ang="f570">
                  <a:pos x="f1107" y="f1108"/>
                </a:cxn>
                <a:cxn ang="f570">
                  <a:pos x="f1109" y="f1110"/>
                </a:cxn>
                <a:cxn ang="f570">
                  <a:pos x="f1111" y="f1112"/>
                </a:cxn>
                <a:cxn ang="f570">
                  <a:pos x="f1113" y="f1114"/>
                </a:cxn>
                <a:cxn ang="f570">
                  <a:pos x="f1115" y="f1114"/>
                </a:cxn>
                <a:cxn ang="f570">
                  <a:pos x="f937" y="f938"/>
                </a:cxn>
              </a:cxnLst>
              <a:rect l="f933" t="f936" r="f934" b="f935"/>
              <a:pathLst>
                <a:path w="1925598" h="2850864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21"/>
                  </a:cubicBezTo>
                  <a:cubicBezTo>
                    <a:pt x="f22" y="f23"/>
                    <a:pt x="f22" y="f24"/>
                    <a:pt x="f25" y="f26"/>
                  </a:cubicBezTo>
                  <a:cubicBezTo>
                    <a:pt x="f25" y="f26"/>
                    <a:pt x="f25" y="f26"/>
                    <a:pt x="f25" y="f26"/>
                  </a:cubicBezTo>
                  <a:cubicBezTo>
                    <a:pt x="f27" y="f28"/>
                    <a:pt x="f29" y="f28"/>
                    <a:pt x="f18" y="f24"/>
                  </a:cubicBezTo>
                  <a:cubicBezTo>
                    <a:pt x="f18" y="f24"/>
                    <a:pt x="f18" y="f24"/>
                    <a:pt x="f18" y="f24"/>
                  </a:cubicBezTo>
                  <a:cubicBezTo>
                    <a:pt x="f30" y="f31"/>
                    <a:pt x="f32" y="f33"/>
                    <a:pt x="f34" y="f35"/>
                  </a:cubicBezTo>
                  <a:cubicBezTo>
                    <a:pt x="f36" y="f37"/>
                    <a:pt x="f38" y="f39"/>
                    <a:pt x="f40" y="f41"/>
                  </a:cubicBezTo>
                  <a:cubicBezTo>
                    <a:pt x="f42" y="f43"/>
                    <a:pt x="f44" y="f45"/>
                    <a:pt x="f46" y="f47"/>
                  </a:cubicBezTo>
                  <a:cubicBezTo>
                    <a:pt x="f48" y="f49"/>
                    <a:pt x="f50" y="f51"/>
                    <a:pt x="f52" y="f53"/>
                  </a:cubicBezTo>
                  <a:lnTo>
                    <a:pt x="f54" y="f53"/>
                  </a:lnTo>
                  <a:cubicBezTo>
                    <a:pt x="f55" y="f53"/>
                    <a:pt x="f56" y="f57"/>
                    <a:pt x="f56" y="f58"/>
                  </a:cubicBezTo>
                  <a:cubicBezTo>
                    <a:pt x="f56" y="f59"/>
                    <a:pt x="f55" y="f60"/>
                    <a:pt x="f61" y="f60"/>
                  </a:cubicBezTo>
                  <a:cubicBezTo>
                    <a:pt x="f62" y="f63"/>
                    <a:pt x="f44" y="f64"/>
                    <a:pt x="f65" y="f66"/>
                  </a:cubicBezTo>
                  <a:cubicBezTo>
                    <a:pt x="f67" y="f68"/>
                    <a:pt x="f69" y="f70"/>
                    <a:pt x="f71" y="f72"/>
                  </a:cubicBezTo>
                  <a:cubicBezTo>
                    <a:pt x="f73" y="f74"/>
                    <a:pt x="f75" y="f76"/>
                    <a:pt x="f73" y="f77"/>
                  </a:cubicBezTo>
                  <a:cubicBezTo>
                    <a:pt x="f71" y="f78"/>
                    <a:pt x="f79" y="f80"/>
                    <a:pt x="f81" y="f78"/>
                  </a:cubicBezTo>
                  <a:cubicBezTo>
                    <a:pt x="f65" y="f82"/>
                    <a:pt x="f44" y="f83"/>
                    <a:pt x="f84" y="f85"/>
                  </a:cubicBezTo>
                  <a:lnTo>
                    <a:pt x="f46" y="f86"/>
                  </a:lnTo>
                  <a:cubicBezTo>
                    <a:pt x="f40" y="f87"/>
                    <a:pt x="f88" y="f89"/>
                    <a:pt x="f36" y="f90"/>
                  </a:cubicBezTo>
                  <a:lnTo>
                    <a:pt x="f91" y="f90"/>
                  </a:lnTo>
                  <a:cubicBezTo>
                    <a:pt x="f92" y="f93"/>
                    <a:pt x="f94" y="f45"/>
                    <a:pt x="f95" y="f83"/>
                  </a:cubicBezTo>
                  <a:cubicBezTo>
                    <a:pt x="f96" y="f77"/>
                    <a:pt x="f97" y="f98"/>
                    <a:pt x="f99" y="f100"/>
                  </a:cubicBezTo>
                  <a:cubicBezTo>
                    <a:pt x="f101" y="f100"/>
                    <a:pt x="f102" y="f100"/>
                    <a:pt x="f91" y="f100"/>
                  </a:cubicBezTo>
                  <a:lnTo>
                    <a:pt x="f103" y="f100"/>
                  </a:lnTo>
                  <a:cubicBezTo>
                    <a:pt x="f104" y="f100"/>
                    <a:pt x="f105" y="f106"/>
                    <a:pt x="f107" y="f108"/>
                  </a:cubicBezTo>
                  <a:cubicBezTo>
                    <a:pt x="f109" y="f110"/>
                    <a:pt x="f111" y="f112"/>
                    <a:pt x="f113" y="f114"/>
                  </a:cubicBezTo>
                  <a:cubicBezTo>
                    <a:pt x="f113" y="f115"/>
                    <a:pt x="f116" y="f117"/>
                    <a:pt x="f118" y="f117"/>
                  </a:cubicBezTo>
                  <a:lnTo>
                    <a:pt x="f118" y="f117"/>
                  </a:lnTo>
                  <a:cubicBezTo>
                    <a:pt x="f119" y="f117"/>
                    <a:pt x="f109" y="f114"/>
                    <a:pt x="f109" y="f120"/>
                  </a:cubicBezTo>
                  <a:cubicBezTo>
                    <a:pt x="f121" y="f66"/>
                    <a:pt x="f122" y="f72"/>
                    <a:pt x="f123" y="f124"/>
                  </a:cubicBezTo>
                  <a:cubicBezTo>
                    <a:pt x="f125" y="f124"/>
                    <a:pt x="f126" y="f127"/>
                    <a:pt x="f125" y="f128"/>
                  </a:cubicBezTo>
                  <a:cubicBezTo>
                    <a:pt x="f125" y="f129"/>
                    <a:pt x="f123" y="f130"/>
                    <a:pt x="f131" y="f129"/>
                  </a:cubicBezTo>
                  <a:cubicBezTo>
                    <a:pt x="f131" y="f129"/>
                    <a:pt x="f132" y="f129"/>
                    <a:pt x="f132" y="f129"/>
                  </a:cubicBezTo>
                  <a:cubicBezTo>
                    <a:pt x="f133" y="f128"/>
                    <a:pt x="f134" y="f124"/>
                    <a:pt x="f135" y="f136"/>
                  </a:cubicBezTo>
                  <a:cubicBezTo>
                    <a:pt x="f137" y="f138"/>
                    <a:pt x="f139" y="f140"/>
                    <a:pt x="f141" y="f142"/>
                  </a:cubicBezTo>
                  <a:cubicBezTo>
                    <a:pt x="f141" y="f143"/>
                    <a:pt x="f141" y="f143"/>
                    <a:pt x="f141" y="f144"/>
                  </a:cubicBezTo>
                  <a:cubicBezTo>
                    <a:pt x="f145" y="f146"/>
                    <a:pt x="f147" y="f148"/>
                    <a:pt x="f147" y="f149"/>
                  </a:cubicBezTo>
                  <a:cubicBezTo>
                    <a:pt x="f147" y="f150"/>
                    <a:pt x="f119" y="f151"/>
                    <a:pt x="f152" y="f151"/>
                  </a:cubicBezTo>
                  <a:lnTo>
                    <a:pt x="f131" y="f151"/>
                  </a:lnTo>
                  <a:cubicBezTo>
                    <a:pt x="f153" y="f154"/>
                    <a:pt x="f155" y="f156"/>
                    <a:pt x="f157" y="f158"/>
                  </a:cubicBezTo>
                  <a:cubicBezTo>
                    <a:pt x="f159" y="f160"/>
                    <a:pt x="f161" y="f162"/>
                    <a:pt x="f44" y="f163"/>
                  </a:cubicBezTo>
                  <a:cubicBezTo>
                    <a:pt x="f44" y="f163"/>
                    <a:pt x="f44" y="f163"/>
                    <a:pt x="f44" y="f163"/>
                  </a:cubicBezTo>
                  <a:cubicBezTo>
                    <a:pt x="f164" y="f165"/>
                    <a:pt x="f166" y="f98"/>
                    <a:pt x="f167" y="f136"/>
                  </a:cubicBezTo>
                  <a:cubicBezTo>
                    <a:pt x="f167" y="f168"/>
                    <a:pt x="f169" y="f108"/>
                    <a:pt x="f170" y="f108"/>
                  </a:cubicBezTo>
                  <a:cubicBezTo>
                    <a:pt x="f171" y="f108"/>
                    <a:pt x="f172" y="f173"/>
                    <a:pt x="f172" y="f136"/>
                  </a:cubicBezTo>
                  <a:cubicBezTo>
                    <a:pt x="f171" y="f140"/>
                    <a:pt x="f157" y="f174"/>
                    <a:pt x="f175" y="f176"/>
                  </a:cubicBezTo>
                  <a:cubicBezTo>
                    <a:pt x="f177" y="f178"/>
                    <a:pt x="f179" y="f180"/>
                    <a:pt x="f181" y="f182"/>
                  </a:cubicBezTo>
                  <a:cubicBezTo>
                    <a:pt x="f183" y="f100"/>
                    <a:pt x="f184" y="f185"/>
                    <a:pt x="f186" y="f100"/>
                  </a:cubicBezTo>
                  <a:cubicBezTo>
                    <a:pt x="f187" y="f182"/>
                    <a:pt x="f188" y="f189"/>
                    <a:pt x="f187" y="f190"/>
                  </a:cubicBezTo>
                  <a:cubicBezTo>
                    <a:pt x="f187" y="f190"/>
                    <a:pt x="f187" y="f190"/>
                    <a:pt x="f187" y="f190"/>
                  </a:cubicBezTo>
                  <a:cubicBezTo>
                    <a:pt x="f191" y="f192"/>
                    <a:pt x="f75" y="f193"/>
                    <a:pt x="f194" y="f195"/>
                  </a:cubicBezTo>
                  <a:lnTo>
                    <a:pt x="f196" y="f195"/>
                  </a:lnTo>
                  <a:cubicBezTo>
                    <a:pt x="f46" y="f197"/>
                    <a:pt x="f198" y="f199"/>
                    <a:pt x="f159" y="f200"/>
                  </a:cubicBezTo>
                  <a:cubicBezTo>
                    <a:pt x="f201" y="f202"/>
                    <a:pt x="f203" y="f204"/>
                    <a:pt x="f184" y="f205"/>
                  </a:cubicBezTo>
                  <a:cubicBezTo>
                    <a:pt x="f206" y="f207"/>
                    <a:pt x="f208" y="f151"/>
                    <a:pt x="f209" y="f210"/>
                  </a:cubicBezTo>
                  <a:cubicBezTo>
                    <a:pt x="f8" y="f211"/>
                    <a:pt x="f212" y="f213"/>
                    <a:pt x="f214" y="f215"/>
                  </a:cubicBezTo>
                  <a:cubicBezTo>
                    <a:pt x="f216" y="f217"/>
                    <a:pt x="f216" y="f218"/>
                    <a:pt x="f214" y="f197"/>
                  </a:cubicBezTo>
                  <a:cubicBezTo>
                    <a:pt x="f219" y="f220"/>
                    <a:pt x="f221" y="f220"/>
                    <a:pt x="f222" y="f197"/>
                  </a:cubicBezTo>
                  <a:cubicBezTo>
                    <a:pt x="f222" y="f197"/>
                    <a:pt x="f222" y="f197"/>
                    <a:pt x="f181" y="f218"/>
                  </a:cubicBezTo>
                  <a:cubicBezTo>
                    <a:pt x="f223" y="f224"/>
                    <a:pt x="f225" y="f226"/>
                    <a:pt x="f227" y="f217"/>
                  </a:cubicBezTo>
                  <a:cubicBezTo>
                    <a:pt x="f228" y="f229"/>
                    <a:pt x="f230" y="f231"/>
                    <a:pt x="f232" y="f233"/>
                  </a:cubicBezTo>
                  <a:cubicBezTo>
                    <a:pt x="f232" y="f234"/>
                    <a:pt x="f235" y="f144"/>
                    <a:pt x="f236" y="f144"/>
                  </a:cubicBezTo>
                  <a:cubicBezTo>
                    <a:pt x="f237" y="f144"/>
                    <a:pt x="f238" y="f234"/>
                    <a:pt x="f238" y="f233"/>
                  </a:cubicBezTo>
                  <a:cubicBezTo>
                    <a:pt x="f238" y="f233"/>
                    <a:pt x="f238" y="f233"/>
                    <a:pt x="f238" y="f233"/>
                  </a:cubicBezTo>
                  <a:cubicBezTo>
                    <a:pt x="f237" y="f195"/>
                    <a:pt x="f239" y="f199"/>
                    <a:pt x="f240" y="f200"/>
                  </a:cubicBezTo>
                  <a:lnTo>
                    <a:pt x="f241" y="f242"/>
                  </a:lnTo>
                  <a:cubicBezTo>
                    <a:pt x="f243" y="f244"/>
                    <a:pt x="f245" y="f246"/>
                    <a:pt x="f247" y="f156"/>
                  </a:cubicBezTo>
                  <a:lnTo>
                    <a:pt x="f248" y="f156"/>
                  </a:lnTo>
                  <a:cubicBezTo>
                    <a:pt x="f249" y="f250"/>
                    <a:pt x="f232" y="f151"/>
                    <a:pt x="f251" y="f252"/>
                  </a:cubicBezTo>
                  <a:lnTo>
                    <a:pt x="f253" y="f252"/>
                  </a:lnTo>
                  <a:cubicBezTo>
                    <a:pt x="f254" y="f252"/>
                    <a:pt x="f255" y="f158"/>
                    <a:pt x="f255" y="f256"/>
                  </a:cubicBezTo>
                  <a:lnTo>
                    <a:pt x="f255" y="f149"/>
                  </a:lnTo>
                  <a:cubicBezTo>
                    <a:pt x="f255" y="f148"/>
                    <a:pt x="f257" y="f258"/>
                    <a:pt x="f259" y="f144"/>
                  </a:cubicBezTo>
                  <a:cubicBezTo>
                    <a:pt x="f260" y="f142"/>
                    <a:pt x="f261" y="f262"/>
                    <a:pt x="f263" y="f264"/>
                  </a:cubicBezTo>
                  <a:cubicBezTo>
                    <a:pt x="f265" y="f266"/>
                    <a:pt x="f267" y="f266"/>
                    <a:pt x="f268" y="f124"/>
                  </a:cubicBezTo>
                  <a:cubicBezTo>
                    <a:pt x="f243" y="f269"/>
                    <a:pt x="f240" y="f270"/>
                    <a:pt x="f243" y="f168"/>
                  </a:cubicBezTo>
                  <a:cubicBezTo>
                    <a:pt x="f268" y="f108"/>
                    <a:pt x="f271" y="f108"/>
                    <a:pt x="f245" y="f173"/>
                  </a:cubicBezTo>
                  <a:cubicBezTo>
                    <a:pt x="f245" y="f173"/>
                    <a:pt x="f245" y="f173"/>
                    <a:pt x="f245" y="f173"/>
                  </a:cubicBezTo>
                  <a:cubicBezTo>
                    <a:pt x="f272" y="f273"/>
                    <a:pt x="f263" y="f128"/>
                    <a:pt x="f274" y="f275"/>
                  </a:cubicBezTo>
                  <a:cubicBezTo>
                    <a:pt x="f276" y="f277"/>
                    <a:pt x="f278" y="f279"/>
                    <a:pt x="f280" y="f281"/>
                  </a:cubicBezTo>
                  <a:cubicBezTo>
                    <a:pt x="f280" y="f282"/>
                    <a:pt x="f280" y="f283"/>
                    <a:pt x="f276" y="f283"/>
                  </a:cubicBezTo>
                  <a:lnTo>
                    <a:pt x="f284" y="f283"/>
                  </a:lnTo>
                  <a:cubicBezTo>
                    <a:pt x="f278" y="f283"/>
                    <a:pt x="f285" y="f282"/>
                    <a:pt x="f286" y="f287"/>
                  </a:cubicBezTo>
                  <a:cubicBezTo>
                    <a:pt x="f260" y="f288"/>
                    <a:pt x="f278" y="f289"/>
                    <a:pt x="f290" y="f136"/>
                  </a:cubicBezTo>
                  <a:lnTo>
                    <a:pt x="f291" y="f270"/>
                  </a:lnTo>
                  <a:cubicBezTo>
                    <a:pt x="f292" y="f293"/>
                    <a:pt x="f294" y="f189"/>
                    <a:pt x="f295" y="f189"/>
                  </a:cubicBezTo>
                  <a:cubicBezTo>
                    <a:pt x="f296" y="f140"/>
                    <a:pt x="f297" y="f130"/>
                    <a:pt x="f298" y="f299"/>
                  </a:cubicBezTo>
                  <a:cubicBezTo>
                    <a:pt x="f298" y="f300"/>
                    <a:pt x="f301" y="f302"/>
                    <a:pt x="f303" y="f302"/>
                  </a:cubicBezTo>
                  <a:lnTo>
                    <a:pt x="f304" y="f302"/>
                  </a:lnTo>
                  <a:cubicBezTo>
                    <a:pt x="f305" y="f302"/>
                    <a:pt x="f305" y="f299"/>
                    <a:pt x="f305" y="f306"/>
                  </a:cubicBezTo>
                  <a:cubicBezTo>
                    <a:pt x="f307" y="f308"/>
                    <a:pt x="f309" y="f234"/>
                    <a:pt x="f310" y="f234"/>
                  </a:cubicBezTo>
                  <a:lnTo>
                    <a:pt x="f295" y="f234"/>
                  </a:lnTo>
                  <a:cubicBezTo>
                    <a:pt x="f311" y="f197"/>
                    <a:pt x="f312" y="f313"/>
                    <a:pt x="f314" y="f315"/>
                  </a:cubicBezTo>
                  <a:cubicBezTo>
                    <a:pt x="f291" y="f316"/>
                    <a:pt x="f317" y="f318"/>
                    <a:pt x="f319" y="f318"/>
                  </a:cubicBezTo>
                  <a:lnTo>
                    <a:pt x="f265" y="f318"/>
                  </a:lnTo>
                  <a:cubicBezTo>
                    <a:pt x="f320" y="f316"/>
                    <a:pt x="f321" y="f322"/>
                    <a:pt x="f323" y="f324"/>
                  </a:cubicBezTo>
                  <a:lnTo>
                    <a:pt x="f325" y="f313"/>
                  </a:lnTo>
                  <a:lnTo>
                    <a:pt x="f326" y="f313"/>
                  </a:lnTo>
                  <a:lnTo>
                    <a:pt x="f327" y="f328"/>
                  </a:lnTo>
                  <a:cubicBezTo>
                    <a:pt x="f329" y="f330"/>
                    <a:pt x="f331" y="f332"/>
                    <a:pt x="f333" y="f334"/>
                  </a:cubicBezTo>
                  <a:cubicBezTo>
                    <a:pt x="f208" y="f335"/>
                    <a:pt x="f336" y="f337"/>
                    <a:pt x="f338" y="f339"/>
                  </a:cubicBezTo>
                  <a:cubicBezTo>
                    <a:pt x="f340" y="f341"/>
                    <a:pt x="f42" y="f252"/>
                    <a:pt x="f157" y="f334"/>
                  </a:cubicBezTo>
                  <a:cubicBezTo>
                    <a:pt x="f342" y="f343"/>
                    <a:pt x="f153" y="f252"/>
                    <a:pt x="f131" y="f344"/>
                  </a:cubicBezTo>
                  <a:lnTo>
                    <a:pt x="f345" y="f344"/>
                  </a:lnTo>
                  <a:lnTo>
                    <a:pt x="f133" y="f344"/>
                  </a:lnTo>
                  <a:cubicBezTo>
                    <a:pt x="f113" y="f344"/>
                    <a:pt x="f346" y="f158"/>
                    <a:pt x="f346" y="f347"/>
                  </a:cubicBezTo>
                  <a:cubicBezTo>
                    <a:pt x="f346" y="f348"/>
                    <a:pt x="f91" y="f349"/>
                    <a:pt x="f350" y="f190"/>
                  </a:cubicBezTo>
                  <a:lnTo>
                    <a:pt x="f346" y="f190"/>
                  </a:lnTo>
                  <a:cubicBezTo>
                    <a:pt x="f351" y="f190"/>
                    <a:pt x="f352" y="f140"/>
                    <a:pt x="f353" y="f189"/>
                  </a:cubicBezTo>
                  <a:cubicBezTo>
                    <a:pt x="f354" y="f355"/>
                    <a:pt x="f5" y="f356"/>
                    <a:pt x="f5" y="f357"/>
                  </a:cubicBezTo>
                  <a:lnTo>
                    <a:pt x="f5" y="f83"/>
                  </a:lnTo>
                  <a:cubicBezTo>
                    <a:pt x="f358" y="f359"/>
                    <a:pt x="f360" y="f60"/>
                    <a:pt x="f102" y="f60"/>
                  </a:cubicBezTo>
                  <a:lnTo>
                    <a:pt x="f164" y="f60"/>
                  </a:lnTo>
                  <a:lnTo>
                    <a:pt x="f164" y="f59"/>
                  </a:lnTo>
                  <a:cubicBezTo>
                    <a:pt x="f361" y="f362"/>
                    <a:pt x="f40" y="f363"/>
                    <a:pt x="f364" y="f365"/>
                  </a:cubicBezTo>
                  <a:cubicBezTo>
                    <a:pt x="f61" y="f33"/>
                    <a:pt x="f214" y="f366"/>
                    <a:pt x="f212" y="f367"/>
                  </a:cubicBezTo>
                  <a:cubicBezTo>
                    <a:pt x="f22" y="f368"/>
                    <a:pt x="f369" y="f11"/>
                    <a:pt x="f206" y="f370"/>
                  </a:cubicBezTo>
                  <a:cubicBezTo>
                    <a:pt x="f183" y="f371"/>
                    <a:pt x="f56" y="f372"/>
                    <a:pt x="f373" y="f374"/>
                  </a:cubicBezTo>
                  <a:lnTo>
                    <a:pt x="f375" y="f374"/>
                  </a:lnTo>
                  <a:cubicBezTo>
                    <a:pt x="f376" y="f372"/>
                    <a:pt x="f377" y="f378"/>
                    <a:pt x="f8" y="f9"/>
                  </a:cubicBezTo>
                  <a:close/>
                </a:path>
              </a:pathLst>
            </a:custGeom>
            <a:solidFill>
              <a:srgbClr val="F52960"/>
            </a:solidFill>
            <a:ln w="6345" cap="flat">
              <a:solidFill>
                <a:srgbClr val="F5296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sp>
          <p:nvSpPr>
            <p:cNvPr id="25" name="Freeform 56">
              <a:extLst>
                <a:ext uri="{FF2B5EF4-FFF2-40B4-BE49-F238E27FC236}">
                  <a16:creationId xmlns:a16="http://schemas.microsoft.com/office/drawing/2014/main" id="{046656A0-B43E-43F0-9EE1-42E15F395659}"/>
                </a:ext>
              </a:extLst>
            </p:cNvPr>
            <p:cNvSpPr/>
            <p:nvPr/>
          </p:nvSpPr>
          <p:spPr>
            <a:xfrm>
              <a:off x="8253090" y="2377714"/>
              <a:ext cx="1045689" cy="257848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49366"/>
                <a:gd name="f7" fmla="val 2094395"/>
                <a:gd name="f8" fmla="val 651843"/>
                <a:gd name="f9" fmla="val 175245"/>
                <a:gd name="f10" fmla="val 738313"/>
                <a:gd name="f11" fmla="val 158528"/>
                <a:gd name="f12" fmla="val 814804"/>
                <a:gd name="f13" fmla="val 98345"/>
                <a:gd name="f14" fmla="val 848062"/>
                <a:gd name="f15" fmla="val 14759"/>
                <a:gd name="f16" fmla="val 851387"/>
                <a:gd name="f17" fmla="val 11415"/>
                <a:gd name="f18" fmla="val 4728"/>
                <a:gd name="f19" fmla="val 841410"/>
                <a:gd name="f20" fmla="val 1385"/>
                <a:gd name="f21" fmla="val 838085"/>
                <a:gd name="f22" fmla="val -1959"/>
                <a:gd name="f23" fmla="val 831433"/>
                <a:gd name="f24" fmla="val 828107"/>
                <a:gd name="f25" fmla="val 794850"/>
                <a:gd name="f26" fmla="val 88315"/>
                <a:gd name="f27" fmla="val 715032"/>
                <a:gd name="f28" fmla="val 148497"/>
                <a:gd name="f29" fmla="val 625238"/>
                <a:gd name="f30" fmla="val 155184"/>
                <a:gd name="f31" fmla="val 601957"/>
                <a:gd name="f32" fmla="val 141811"/>
                <a:gd name="f33" fmla="val 575352"/>
                <a:gd name="f34" fmla="val 128437"/>
                <a:gd name="f35" fmla="val 548746"/>
                <a:gd name="f36" fmla="val 125093"/>
                <a:gd name="f37" fmla="val 545420"/>
                <a:gd name="f38" fmla="val 121750"/>
                <a:gd name="f39" fmla="val 538769"/>
                <a:gd name="f40" fmla="val 535443"/>
                <a:gd name="f41" fmla="val 131780"/>
                <a:gd name="f42" fmla="val 532117"/>
                <a:gd name="f43" fmla="val 135124"/>
                <a:gd name="f44" fmla="val 542094"/>
                <a:gd name="f45" fmla="val 145154"/>
                <a:gd name="f46" fmla="val 675124"/>
                <a:gd name="f47" fmla="val 754941"/>
                <a:gd name="f48" fmla="val 305640"/>
                <a:gd name="f49" fmla="val 721684"/>
                <a:gd name="f50" fmla="val 432692"/>
                <a:gd name="f51" fmla="val 691752"/>
                <a:gd name="f52" fmla="val 563087"/>
                <a:gd name="f53" fmla="val 562049"/>
                <a:gd name="f54" fmla="val 643331"/>
                <a:gd name="f55" fmla="val 435671"/>
                <a:gd name="f56" fmla="val 609896"/>
                <a:gd name="f57" fmla="val 409065"/>
                <a:gd name="f58" fmla="val 603209"/>
                <a:gd name="f59" fmla="val 382459"/>
                <a:gd name="f60" fmla="val 593179"/>
                <a:gd name="f61" fmla="val 362505"/>
                <a:gd name="f62" fmla="val 576461"/>
                <a:gd name="f63" fmla="val 359179"/>
                <a:gd name="f64" fmla="val 573118"/>
                <a:gd name="f65" fmla="val 352528"/>
                <a:gd name="f66" fmla="val 349202"/>
                <a:gd name="f67" fmla="val 579805"/>
                <a:gd name="f68" fmla="val 345876"/>
                <a:gd name="f69" fmla="val 583148"/>
                <a:gd name="f70" fmla="val 586492"/>
                <a:gd name="f71" fmla="val 589835"/>
                <a:gd name="f72" fmla="val 385785"/>
                <a:gd name="f73" fmla="val 422368"/>
                <a:gd name="f74" fmla="val 626613"/>
                <a:gd name="f75" fmla="val 458951"/>
                <a:gd name="f76" fmla="val 629957"/>
                <a:gd name="f77" fmla="val 59863"/>
                <a:gd name="f78" fmla="val 800473"/>
                <a:gd name="f79" fmla="val 9977"/>
                <a:gd name="f80" fmla="val 1532693"/>
                <a:gd name="f81" fmla="val 19954"/>
                <a:gd name="f82" fmla="val 33257"/>
                <a:gd name="f83" fmla="val 1515975"/>
                <a:gd name="f84" fmla="val 79817"/>
                <a:gd name="f85" fmla="val 760352"/>
                <a:gd name="f86" fmla="val 512163"/>
                <a:gd name="f87" fmla="val 639987"/>
                <a:gd name="f88" fmla="val 515488"/>
                <a:gd name="f89" fmla="val 636644"/>
                <a:gd name="f90" fmla="val 522140"/>
                <a:gd name="f91" fmla="val 633300"/>
                <a:gd name="f92" fmla="val 678449"/>
                <a:gd name="f93" fmla="val 774896"/>
                <a:gd name="f94" fmla="val 476157"/>
                <a:gd name="f95" fmla="val 751615"/>
                <a:gd name="f96" fmla="val 335732"/>
                <a:gd name="f97" fmla="val 734987"/>
                <a:gd name="f98" fmla="val 275549"/>
                <a:gd name="f99" fmla="val 701729"/>
                <a:gd name="f100" fmla="val 215367"/>
                <a:gd name="f101" fmla="+- 0 0 -90"/>
                <a:gd name="f102" fmla="*/ f3 1 849366"/>
                <a:gd name="f103" fmla="*/ f4 1 2094395"/>
                <a:gd name="f104" fmla="val f5"/>
                <a:gd name="f105" fmla="val f6"/>
                <a:gd name="f106" fmla="val f7"/>
                <a:gd name="f107" fmla="*/ f101 f0 1"/>
                <a:gd name="f108" fmla="+- f106 0 f104"/>
                <a:gd name="f109" fmla="+- f105 0 f104"/>
                <a:gd name="f110" fmla="*/ f107 1 f2"/>
                <a:gd name="f111" fmla="*/ f109 1 849366"/>
                <a:gd name="f112" fmla="*/ f108 1 2094395"/>
                <a:gd name="f113" fmla="*/ 651843 f109 1"/>
                <a:gd name="f114" fmla="*/ 175245 f108 1"/>
                <a:gd name="f115" fmla="*/ 848062 f109 1"/>
                <a:gd name="f116" fmla="*/ 14759 f108 1"/>
                <a:gd name="f117" fmla="*/ 841410 f109 1"/>
                <a:gd name="f118" fmla="*/ 1385 f108 1"/>
                <a:gd name="f119" fmla="*/ 828107 f109 1"/>
                <a:gd name="f120" fmla="*/ 4728 f108 1"/>
                <a:gd name="f121" fmla="*/ 625238 f109 1"/>
                <a:gd name="f122" fmla="*/ 155184 f108 1"/>
                <a:gd name="f123" fmla="*/ 548746 f109 1"/>
                <a:gd name="f124" fmla="*/ 125093 f108 1"/>
                <a:gd name="f125" fmla="*/ 535443 f109 1"/>
                <a:gd name="f126" fmla="*/ 131780 f108 1"/>
                <a:gd name="f127" fmla="*/ 542094 f109 1"/>
                <a:gd name="f128" fmla="*/ 145154 f108 1"/>
                <a:gd name="f129" fmla="*/ 545420 f109 1"/>
                <a:gd name="f130" fmla="*/ 721684 f109 1"/>
                <a:gd name="f131" fmla="*/ 432692 f108 1"/>
                <a:gd name="f132" fmla="*/ 435671 f109 1"/>
                <a:gd name="f133" fmla="*/ 609896 f108 1"/>
                <a:gd name="f134" fmla="*/ 362505 f109 1"/>
                <a:gd name="f135" fmla="*/ 576461 f108 1"/>
                <a:gd name="f136" fmla="*/ 349202 f109 1"/>
                <a:gd name="f137" fmla="*/ 579805 f108 1"/>
                <a:gd name="f138" fmla="*/ 352528 f109 1"/>
                <a:gd name="f139" fmla="*/ 589835 f108 1"/>
                <a:gd name="f140" fmla="*/ 458951 f109 1"/>
                <a:gd name="f141" fmla="*/ 629957 f108 1"/>
                <a:gd name="f142" fmla="*/ 0 f109 1"/>
                <a:gd name="f143" fmla="*/ 2094395 f108 1"/>
                <a:gd name="f144" fmla="*/ 19954 f109 1"/>
                <a:gd name="f145" fmla="*/ 512163 f109 1"/>
                <a:gd name="f146" fmla="*/ 639987 f108 1"/>
                <a:gd name="f147" fmla="*/ 515488 f109 1"/>
                <a:gd name="f148" fmla="*/ 636644 f108 1"/>
                <a:gd name="f149" fmla="*/ 538769 f109 1"/>
                <a:gd name="f150" fmla="*/ 633300 f108 1"/>
                <a:gd name="f151" fmla="*/ 751615 f109 1"/>
                <a:gd name="f152" fmla="*/ 335732 f108 1"/>
                <a:gd name="f153" fmla="+- f110 0 f1"/>
                <a:gd name="f154" fmla="*/ f113 1 849366"/>
                <a:gd name="f155" fmla="*/ f114 1 2094395"/>
                <a:gd name="f156" fmla="*/ f115 1 849366"/>
                <a:gd name="f157" fmla="*/ f116 1 2094395"/>
                <a:gd name="f158" fmla="*/ f117 1 849366"/>
                <a:gd name="f159" fmla="*/ f118 1 2094395"/>
                <a:gd name="f160" fmla="*/ f119 1 849366"/>
                <a:gd name="f161" fmla="*/ f120 1 2094395"/>
                <a:gd name="f162" fmla="*/ f121 1 849366"/>
                <a:gd name="f163" fmla="*/ f122 1 2094395"/>
                <a:gd name="f164" fmla="*/ f123 1 849366"/>
                <a:gd name="f165" fmla="*/ f124 1 2094395"/>
                <a:gd name="f166" fmla="*/ f125 1 849366"/>
                <a:gd name="f167" fmla="*/ f126 1 2094395"/>
                <a:gd name="f168" fmla="*/ f127 1 849366"/>
                <a:gd name="f169" fmla="*/ f128 1 2094395"/>
                <a:gd name="f170" fmla="*/ f129 1 849366"/>
                <a:gd name="f171" fmla="*/ f130 1 849366"/>
                <a:gd name="f172" fmla="*/ f131 1 2094395"/>
                <a:gd name="f173" fmla="*/ f132 1 849366"/>
                <a:gd name="f174" fmla="*/ f133 1 2094395"/>
                <a:gd name="f175" fmla="*/ f134 1 849366"/>
                <a:gd name="f176" fmla="*/ f135 1 2094395"/>
                <a:gd name="f177" fmla="*/ f136 1 849366"/>
                <a:gd name="f178" fmla="*/ f137 1 2094395"/>
                <a:gd name="f179" fmla="*/ f138 1 849366"/>
                <a:gd name="f180" fmla="*/ f139 1 2094395"/>
                <a:gd name="f181" fmla="*/ f140 1 849366"/>
                <a:gd name="f182" fmla="*/ f141 1 2094395"/>
                <a:gd name="f183" fmla="*/ f142 1 849366"/>
                <a:gd name="f184" fmla="*/ f143 1 2094395"/>
                <a:gd name="f185" fmla="*/ f144 1 849366"/>
                <a:gd name="f186" fmla="*/ f145 1 849366"/>
                <a:gd name="f187" fmla="*/ f146 1 2094395"/>
                <a:gd name="f188" fmla="*/ f147 1 849366"/>
                <a:gd name="f189" fmla="*/ f148 1 2094395"/>
                <a:gd name="f190" fmla="*/ f149 1 849366"/>
                <a:gd name="f191" fmla="*/ f150 1 2094395"/>
                <a:gd name="f192" fmla="*/ f151 1 849366"/>
                <a:gd name="f193" fmla="*/ f152 1 2094395"/>
                <a:gd name="f194" fmla="*/ f104 1 f111"/>
                <a:gd name="f195" fmla="*/ f105 1 f111"/>
                <a:gd name="f196" fmla="*/ f104 1 f112"/>
                <a:gd name="f197" fmla="*/ f106 1 f112"/>
                <a:gd name="f198" fmla="*/ f154 1 f111"/>
                <a:gd name="f199" fmla="*/ f155 1 f112"/>
                <a:gd name="f200" fmla="*/ f156 1 f111"/>
                <a:gd name="f201" fmla="*/ f157 1 f112"/>
                <a:gd name="f202" fmla="*/ f158 1 f111"/>
                <a:gd name="f203" fmla="*/ f159 1 f112"/>
                <a:gd name="f204" fmla="*/ f160 1 f111"/>
                <a:gd name="f205" fmla="*/ f161 1 f112"/>
                <a:gd name="f206" fmla="*/ f162 1 f111"/>
                <a:gd name="f207" fmla="*/ f163 1 f112"/>
                <a:gd name="f208" fmla="*/ f164 1 f111"/>
                <a:gd name="f209" fmla="*/ f165 1 f112"/>
                <a:gd name="f210" fmla="*/ f166 1 f111"/>
                <a:gd name="f211" fmla="*/ f167 1 f112"/>
                <a:gd name="f212" fmla="*/ f168 1 f111"/>
                <a:gd name="f213" fmla="*/ f169 1 f112"/>
                <a:gd name="f214" fmla="*/ f170 1 f111"/>
                <a:gd name="f215" fmla="*/ f171 1 f111"/>
                <a:gd name="f216" fmla="*/ f172 1 f112"/>
                <a:gd name="f217" fmla="*/ f173 1 f111"/>
                <a:gd name="f218" fmla="*/ f174 1 f112"/>
                <a:gd name="f219" fmla="*/ f175 1 f111"/>
                <a:gd name="f220" fmla="*/ f176 1 f112"/>
                <a:gd name="f221" fmla="*/ f177 1 f111"/>
                <a:gd name="f222" fmla="*/ f178 1 f112"/>
                <a:gd name="f223" fmla="*/ f179 1 f111"/>
                <a:gd name="f224" fmla="*/ f180 1 f112"/>
                <a:gd name="f225" fmla="*/ f181 1 f111"/>
                <a:gd name="f226" fmla="*/ f182 1 f112"/>
                <a:gd name="f227" fmla="*/ f183 1 f111"/>
                <a:gd name="f228" fmla="*/ f184 1 f112"/>
                <a:gd name="f229" fmla="*/ f185 1 f111"/>
                <a:gd name="f230" fmla="*/ f186 1 f111"/>
                <a:gd name="f231" fmla="*/ f187 1 f112"/>
                <a:gd name="f232" fmla="*/ f188 1 f111"/>
                <a:gd name="f233" fmla="*/ f189 1 f112"/>
                <a:gd name="f234" fmla="*/ f190 1 f111"/>
                <a:gd name="f235" fmla="*/ f191 1 f112"/>
                <a:gd name="f236" fmla="*/ f192 1 f111"/>
                <a:gd name="f237" fmla="*/ f193 1 f112"/>
                <a:gd name="f238" fmla="*/ f194 f102 1"/>
                <a:gd name="f239" fmla="*/ f195 f102 1"/>
                <a:gd name="f240" fmla="*/ f197 f103 1"/>
                <a:gd name="f241" fmla="*/ f196 f103 1"/>
                <a:gd name="f242" fmla="*/ f198 f102 1"/>
                <a:gd name="f243" fmla="*/ f199 f103 1"/>
                <a:gd name="f244" fmla="*/ f200 f102 1"/>
                <a:gd name="f245" fmla="*/ f201 f103 1"/>
                <a:gd name="f246" fmla="*/ f202 f102 1"/>
                <a:gd name="f247" fmla="*/ f203 f103 1"/>
                <a:gd name="f248" fmla="*/ f204 f102 1"/>
                <a:gd name="f249" fmla="*/ f205 f103 1"/>
                <a:gd name="f250" fmla="*/ f206 f102 1"/>
                <a:gd name="f251" fmla="*/ f207 f103 1"/>
                <a:gd name="f252" fmla="*/ f208 f102 1"/>
                <a:gd name="f253" fmla="*/ f209 f103 1"/>
                <a:gd name="f254" fmla="*/ f210 f102 1"/>
                <a:gd name="f255" fmla="*/ f211 f103 1"/>
                <a:gd name="f256" fmla="*/ f212 f102 1"/>
                <a:gd name="f257" fmla="*/ f213 f103 1"/>
                <a:gd name="f258" fmla="*/ f214 f102 1"/>
                <a:gd name="f259" fmla="*/ f215 f102 1"/>
                <a:gd name="f260" fmla="*/ f216 f103 1"/>
                <a:gd name="f261" fmla="*/ f217 f102 1"/>
                <a:gd name="f262" fmla="*/ f218 f103 1"/>
                <a:gd name="f263" fmla="*/ f219 f102 1"/>
                <a:gd name="f264" fmla="*/ f220 f103 1"/>
                <a:gd name="f265" fmla="*/ f221 f102 1"/>
                <a:gd name="f266" fmla="*/ f222 f103 1"/>
                <a:gd name="f267" fmla="*/ f223 f102 1"/>
                <a:gd name="f268" fmla="*/ f224 f103 1"/>
                <a:gd name="f269" fmla="*/ f225 f102 1"/>
                <a:gd name="f270" fmla="*/ f226 f103 1"/>
                <a:gd name="f271" fmla="*/ f227 f102 1"/>
                <a:gd name="f272" fmla="*/ f228 f103 1"/>
                <a:gd name="f273" fmla="*/ f229 f102 1"/>
                <a:gd name="f274" fmla="*/ f230 f102 1"/>
                <a:gd name="f275" fmla="*/ f231 f103 1"/>
                <a:gd name="f276" fmla="*/ f232 f102 1"/>
                <a:gd name="f277" fmla="*/ f233 f103 1"/>
                <a:gd name="f278" fmla="*/ f234 f102 1"/>
                <a:gd name="f279" fmla="*/ f235 f103 1"/>
                <a:gd name="f280" fmla="*/ f236 f102 1"/>
                <a:gd name="f281" fmla="*/ f237 f10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53">
                  <a:pos x="f242" y="f243"/>
                </a:cxn>
                <a:cxn ang="f153">
                  <a:pos x="f242" y="f243"/>
                </a:cxn>
                <a:cxn ang="f153">
                  <a:pos x="f244" y="f245"/>
                </a:cxn>
                <a:cxn ang="f153">
                  <a:pos x="f246" y="f247"/>
                </a:cxn>
                <a:cxn ang="f153">
                  <a:pos x="f246" y="f247"/>
                </a:cxn>
                <a:cxn ang="f153">
                  <a:pos x="f248" y="f249"/>
                </a:cxn>
                <a:cxn ang="f153">
                  <a:pos x="f248" y="f249"/>
                </a:cxn>
                <a:cxn ang="f153">
                  <a:pos x="f250" y="f251"/>
                </a:cxn>
                <a:cxn ang="f153">
                  <a:pos x="f252" y="f253"/>
                </a:cxn>
                <a:cxn ang="f153">
                  <a:pos x="f254" y="f255"/>
                </a:cxn>
                <a:cxn ang="f153">
                  <a:pos x="f256" y="f257"/>
                </a:cxn>
                <a:cxn ang="f153">
                  <a:pos x="f258" y="f257"/>
                </a:cxn>
                <a:cxn ang="f153">
                  <a:pos x="f259" y="f260"/>
                </a:cxn>
                <a:cxn ang="f153">
                  <a:pos x="f261" y="f262"/>
                </a:cxn>
                <a:cxn ang="f153">
                  <a:pos x="f263" y="f264"/>
                </a:cxn>
                <a:cxn ang="f153">
                  <a:pos x="f265" y="f266"/>
                </a:cxn>
                <a:cxn ang="f153">
                  <a:pos x="f267" y="f268"/>
                </a:cxn>
                <a:cxn ang="f153">
                  <a:pos x="f269" y="f270"/>
                </a:cxn>
                <a:cxn ang="f153">
                  <a:pos x="f271" y="f272"/>
                </a:cxn>
                <a:cxn ang="f153">
                  <a:pos x="f273" y="f272"/>
                </a:cxn>
                <a:cxn ang="f153">
                  <a:pos x="f274" y="f275"/>
                </a:cxn>
                <a:cxn ang="f153">
                  <a:pos x="f276" y="f277"/>
                </a:cxn>
                <a:cxn ang="f153">
                  <a:pos x="f278" y="f279"/>
                </a:cxn>
                <a:cxn ang="f153">
                  <a:pos x="f280" y="f281"/>
                </a:cxn>
                <a:cxn ang="f153">
                  <a:pos x="f242" y="f243"/>
                </a:cxn>
              </a:cxnLst>
              <a:rect l="f238" t="f241" r="f239" b="f240"/>
              <a:pathLst>
                <a:path w="849366" h="2094395">
                  <a:moveTo>
                    <a:pt x="f8" y="f9"/>
                  </a:moveTo>
                  <a:lnTo>
                    <a:pt x="f8" y="f9"/>
                  </a:ln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4" y="f18"/>
                    <a:pt x="f19" y="f20"/>
                  </a:cubicBezTo>
                  <a:cubicBezTo>
                    <a:pt x="f19" y="f20"/>
                    <a:pt x="f19" y="f20"/>
                    <a:pt x="f19" y="f20"/>
                  </a:cubicBezTo>
                  <a:cubicBezTo>
                    <a:pt x="f21" y="f22"/>
                    <a:pt x="f23" y="f20"/>
                    <a:pt x="f24" y="f18"/>
                  </a:cubicBezTo>
                  <a:cubicBezTo>
                    <a:pt x="f24" y="f18"/>
                    <a:pt x="f24" y="f18"/>
                    <a:pt x="f24" y="f18"/>
                  </a:cubicBezTo>
                  <a:cubicBezTo>
                    <a:pt x="f25" y="f26"/>
                    <a:pt x="f27" y="f28"/>
                    <a:pt x="f29" y="f30"/>
                  </a:cubicBezTo>
                  <a:cubicBezTo>
                    <a:pt x="f31" y="f32"/>
                    <a:pt x="f33" y="f34"/>
                    <a:pt x="f35" y="f36"/>
                  </a:cubicBezTo>
                  <a:cubicBezTo>
                    <a:pt x="f37" y="f38"/>
                    <a:pt x="f39" y="f36"/>
                    <a:pt x="f40" y="f41"/>
                  </a:cubicBezTo>
                  <a:cubicBezTo>
                    <a:pt x="f42" y="f43"/>
                    <a:pt x="f40" y="f32"/>
                    <a:pt x="f44" y="f45"/>
                  </a:cubicBezTo>
                  <a:cubicBezTo>
                    <a:pt x="f44" y="f45"/>
                    <a:pt x="f44" y="f45"/>
                    <a:pt x="f37" y="f45"/>
                  </a:cubicBezTo>
                  <a:cubicBezTo>
                    <a:pt x="f46" y="f9"/>
                    <a:pt x="f47" y="f48"/>
                    <a:pt x="f49" y="f50"/>
                  </a:cubicBezTo>
                  <a:cubicBezTo>
                    <a:pt x="f51" y="f52"/>
                    <a:pt x="f53" y="f54"/>
                    <a:pt x="f55" y="f56"/>
                  </a:cubicBezTo>
                  <a:cubicBezTo>
                    <a:pt x="f57" y="f58"/>
                    <a:pt x="f59" y="f60"/>
                    <a:pt x="f61" y="f62"/>
                  </a:cubicBezTo>
                  <a:cubicBezTo>
                    <a:pt x="f63" y="f64"/>
                    <a:pt x="f65" y="f62"/>
                    <a:pt x="f66" y="f67"/>
                  </a:cubicBezTo>
                  <a:cubicBezTo>
                    <a:pt x="f68" y="f69"/>
                    <a:pt x="f66" y="f70"/>
                    <a:pt x="f65" y="f71"/>
                  </a:cubicBezTo>
                  <a:cubicBezTo>
                    <a:pt x="f72" y="f56"/>
                    <a:pt x="f73" y="f74"/>
                    <a:pt x="f75" y="f76"/>
                  </a:cubicBezTo>
                  <a:cubicBezTo>
                    <a:pt x="f77" y="f78"/>
                    <a:pt x="f79" y="f80"/>
                    <a:pt x="f5" y="f7"/>
                  </a:cubicBezTo>
                  <a:lnTo>
                    <a:pt x="f81" y="f7"/>
                  </a:lnTo>
                  <a:cubicBezTo>
                    <a:pt x="f82" y="f83"/>
                    <a:pt x="f84" y="f85"/>
                    <a:pt x="f86" y="f87"/>
                  </a:cubicBezTo>
                  <a:lnTo>
                    <a:pt x="f88" y="f89"/>
                  </a:lnTo>
                  <a:cubicBezTo>
                    <a:pt x="f90" y="f89"/>
                    <a:pt x="f42" y="f89"/>
                    <a:pt x="f39" y="f91"/>
                  </a:cubicBezTo>
                  <a:cubicBezTo>
                    <a:pt x="f92" y="f56"/>
                    <a:pt x="f93" y="f94"/>
                    <a:pt x="f95" y="f96"/>
                  </a:cubicBezTo>
                  <a:cubicBezTo>
                    <a:pt x="f97" y="f98"/>
                    <a:pt x="f99" y="f100"/>
                    <a:pt x="f8" y="f9"/>
                  </a:cubicBezTo>
                  <a:close/>
                </a:path>
              </a:pathLst>
            </a:custGeom>
            <a:solidFill>
              <a:srgbClr val="F52960"/>
            </a:solidFill>
            <a:ln w="6345" cap="flat">
              <a:solidFill>
                <a:srgbClr val="F5296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sp>
          <p:nvSpPr>
            <p:cNvPr id="26" name="Freeform 57">
              <a:extLst>
                <a:ext uri="{FF2B5EF4-FFF2-40B4-BE49-F238E27FC236}">
                  <a16:creationId xmlns:a16="http://schemas.microsoft.com/office/drawing/2014/main" id="{43AB1CDA-B309-4956-BFAB-47654015CBC0}"/>
                </a:ext>
              </a:extLst>
            </p:cNvPr>
            <p:cNvSpPr/>
            <p:nvPr/>
          </p:nvSpPr>
          <p:spPr>
            <a:xfrm>
              <a:off x="10799832" y="1107603"/>
              <a:ext cx="467788" cy="41563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79963"/>
                <a:gd name="f7" fmla="val 337597"/>
                <a:gd name="f8" fmla="val 375808"/>
                <a:gd name="f9" fmla="val 96868"/>
                <a:gd name="f10" fmla="val 369156"/>
                <a:gd name="f11" fmla="val 63434"/>
                <a:gd name="f12" fmla="val 345876"/>
                <a:gd name="f13" fmla="val 36686"/>
                <a:gd name="f14" fmla="val 312619"/>
                <a:gd name="f15" fmla="val 26656"/>
                <a:gd name="f16" fmla="val 289339"/>
                <a:gd name="f17" fmla="val 16625"/>
                <a:gd name="f18" fmla="val 262733"/>
                <a:gd name="f19" fmla="val 249430"/>
                <a:gd name="f20" fmla="val 46716"/>
                <a:gd name="f21" fmla="val 236127"/>
                <a:gd name="f22" fmla="val 33343"/>
                <a:gd name="f23" fmla="val 219498"/>
                <a:gd name="f24" fmla="val 23312"/>
                <a:gd name="f25" fmla="val 199544"/>
                <a:gd name="f26" fmla="val 13282"/>
                <a:gd name="f27" fmla="val 129704"/>
                <a:gd name="f28" fmla="val -16809"/>
                <a:gd name="f29" fmla="val 29932"/>
                <a:gd name="f30" fmla="val 3251"/>
                <a:gd name="f31" fmla="val 83495"/>
                <a:gd name="f32" fmla="val 23280"/>
                <a:gd name="f33" fmla="val 90181"/>
                <a:gd name="f34" fmla="val 49886"/>
                <a:gd name="f35" fmla="val 93525"/>
                <a:gd name="f36" fmla="val 73166"/>
                <a:gd name="f37" fmla="val 86469"/>
                <a:gd name="f38" fmla="val 149658"/>
                <a:gd name="f39" fmla="val 152984"/>
                <a:gd name="f40" fmla="val 76808"/>
                <a:gd name="f41" fmla="val 133029"/>
                <a:gd name="f42" fmla="val 167081"/>
                <a:gd name="f43" fmla="val 264042"/>
                <a:gd name="f44" fmla="val 206195"/>
                <a:gd name="f45" fmla="val 337598"/>
                <a:gd name="f46" fmla="val 256081"/>
                <a:gd name="f47" fmla="val 310850"/>
                <a:gd name="f48" fmla="val 299316"/>
                <a:gd name="f49" fmla="val 210546"/>
                <a:gd name="f50" fmla="val 302642"/>
                <a:gd name="f51" fmla="val 329248"/>
                <a:gd name="f52" fmla="val 352528"/>
                <a:gd name="f53" fmla="val 197172"/>
                <a:gd name="f54" fmla="val 365831"/>
                <a:gd name="f55" fmla="val 173768"/>
                <a:gd name="f56" fmla="val 382459"/>
                <a:gd name="f57" fmla="val 147020"/>
                <a:gd name="f58" fmla="val 120273"/>
                <a:gd name="f59" fmla="+- 0 0 -90"/>
                <a:gd name="f60" fmla="*/ f3 1 379963"/>
                <a:gd name="f61" fmla="*/ f4 1 337597"/>
                <a:gd name="f62" fmla="val f5"/>
                <a:gd name="f63" fmla="val f6"/>
                <a:gd name="f64" fmla="val f7"/>
                <a:gd name="f65" fmla="*/ f59 f0 1"/>
                <a:gd name="f66" fmla="+- f64 0 f62"/>
                <a:gd name="f67" fmla="+- f63 0 f62"/>
                <a:gd name="f68" fmla="*/ f65 1 f2"/>
                <a:gd name="f69" fmla="*/ f67 1 379963"/>
                <a:gd name="f70" fmla="*/ f66 1 337597"/>
                <a:gd name="f71" fmla="*/ 375808 f67 1"/>
                <a:gd name="f72" fmla="*/ 96868 f66 1"/>
                <a:gd name="f73" fmla="*/ 312619 f67 1"/>
                <a:gd name="f74" fmla="*/ 26656 f66 1"/>
                <a:gd name="f75" fmla="*/ 249430 f67 1"/>
                <a:gd name="f76" fmla="*/ 46716 f66 1"/>
                <a:gd name="f77" fmla="*/ 199544 f67 1"/>
                <a:gd name="f78" fmla="*/ 13282 f66 1"/>
                <a:gd name="f79" fmla="*/ 0 f67 1"/>
                <a:gd name="f80" fmla="*/ 83495 f66 1"/>
                <a:gd name="f81" fmla="*/ 73166 f67 1"/>
                <a:gd name="f82" fmla="*/ 93525 f66 1"/>
                <a:gd name="f83" fmla="*/ 152984 f67 1"/>
                <a:gd name="f84" fmla="*/ 76808 f66 1"/>
                <a:gd name="f85" fmla="*/ 206195 f67 1"/>
                <a:gd name="f86" fmla="*/ 337598 f66 1"/>
                <a:gd name="f87" fmla="*/ 299316 f67 1"/>
                <a:gd name="f88" fmla="*/ 210546 f66 1"/>
                <a:gd name="f89" fmla="*/ 302642 f67 1"/>
                <a:gd name="f90" fmla="*/ 365831 f67 1"/>
                <a:gd name="f91" fmla="*/ 173768 f66 1"/>
                <a:gd name="f92" fmla="+- f68 0 f1"/>
                <a:gd name="f93" fmla="*/ f71 1 379963"/>
                <a:gd name="f94" fmla="*/ f72 1 337597"/>
                <a:gd name="f95" fmla="*/ f73 1 379963"/>
                <a:gd name="f96" fmla="*/ f74 1 337597"/>
                <a:gd name="f97" fmla="*/ f75 1 379963"/>
                <a:gd name="f98" fmla="*/ f76 1 337597"/>
                <a:gd name="f99" fmla="*/ f77 1 379963"/>
                <a:gd name="f100" fmla="*/ f78 1 337597"/>
                <a:gd name="f101" fmla="*/ f79 1 379963"/>
                <a:gd name="f102" fmla="*/ f80 1 337597"/>
                <a:gd name="f103" fmla="*/ f81 1 379963"/>
                <a:gd name="f104" fmla="*/ f82 1 337597"/>
                <a:gd name="f105" fmla="*/ f83 1 379963"/>
                <a:gd name="f106" fmla="*/ f84 1 337597"/>
                <a:gd name="f107" fmla="*/ f85 1 379963"/>
                <a:gd name="f108" fmla="*/ f86 1 337597"/>
                <a:gd name="f109" fmla="*/ f87 1 379963"/>
                <a:gd name="f110" fmla="*/ f88 1 337597"/>
                <a:gd name="f111" fmla="*/ f89 1 379963"/>
                <a:gd name="f112" fmla="*/ f90 1 379963"/>
                <a:gd name="f113" fmla="*/ f91 1 337597"/>
                <a:gd name="f114" fmla="*/ f62 1 f69"/>
                <a:gd name="f115" fmla="*/ f63 1 f69"/>
                <a:gd name="f116" fmla="*/ f62 1 f70"/>
                <a:gd name="f117" fmla="*/ f64 1 f70"/>
                <a:gd name="f118" fmla="*/ f93 1 f69"/>
                <a:gd name="f119" fmla="*/ f94 1 f70"/>
                <a:gd name="f120" fmla="*/ f95 1 f69"/>
                <a:gd name="f121" fmla="*/ f96 1 f70"/>
                <a:gd name="f122" fmla="*/ f97 1 f69"/>
                <a:gd name="f123" fmla="*/ f98 1 f70"/>
                <a:gd name="f124" fmla="*/ f99 1 f69"/>
                <a:gd name="f125" fmla="*/ f100 1 f70"/>
                <a:gd name="f126" fmla="*/ f101 1 f69"/>
                <a:gd name="f127" fmla="*/ f102 1 f70"/>
                <a:gd name="f128" fmla="*/ f103 1 f69"/>
                <a:gd name="f129" fmla="*/ f104 1 f70"/>
                <a:gd name="f130" fmla="*/ f105 1 f69"/>
                <a:gd name="f131" fmla="*/ f106 1 f70"/>
                <a:gd name="f132" fmla="*/ f107 1 f69"/>
                <a:gd name="f133" fmla="*/ f108 1 f70"/>
                <a:gd name="f134" fmla="*/ f109 1 f69"/>
                <a:gd name="f135" fmla="*/ f110 1 f70"/>
                <a:gd name="f136" fmla="*/ f111 1 f69"/>
                <a:gd name="f137" fmla="*/ f112 1 f69"/>
                <a:gd name="f138" fmla="*/ f113 1 f70"/>
                <a:gd name="f139" fmla="*/ f114 f60 1"/>
                <a:gd name="f140" fmla="*/ f115 f60 1"/>
                <a:gd name="f141" fmla="*/ f117 f61 1"/>
                <a:gd name="f142" fmla="*/ f116 f61 1"/>
                <a:gd name="f143" fmla="*/ f118 f60 1"/>
                <a:gd name="f144" fmla="*/ f119 f61 1"/>
                <a:gd name="f145" fmla="*/ f120 f60 1"/>
                <a:gd name="f146" fmla="*/ f121 f61 1"/>
                <a:gd name="f147" fmla="*/ f122 f60 1"/>
                <a:gd name="f148" fmla="*/ f123 f61 1"/>
                <a:gd name="f149" fmla="*/ f124 f60 1"/>
                <a:gd name="f150" fmla="*/ f125 f61 1"/>
                <a:gd name="f151" fmla="*/ f126 f60 1"/>
                <a:gd name="f152" fmla="*/ f127 f61 1"/>
                <a:gd name="f153" fmla="*/ f128 f60 1"/>
                <a:gd name="f154" fmla="*/ f129 f61 1"/>
                <a:gd name="f155" fmla="*/ f130 f60 1"/>
                <a:gd name="f156" fmla="*/ f131 f61 1"/>
                <a:gd name="f157" fmla="*/ f132 f60 1"/>
                <a:gd name="f158" fmla="*/ f133 f61 1"/>
                <a:gd name="f159" fmla="*/ f134 f60 1"/>
                <a:gd name="f160" fmla="*/ f135 f61 1"/>
                <a:gd name="f161" fmla="*/ f136 f60 1"/>
                <a:gd name="f162" fmla="*/ f137 f60 1"/>
                <a:gd name="f163" fmla="*/ f138 f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92">
                  <a:pos x="f143" y="f144"/>
                </a:cxn>
                <a:cxn ang="f92">
                  <a:pos x="f145" y="f146"/>
                </a:cxn>
                <a:cxn ang="f92">
                  <a:pos x="f147" y="f148"/>
                </a:cxn>
                <a:cxn ang="f92">
                  <a:pos x="f149" y="f150"/>
                </a:cxn>
                <a:cxn ang="f92">
                  <a:pos x="f151" y="f152"/>
                </a:cxn>
                <a:cxn ang="f92">
                  <a:pos x="f153" y="f154"/>
                </a:cxn>
                <a:cxn ang="f92">
                  <a:pos x="f155" y="f156"/>
                </a:cxn>
                <a:cxn ang="f92">
                  <a:pos x="f157" y="f158"/>
                </a:cxn>
                <a:cxn ang="f92">
                  <a:pos x="f159" y="f160"/>
                </a:cxn>
                <a:cxn ang="f92">
                  <a:pos x="f161" y="f160"/>
                </a:cxn>
                <a:cxn ang="f92">
                  <a:pos x="f162" y="f163"/>
                </a:cxn>
                <a:cxn ang="f92">
                  <a:pos x="f143" y="f144"/>
                </a:cxn>
              </a:cxnLst>
              <a:rect l="f139" t="f142" r="f140" b="f141"/>
              <a:pathLst>
                <a:path w="379963" h="337597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5"/>
                    <a:pt x="f19" y="f20"/>
                  </a:cubicBez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30"/>
                    <a:pt x="f5" y="f31"/>
                  </a:cubicBezTo>
                  <a:cubicBezTo>
                    <a:pt x="f32" y="f33"/>
                    <a:pt x="f34" y="f35"/>
                    <a:pt x="f36" y="f35"/>
                  </a:cubicBezTo>
                  <a:cubicBezTo>
                    <a:pt x="f37" y="f35"/>
                    <a:pt x="f38" y="f35"/>
                    <a:pt x="f39" y="f40"/>
                  </a:cubicBezTo>
                  <a:cubicBezTo>
                    <a:pt x="f41" y="f42"/>
                    <a:pt x="f39" y="f43"/>
                    <a:pt x="f44" y="f45"/>
                  </a:cubicBezTo>
                  <a:cubicBezTo>
                    <a:pt x="f46" y="f47"/>
                    <a:pt x="f16" y="f43"/>
                    <a:pt x="f48" y="f49"/>
                  </a:cubicBezTo>
                  <a:lnTo>
                    <a:pt x="f50" y="f49"/>
                  </a:lnTo>
                  <a:cubicBezTo>
                    <a:pt x="f51" y="f49"/>
                    <a:pt x="f52" y="f53"/>
                    <a:pt x="f54" y="f55"/>
                  </a:cubicBezTo>
                  <a:cubicBezTo>
                    <a:pt x="f56" y="f57"/>
                    <a:pt x="f56" y="f58"/>
                    <a:pt x="f8" y="f9"/>
                  </a:cubicBezTo>
                  <a:close/>
                </a:path>
              </a:pathLst>
            </a:custGeom>
            <a:solidFill>
              <a:srgbClr val="F2EFED"/>
            </a:solidFill>
            <a:ln w="33220" cap="rnd">
              <a:solidFill>
                <a:srgbClr val="F2EFED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sp>
          <p:nvSpPr>
            <p:cNvPr id="27" name="Freeform 58">
              <a:extLst>
                <a:ext uri="{FF2B5EF4-FFF2-40B4-BE49-F238E27FC236}">
                  <a16:creationId xmlns:a16="http://schemas.microsoft.com/office/drawing/2014/main" id="{0F6B3110-22E5-4875-B32E-06C6726F42BC}"/>
                </a:ext>
              </a:extLst>
            </p:cNvPr>
            <p:cNvSpPr/>
            <p:nvPr/>
          </p:nvSpPr>
          <p:spPr>
            <a:xfrm>
              <a:off x="10767151" y="1202170"/>
              <a:ext cx="294720" cy="34988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9387"/>
                <a:gd name="f7" fmla="val 284194"/>
                <a:gd name="f8" fmla="val 182850"/>
                <a:gd name="f9" fmla="val 179524"/>
                <a:gd name="f10" fmla="val 16717"/>
                <a:gd name="f11" fmla="val 116335"/>
                <a:gd name="f12" fmla="val 103032"/>
                <a:gd name="f13" fmla="val 83078"/>
                <a:gd name="f14" fmla="val 63124"/>
                <a:gd name="f15" fmla="val 13374"/>
                <a:gd name="f16" fmla="val 43169"/>
                <a:gd name="f17" fmla="val 6687"/>
                <a:gd name="f18" fmla="val 26541"/>
                <a:gd name="f19" fmla="val 23404"/>
                <a:gd name="f20" fmla="val 13238"/>
                <a:gd name="f21" fmla="val 43465"/>
                <a:gd name="f22" fmla="val 6586"/>
                <a:gd name="f23" fmla="val 66869"/>
                <a:gd name="f24" fmla="val 70213"/>
                <a:gd name="f25" fmla="val 73556"/>
                <a:gd name="f26" fmla="val -16694"/>
                <a:gd name="f27" fmla="val 157143"/>
                <a:gd name="f28" fmla="val 23215"/>
                <a:gd name="f29" fmla="val 244073"/>
                <a:gd name="f30" fmla="val 277508"/>
                <a:gd name="f31" fmla="val 149593"/>
                <a:gd name="f32" fmla="val 290882"/>
                <a:gd name="f33" fmla="val 199479"/>
                <a:gd name="f34" fmla="val 284195"/>
                <a:gd name="f35" fmla="val 257447"/>
                <a:gd name="f36" fmla="val 183891"/>
                <a:gd name="f37" fmla="val 162896"/>
                <a:gd name="f38" fmla="val 90274"/>
                <a:gd name="f39" fmla="+- 0 0 -90"/>
                <a:gd name="f40" fmla="*/ f3 1 239387"/>
                <a:gd name="f41" fmla="*/ f4 1 284194"/>
                <a:gd name="f42" fmla="val f5"/>
                <a:gd name="f43" fmla="val f6"/>
                <a:gd name="f44" fmla="val f7"/>
                <a:gd name="f45" fmla="*/ f39 f0 1"/>
                <a:gd name="f46" fmla="+- f44 0 f42"/>
                <a:gd name="f47" fmla="+- f43 0 f42"/>
                <a:gd name="f48" fmla="*/ f45 1 f2"/>
                <a:gd name="f49" fmla="*/ f47 1 239387"/>
                <a:gd name="f50" fmla="*/ f46 1 284194"/>
                <a:gd name="f51" fmla="*/ 182850 f47 1"/>
                <a:gd name="f52" fmla="*/ 0 f46 1"/>
                <a:gd name="f53" fmla="*/ 103032 f47 1"/>
                <a:gd name="f54" fmla="*/ 16717 f46 1"/>
                <a:gd name="f55" fmla="*/ 43169 f47 1"/>
                <a:gd name="f56" fmla="*/ 6687 f46 1"/>
                <a:gd name="f57" fmla="*/ 6586 f47 1"/>
                <a:gd name="f58" fmla="*/ 66869 f46 1"/>
                <a:gd name="f59" fmla="*/ 73556 f46 1"/>
                <a:gd name="f60" fmla="*/ 277508 f46 1"/>
                <a:gd name="f61" fmla="*/ 239387 f47 1"/>
                <a:gd name="f62" fmla="*/ 257447 f46 1"/>
                <a:gd name="f63" fmla="+- f48 0 f1"/>
                <a:gd name="f64" fmla="*/ f51 1 239387"/>
                <a:gd name="f65" fmla="*/ f52 1 284194"/>
                <a:gd name="f66" fmla="*/ f53 1 239387"/>
                <a:gd name="f67" fmla="*/ f54 1 284194"/>
                <a:gd name="f68" fmla="*/ f55 1 239387"/>
                <a:gd name="f69" fmla="*/ f56 1 284194"/>
                <a:gd name="f70" fmla="*/ f57 1 239387"/>
                <a:gd name="f71" fmla="*/ f58 1 284194"/>
                <a:gd name="f72" fmla="*/ f59 1 284194"/>
                <a:gd name="f73" fmla="*/ f60 1 284194"/>
                <a:gd name="f74" fmla="*/ f61 1 239387"/>
                <a:gd name="f75" fmla="*/ f62 1 284194"/>
                <a:gd name="f76" fmla="*/ f42 1 f49"/>
                <a:gd name="f77" fmla="*/ f43 1 f49"/>
                <a:gd name="f78" fmla="*/ f42 1 f50"/>
                <a:gd name="f79" fmla="*/ f44 1 f50"/>
                <a:gd name="f80" fmla="*/ f64 1 f49"/>
                <a:gd name="f81" fmla="*/ f65 1 f50"/>
                <a:gd name="f82" fmla="*/ f66 1 f49"/>
                <a:gd name="f83" fmla="*/ f67 1 f50"/>
                <a:gd name="f84" fmla="*/ f68 1 f49"/>
                <a:gd name="f85" fmla="*/ f69 1 f50"/>
                <a:gd name="f86" fmla="*/ f70 1 f49"/>
                <a:gd name="f87" fmla="*/ f71 1 f50"/>
                <a:gd name="f88" fmla="*/ f72 1 f50"/>
                <a:gd name="f89" fmla="*/ f73 1 f50"/>
                <a:gd name="f90" fmla="*/ f74 1 f49"/>
                <a:gd name="f91" fmla="*/ f75 1 f50"/>
                <a:gd name="f92" fmla="*/ f76 f40 1"/>
                <a:gd name="f93" fmla="*/ f77 f40 1"/>
                <a:gd name="f94" fmla="*/ f79 f41 1"/>
                <a:gd name="f95" fmla="*/ f78 f41 1"/>
                <a:gd name="f96" fmla="*/ f80 f40 1"/>
                <a:gd name="f97" fmla="*/ f81 f41 1"/>
                <a:gd name="f98" fmla="*/ f82 f40 1"/>
                <a:gd name="f99" fmla="*/ f83 f41 1"/>
                <a:gd name="f100" fmla="*/ f84 f40 1"/>
                <a:gd name="f101" fmla="*/ f85 f41 1"/>
                <a:gd name="f102" fmla="*/ f86 f40 1"/>
                <a:gd name="f103" fmla="*/ f87 f41 1"/>
                <a:gd name="f104" fmla="*/ f88 f41 1"/>
                <a:gd name="f105" fmla="*/ f89 f41 1"/>
                <a:gd name="f106" fmla="*/ f90 f40 1"/>
                <a:gd name="f107" fmla="*/ f91 f4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3">
                  <a:pos x="f96" y="f97"/>
                </a:cxn>
                <a:cxn ang="f63">
                  <a:pos x="f98" y="f99"/>
                </a:cxn>
                <a:cxn ang="f63">
                  <a:pos x="f100" y="f101"/>
                </a:cxn>
                <a:cxn ang="f63">
                  <a:pos x="f102" y="f103"/>
                </a:cxn>
                <a:cxn ang="f63">
                  <a:pos x="f102" y="f104"/>
                </a:cxn>
                <a:cxn ang="f63">
                  <a:pos x="f98" y="f105"/>
                </a:cxn>
                <a:cxn ang="f63">
                  <a:pos x="f106" y="f107"/>
                </a:cxn>
                <a:cxn ang="f63">
                  <a:pos x="f96" y="f97"/>
                </a:cxn>
              </a:cxnLst>
              <a:rect l="f92" t="f95" r="f93" b="f94"/>
              <a:pathLst>
                <a:path w="239387" h="284194">
                  <a:moveTo>
                    <a:pt x="f8" y="f5"/>
                  </a:moveTo>
                  <a:cubicBezTo>
                    <a:pt x="f9" y="f10"/>
                    <a:pt x="f11" y="f10"/>
                    <a:pt x="f12" y="f10"/>
                  </a:cubicBezTo>
                  <a:cubicBezTo>
                    <a:pt x="f13" y="f10"/>
                    <a:pt x="f14" y="f15"/>
                    <a:pt x="f16" y="f17"/>
                  </a:cubicBezTo>
                  <a:cubicBezTo>
                    <a:pt x="f18" y="f19"/>
                    <a:pt x="f20" y="f21"/>
                    <a:pt x="f22" y="f23"/>
                  </a:cubicBezTo>
                  <a:cubicBezTo>
                    <a:pt x="f22" y="f24"/>
                    <a:pt x="f22" y="f24"/>
                    <a:pt x="f22" y="f25"/>
                  </a:cubicBezTo>
                  <a:cubicBezTo>
                    <a:pt x="f26" y="f27"/>
                    <a:pt x="f28" y="f29"/>
                    <a:pt x="f12" y="f30"/>
                  </a:cubicBezTo>
                  <a:cubicBezTo>
                    <a:pt x="f31" y="f32"/>
                    <a:pt x="f33" y="f34"/>
                    <a:pt x="f6" y="f35"/>
                  </a:cubicBezTo>
                  <a:cubicBezTo>
                    <a:pt x="f8" y="f36"/>
                    <a:pt x="f37" y="f38"/>
                    <a:pt x="f8" y="f5"/>
                  </a:cubicBezTo>
                  <a:close/>
                </a:path>
              </a:pathLst>
            </a:custGeom>
            <a:solidFill>
              <a:srgbClr val="0B3A24"/>
            </a:solidFill>
            <a:ln w="33220" cap="rnd">
              <a:solidFill>
                <a:srgbClr val="F2EFED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grpSp>
          <p:nvGrpSpPr>
            <p:cNvPr id="28" name="Графический объект 14">
              <a:extLst>
                <a:ext uri="{FF2B5EF4-FFF2-40B4-BE49-F238E27FC236}">
                  <a16:creationId xmlns:a16="http://schemas.microsoft.com/office/drawing/2014/main" id="{40E0061D-2575-457E-8ED5-554E3C7566CF}"/>
                </a:ext>
              </a:extLst>
            </p:cNvPr>
            <p:cNvGrpSpPr/>
            <p:nvPr/>
          </p:nvGrpSpPr>
          <p:grpSpPr>
            <a:xfrm>
              <a:off x="9387413" y="1919810"/>
              <a:ext cx="458407" cy="360813"/>
              <a:chOff x="9387413" y="1919810"/>
              <a:chExt cx="458407" cy="360813"/>
            </a:xfrm>
          </p:grpSpPr>
          <p:sp>
            <p:nvSpPr>
              <p:cNvPr id="29" name="Freeform 67">
                <a:extLst>
                  <a:ext uri="{FF2B5EF4-FFF2-40B4-BE49-F238E27FC236}">
                    <a16:creationId xmlns:a16="http://schemas.microsoft.com/office/drawing/2014/main" id="{38349818-1150-4769-908D-78863397893D}"/>
                  </a:ext>
                </a:extLst>
              </p:cNvPr>
              <p:cNvSpPr/>
              <p:nvPr/>
            </p:nvSpPr>
            <p:spPr>
              <a:xfrm>
                <a:off x="9403003" y="2028760"/>
                <a:ext cx="41568" cy="33713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33763"/>
                  <a:gd name="f7" fmla="val 27381"/>
                  <a:gd name="f8" fmla="val 506"/>
                  <a:gd name="f9" fmla="val 634"/>
                  <a:gd name="f10" fmla="val 10483"/>
                  <a:gd name="f11" fmla="val -2710"/>
                  <a:gd name="f12" fmla="val -2820"/>
                  <a:gd name="f13" fmla="val 7320"/>
                  <a:gd name="f14" fmla="+- 0 0 -90"/>
                  <a:gd name="f15" fmla="*/ f3 1 33763"/>
                  <a:gd name="f16" fmla="*/ f4 1 27381"/>
                  <a:gd name="f17" fmla="val f5"/>
                  <a:gd name="f18" fmla="val f6"/>
                  <a:gd name="f19" fmla="val f7"/>
                  <a:gd name="f20" fmla="*/ f14 f0 1"/>
                  <a:gd name="f21" fmla="+- f19 0 f17"/>
                  <a:gd name="f22" fmla="+- f18 0 f17"/>
                  <a:gd name="f23" fmla="*/ f20 1 f2"/>
                  <a:gd name="f24" fmla="*/ f22 1 33763"/>
                  <a:gd name="f25" fmla="*/ f21 1 27381"/>
                  <a:gd name="f26" fmla="*/ 506 f22 1"/>
                  <a:gd name="f27" fmla="*/ 27381 f21 1"/>
                  <a:gd name="f28" fmla="*/ 33763 f22 1"/>
                  <a:gd name="f29" fmla="*/ 634 f21 1"/>
                  <a:gd name="f30" fmla="+- f23 0 f1"/>
                  <a:gd name="f31" fmla="*/ f26 1 33763"/>
                  <a:gd name="f32" fmla="*/ f27 1 27381"/>
                  <a:gd name="f33" fmla="*/ f28 1 33763"/>
                  <a:gd name="f34" fmla="*/ f29 1 27381"/>
                  <a:gd name="f35" fmla="*/ f17 1 f24"/>
                  <a:gd name="f36" fmla="*/ f18 1 f24"/>
                  <a:gd name="f37" fmla="*/ f17 1 f25"/>
                  <a:gd name="f38" fmla="*/ f19 1 f25"/>
                  <a:gd name="f39" fmla="*/ f31 1 f24"/>
                  <a:gd name="f40" fmla="*/ f32 1 f25"/>
                  <a:gd name="f41" fmla="*/ f33 1 f24"/>
                  <a:gd name="f42" fmla="*/ f34 1 f25"/>
                  <a:gd name="f43" fmla="*/ f35 f15 1"/>
                  <a:gd name="f44" fmla="*/ f36 f15 1"/>
                  <a:gd name="f45" fmla="*/ f38 f16 1"/>
                  <a:gd name="f46" fmla="*/ f37 f16 1"/>
                  <a:gd name="f47" fmla="*/ f39 f15 1"/>
                  <a:gd name="f48" fmla="*/ f40 f16 1"/>
                  <a:gd name="f49" fmla="*/ f41 f15 1"/>
                  <a:gd name="f50" fmla="*/ f42 f1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0">
                    <a:pos x="f47" y="f48"/>
                  </a:cxn>
                  <a:cxn ang="f30">
                    <a:pos x="f49" y="f50"/>
                  </a:cxn>
                  <a:cxn ang="f30">
                    <a:pos x="f47" y="f48"/>
                  </a:cxn>
                </a:cxnLst>
                <a:rect l="f43" t="f46" r="f44" b="f45"/>
                <a:pathLst>
                  <a:path w="33763" h="27381">
                    <a:moveTo>
                      <a:pt x="f8" y="f7"/>
                    </a:moveTo>
                    <a:lnTo>
                      <a:pt x="f6" y="f9"/>
                    </a:lnTo>
                    <a:cubicBezTo>
                      <a:pt x="f10" y="f11"/>
                      <a:pt x="f12" y="f13"/>
                      <a:pt x="f8" y="f7"/>
                    </a:cubicBezTo>
                    <a:close/>
                  </a:path>
                </a:pathLst>
              </a:custGeom>
              <a:noFill/>
              <a:ln w="33220" cap="rnd">
                <a:solidFill>
                  <a:srgbClr val="F2EFED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3429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1350" b="0" i="0" u="none" strike="noStrike" kern="1200" cap="none" spc="0" baseline="0">
                  <a:solidFill>
                    <a:srgbClr val="000000"/>
                  </a:solidFill>
                  <a:uFillTx/>
                  <a:latin typeface="Trebuchet MS"/>
                </a:endParaRPr>
              </a:p>
            </p:txBody>
          </p:sp>
          <p:sp>
            <p:nvSpPr>
              <p:cNvPr id="30" name="Freeform 68">
                <a:extLst>
                  <a:ext uri="{FF2B5EF4-FFF2-40B4-BE49-F238E27FC236}">
                    <a16:creationId xmlns:a16="http://schemas.microsoft.com/office/drawing/2014/main" id="{815F463F-E723-485E-A1AF-B441F61F2A7C}"/>
                  </a:ext>
                </a:extLst>
              </p:cNvPr>
              <p:cNvSpPr/>
              <p:nvPr/>
            </p:nvSpPr>
            <p:spPr>
              <a:xfrm>
                <a:off x="9387413" y="1919810"/>
                <a:ext cx="458407" cy="360813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372345"/>
                  <a:gd name="f7" fmla="val 293077"/>
                  <a:gd name="f8" fmla="val 365694"/>
                  <a:gd name="f9" fmla="val 166026"/>
                  <a:gd name="f10" fmla="val 139278"/>
                  <a:gd name="f11" fmla="val 369020"/>
                  <a:gd name="f12" fmla="val 135935"/>
                  <a:gd name="f13" fmla="val 362368"/>
                  <a:gd name="f14" fmla="val 132591"/>
                  <a:gd name="f15" fmla="val 359042"/>
                  <a:gd name="f16" fmla="val 129248"/>
                  <a:gd name="f17" fmla="val 329111"/>
                  <a:gd name="f18" fmla="val 92470"/>
                  <a:gd name="f19" fmla="val 295854"/>
                  <a:gd name="f20" fmla="val 59035"/>
                  <a:gd name="f21" fmla="val 259270"/>
                  <a:gd name="f22" fmla="val 28944"/>
                  <a:gd name="f23" fmla="val 235990"/>
                  <a:gd name="f24" fmla="val 12227"/>
                  <a:gd name="f25" fmla="val 206059"/>
                  <a:gd name="f26" fmla="val 5540"/>
                  <a:gd name="f27" fmla="val 179453"/>
                  <a:gd name="f28" fmla="val 2196"/>
                  <a:gd name="f29" fmla="val 132893"/>
                  <a:gd name="f30" fmla="val -1147"/>
                  <a:gd name="f31" fmla="val 89658"/>
                  <a:gd name="f32" fmla="val 43098"/>
                  <a:gd name="f33" fmla="val 29795"/>
                  <a:gd name="f34" fmla="val 19818"/>
                  <a:gd name="f35" fmla="val 8883"/>
                  <a:gd name="f36" fmla="val 9840"/>
                  <a:gd name="f37" fmla="val 15570"/>
                  <a:gd name="f38" fmla="val -16765"/>
                  <a:gd name="f39" fmla="val 38974"/>
                  <a:gd name="f40" fmla="val 16492"/>
                  <a:gd name="f41" fmla="val 72409"/>
                  <a:gd name="f42" fmla="val 39772"/>
                  <a:gd name="f43" fmla="val 79096"/>
                  <a:gd name="f44" fmla="val 139544"/>
                  <a:gd name="f45" fmla="val 166150"/>
                  <a:gd name="f46" fmla="val 169476"/>
                  <a:gd name="f47" fmla="val 172801"/>
                  <a:gd name="f48" fmla="val 149309"/>
                  <a:gd name="f49" fmla="val 155996"/>
                  <a:gd name="f50" fmla="val 156173"/>
                  <a:gd name="f51" fmla="val 152652"/>
                  <a:gd name="f52" fmla="val 136218"/>
                  <a:gd name="f53" fmla="val 145965"/>
                  <a:gd name="f54" fmla="val 119590"/>
                  <a:gd name="f55" fmla="val 56401"/>
                  <a:gd name="f56" fmla="val 192774"/>
                  <a:gd name="f57" fmla="val 66378"/>
                  <a:gd name="f58" fmla="val 202804"/>
                  <a:gd name="f59" fmla="val 79681"/>
                  <a:gd name="f60" fmla="val 212835"/>
                  <a:gd name="f61" fmla="val 222865"/>
                  <a:gd name="f62" fmla="val 142870"/>
                  <a:gd name="f63" fmla="val 252956"/>
                  <a:gd name="f64" fmla="val 249293"/>
                  <a:gd name="f65" fmla="val 259643"/>
                  <a:gd name="f66" fmla="val 332437"/>
                  <a:gd name="f67" fmla="val 293078"/>
                  <a:gd name="f68" fmla="val 335762"/>
                  <a:gd name="f69" fmla="val 279704"/>
                  <a:gd name="f70" fmla="+- 0 0 -90"/>
                  <a:gd name="f71" fmla="*/ f3 1 372345"/>
                  <a:gd name="f72" fmla="*/ f4 1 293077"/>
                  <a:gd name="f73" fmla="val f5"/>
                  <a:gd name="f74" fmla="val f6"/>
                  <a:gd name="f75" fmla="val f7"/>
                  <a:gd name="f76" fmla="*/ f70 f0 1"/>
                  <a:gd name="f77" fmla="+- f75 0 f73"/>
                  <a:gd name="f78" fmla="+- f74 0 f73"/>
                  <a:gd name="f79" fmla="*/ f76 1 f2"/>
                  <a:gd name="f80" fmla="*/ f78 1 372345"/>
                  <a:gd name="f81" fmla="*/ f77 1 293077"/>
                  <a:gd name="f82" fmla="*/ 365694 f78 1"/>
                  <a:gd name="f83" fmla="*/ 166026 f77 1"/>
                  <a:gd name="f84" fmla="*/ 372345 f78 1"/>
                  <a:gd name="f85" fmla="*/ 139278 f77 1"/>
                  <a:gd name="f86" fmla="*/ 359042 f78 1"/>
                  <a:gd name="f87" fmla="*/ 129248 f77 1"/>
                  <a:gd name="f88" fmla="*/ 259270 f78 1"/>
                  <a:gd name="f89" fmla="*/ 28944 f77 1"/>
                  <a:gd name="f90" fmla="*/ 179453 f78 1"/>
                  <a:gd name="f91" fmla="*/ 2196 f77 1"/>
                  <a:gd name="f92" fmla="*/ 43098 f78 1"/>
                  <a:gd name="f93" fmla="*/ 5540 f77 1"/>
                  <a:gd name="f94" fmla="*/ 9840 f78 1"/>
                  <a:gd name="f95" fmla="*/ 15570 f77 1"/>
                  <a:gd name="f96" fmla="*/ 39772 f78 1"/>
                  <a:gd name="f97" fmla="*/ 79096 f77 1"/>
                  <a:gd name="f98" fmla="*/ 166150 f78 1"/>
                  <a:gd name="f99" fmla="*/ 132591 f77 1"/>
                  <a:gd name="f100" fmla="*/ 172801 f78 1"/>
                  <a:gd name="f101" fmla="*/ 155996 f77 1"/>
                  <a:gd name="f102" fmla="*/ 119590 f78 1"/>
                  <a:gd name="f103" fmla="*/ 135935 f77 1"/>
                  <a:gd name="f104" fmla="*/ 56401 f78 1"/>
                  <a:gd name="f105" fmla="*/ 192774 f77 1"/>
                  <a:gd name="f106" fmla="*/ 89658 f78 1"/>
                  <a:gd name="f107" fmla="*/ 222865 f77 1"/>
                  <a:gd name="f108" fmla="*/ 332437 f78 1"/>
                  <a:gd name="f109" fmla="*/ 293078 f77 1"/>
                  <a:gd name="f110" fmla="*/ 335762 f78 1"/>
                  <a:gd name="f111" fmla="*/ 279704 f77 1"/>
                  <a:gd name="f112" fmla="+- f79 0 f1"/>
                  <a:gd name="f113" fmla="*/ f82 1 372345"/>
                  <a:gd name="f114" fmla="*/ f83 1 293077"/>
                  <a:gd name="f115" fmla="*/ f84 1 372345"/>
                  <a:gd name="f116" fmla="*/ f85 1 293077"/>
                  <a:gd name="f117" fmla="*/ f86 1 372345"/>
                  <a:gd name="f118" fmla="*/ f87 1 293077"/>
                  <a:gd name="f119" fmla="*/ f88 1 372345"/>
                  <a:gd name="f120" fmla="*/ f89 1 293077"/>
                  <a:gd name="f121" fmla="*/ f90 1 372345"/>
                  <a:gd name="f122" fmla="*/ f91 1 293077"/>
                  <a:gd name="f123" fmla="*/ f92 1 372345"/>
                  <a:gd name="f124" fmla="*/ f93 1 293077"/>
                  <a:gd name="f125" fmla="*/ f94 1 372345"/>
                  <a:gd name="f126" fmla="*/ f95 1 293077"/>
                  <a:gd name="f127" fmla="*/ f96 1 372345"/>
                  <a:gd name="f128" fmla="*/ f97 1 293077"/>
                  <a:gd name="f129" fmla="*/ f98 1 372345"/>
                  <a:gd name="f130" fmla="*/ f99 1 293077"/>
                  <a:gd name="f131" fmla="*/ f100 1 372345"/>
                  <a:gd name="f132" fmla="*/ f101 1 293077"/>
                  <a:gd name="f133" fmla="*/ f102 1 372345"/>
                  <a:gd name="f134" fmla="*/ f103 1 293077"/>
                  <a:gd name="f135" fmla="*/ f104 1 372345"/>
                  <a:gd name="f136" fmla="*/ f105 1 293077"/>
                  <a:gd name="f137" fmla="*/ f106 1 372345"/>
                  <a:gd name="f138" fmla="*/ f107 1 293077"/>
                  <a:gd name="f139" fmla="*/ f108 1 372345"/>
                  <a:gd name="f140" fmla="*/ f109 1 293077"/>
                  <a:gd name="f141" fmla="*/ f110 1 372345"/>
                  <a:gd name="f142" fmla="*/ f111 1 293077"/>
                  <a:gd name="f143" fmla="*/ f73 1 f80"/>
                  <a:gd name="f144" fmla="*/ f74 1 f80"/>
                  <a:gd name="f145" fmla="*/ f73 1 f81"/>
                  <a:gd name="f146" fmla="*/ f75 1 f81"/>
                  <a:gd name="f147" fmla="*/ f113 1 f80"/>
                  <a:gd name="f148" fmla="*/ f114 1 f81"/>
                  <a:gd name="f149" fmla="*/ f115 1 f80"/>
                  <a:gd name="f150" fmla="*/ f116 1 f81"/>
                  <a:gd name="f151" fmla="*/ f117 1 f80"/>
                  <a:gd name="f152" fmla="*/ f118 1 f81"/>
                  <a:gd name="f153" fmla="*/ f119 1 f80"/>
                  <a:gd name="f154" fmla="*/ f120 1 f81"/>
                  <a:gd name="f155" fmla="*/ f121 1 f80"/>
                  <a:gd name="f156" fmla="*/ f122 1 f81"/>
                  <a:gd name="f157" fmla="*/ f123 1 f80"/>
                  <a:gd name="f158" fmla="*/ f124 1 f81"/>
                  <a:gd name="f159" fmla="*/ f125 1 f80"/>
                  <a:gd name="f160" fmla="*/ f126 1 f81"/>
                  <a:gd name="f161" fmla="*/ f127 1 f80"/>
                  <a:gd name="f162" fmla="*/ f128 1 f81"/>
                  <a:gd name="f163" fmla="*/ f129 1 f80"/>
                  <a:gd name="f164" fmla="*/ f130 1 f81"/>
                  <a:gd name="f165" fmla="*/ f131 1 f80"/>
                  <a:gd name="f166" fmla="*/ f132 1 f81"/>
                  <a:gd name="f167" fmla="*/ f133 1 f80"/>
                  <a:gd name="f168" fmla="*/ f134 1 f81"/>
                  <a:gd name="f169" fmla="*/ f135 1 f80"/>
                  <a:gd name="f170" fmla="*/ f136 1 f81"/>
                  <a:gd name="f171" fmla="*/ f137 1 f80"/>
                  <a:gd name="f172" fmla="*/ f138 1 f81"/>
                  <a:gd name="f173" fmla="*/ f139 1 f80"/>
                  <a:gd name="f174" fmla="*/ f140 1 f81"/>
                  <a:gd name="f175" fmla="*/ f141 1 f80"/>
                  <a:gd name="f176" fmla="*/ f142 1 f81"/>
                  <a:gd name="f177" fmla="*/ f143 f71 1"/>
                  <a:gd name="f178" fmla="*/ f144 f71 1"/>
                  <a:gd name="f179" fmla="*/ f146 f72 1"/>
                  <a:gd name="f180" fmla="*/ f145 f72 1"/>
                  <a:gd name="f181" fmla="*/ f147 f71 1"/>
                  <a:gd name="f182" fmla="*/ f148 f72 1"/>
                  <a:gd name="f183" fmla="*/ f149 f71 1"/>
                  <a:gd name="f184" fmla="*/ f150 f72 1"/>
                  <a:gd name="f185" fmla="*/ f151 f71 1"/>
                  <a:gd name="f186" fmla="*/ f152 f72 1"/>
                  <a:gd name="f187" fmla="*/ f153 f71 1"/>
                  <a:gd name="f188" fmla="*/ f154 f72 1"/>
                  <a:gd name="f189" fmla="*/ f155 f71 1"/>
                  <a:gd name="f190" fmla="*/ f156 f72 1"/>
                  <a:gd name="f191" fmla="*/ f157 f71 1"/>
                  <a:gd name="f192" fmla="*/ f158 f72 1"/>
                  <a:gd name="f193" fmla="*/ f159 f71 1"/>
                  <a:gd name="f194" fmla="*/ f160 f72 1"/>
                  <a:gd name="f195" fmla="*/ f161 f71 1"/>
                  <a:gd name="f196" fmla="*/ f162 f72 1"/>
                  <a:gd name="f197" fmla="*/ f163 f71 1"/>
                  <a:gd name="f198" fmla="*/ f164 f72 1"/>
                  <a:gd name="f199" fmla="*/ f165 f71 1"/>
                  <a:gd name="f200" fmla="*/ f166 f72 1"/>
                  <a:gd name="f201" fmla="*/ f167 f71 1"/>
                  <a:gd name="f202" fmla="*/ f168 f72 1"/>
                  <a:gd name="f203" fmla="*/ f169 f71 1"/>
                  <a:gd name="f204" fmla="*/ f170 f72 1"/>
                  <a:gd name="f205" fmla="*/ f171 f71 1"/>
                  <a:gd name="f206" fmla="*/ f172 f72 1"/>
                  <a:gd name="f207" fmla="*/ f173 f71 1"/>
                  <a:gd name="f208" fmla="*/ f174 f72 1"/>
                  <a:gd name="f209" fmla="*/ f175 f71 1"/>
                  <a:gd name="f210" fmla="*/ f176 f7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112">
                    <a:pos x="f181" y="f182"/>
                  </a:cxn>
                  <a:cxn ang="f112">
                    <a:pos x="f183" y="f184"/>
                  </a:cxn>
                  <a:cxn ang="f112">
                    <a:pos x="f185" y="f186"/>
                  </a:cxn>
                  <a:cxn ang="f112">
                    <a:pos x="f187" y="f188"/>
                  </a:cxn>
                  <a:cxn ang="f112">
                    <a:pos x="f189" y="f190"/>
                  </a:cxn>
                  <a:cxn ang="f112">
                    <a:pos x="f191" y="f192"/>
                  </a:cxn>
                  <a:cxn ang="f112">
                    <a:pos x="f193" y="f194"/>
                  </a:cxn>
                  <a:cxn ang="f112">
                    <a:pos x="f195" y="f196"/>
                  </a:cxn>
                  <a:cxn ang="f112">
                    <a:pos x="f197" y="f198"/>
                  </a:cxn>
                  <a:cxn ang="f112">
                    <a:pos x="f199" y="f200"/>
                  </a:cxn>
                  <a:cxn ang="f112">
                    <a:pos x="f201" y="f202"/>
                  </a:cxn>
                  <a:cxn ang="f112">
                    <a:pos x="f203" y="f204"/>
                  </a:cxn>
                  <a:cxn ang="f112">
                    <a:pos x="f205" y="f206"/>
                  </a:cxn>
                  <a:cxn ang="f112">
                    <a:pos x="f207" y="f208"/>
                  </a:cxn>
                  <a:cxn ang="f112">
                    <a:pos x="f209" y="f210"/>
                  </a:cxn>
                  <a:cxn ang="f112">
                    <a:pos x="f209" y="f210"/>
                  </a:cxn>
                  <a:cxn ang="f112">
                    <a:pos x="f185" y="f204"/>
                  </a:cxn>
                  <a:cxn ang="f112">
                    <a:pos x="f181" y="f182"/>
                  </a:cxn>
                  <a:cxn ang="f112">
                    <a:pos x="f181" y="f182"/>
                  </a:cxn>
                </a:cxnLst>
                <a:rect l="f177" t="f180" r="f178" b="f179"/>
                <a:pathLst>
                  <a:path w="372345" h="293077">
                    <a:moveTo>
                      <a:pt x="f8" y="f9"/>
                    </a:moveTo>
                    <a:lnTo>
                      <a:pt x="f6" y="f10"/>
                    </a:lnTo>
                    <a:cubicBezTo>
                      <a:pt x="f11" y="f12"/>
                      <a:pt x="f13" y="f14"/>
                      <a:pt x="f15" y="f16"/>
                    </a:cubicBezTo>
                    <a:cubicBezTo>
                      <a:pt x="f17" y="f18"/>
                      <a:pt x="f19" y="f20"/>
                      <a:pt x="f21" y="f22"/>
                    </a:cubicBezTo>
                    <a:cubicBezTo>
                      <a:pt x="f23" y="f24"/>
                      <a:pt x="f25" y="f26"/>
                      <a:pt x="f27" y="f28"/>
                    </a:cubicBezTo>
                    <a:cubicBezTo>
                      <a:pt x="f29" y="f30"/>
                      <a:pt x="f31" y="f30"/>
                      <a:pt x="f32" y="f26"/>
                    </a:cubicBezTo>
                    <a:cubicBezTo>
                      <a:pt x="f33" y="f26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42" y="f43"/>
                    </a:cubicBezTo>
                    <a:cubicBezTo>
                      <a:pt x="f31" y="f18"/>
                      <a:pt x="f44" y="f41"/>
                      <a:pt x="f45" y="f14"/>
                    </a:cubicBezTo>
                    <a:cubicBezTo>
                      <a:pt x="f46" y="f10"/>
                      <a:pt x="f47" y="f48"/>
                      <a:pt x="f47" y="f49"/>
                    </a:cubicBezTo>
                    <a:cubicBezTo>
                      <a:pt x="f50" y="f51"/>
                      <a:pt x="f52" y="f53"/>
                      <a:pt x="f54" y="f12"/>
                    </a:cubicBezTo>
                    <a:lnTo>
                      <a:pt x="f55" y="f56"/>
                    </a:lnTo>
                    <a:cubicBezTo>
                      <a:pt x="f57" y="f58"/>
                      <a:pt x="f59" y="f60"/>
                      <a:pt x="f31" y="f61"/>
                    </a:cubicBezTo>
                    <a:cubicBezTo>
                      <a:pt x="f62" y="f63"/>
                      <a:pt x="f64" y="f65"/>
                      <a:pt x="f66" y="f67"/>
                    </a:cubicBezTo>
                    <a:lnTo>
                      <a:pt x="f68" y="f69"/>
                    </a:lnTo>
                    <a:lnTo>
                      <a:pt x="f68" y="f69"/>
                    </a:lnTo>
                    <a:lnTo>
                      <a:pt x="f15" y="f56"/>
                    </a:lnTo>
                    <a:lnTo>
                      <a:pt x="f8" y="f9"/>
                    </a:lnTo>
                    <a:lnTo>
                      <a:pt x="f8" y="f9"/>
                    </a:lnTo>
                    <a:close/>
                  </a:path>
                </a:pathLst>
              </a:custGeom>
              <a:solidFill>
                <a:srgbClr val="0B3A24"/>
              </a:solidFill>
              <a:ln w="33220" cap="rnd">
                <a:solidFill>
                  <a:srgbClr val="F2EFED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3429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1350" b="0" i="0" u="none" strike="noStrike" kern="1200" cap="none" spc="0" baseline="0">
                  <a:solidFill>
                    <a:srgbClr val="000000"/>
                  </a:solidFill>
                  <a:uFillTx/>
                  <a:latin typeface="Trebuchet MS"/>
                </a:endParaRPr>
              </a:p>
            </p:txBody>
          </p:sp>
        </p:grpSp>
        <p:sp>
          <p:nvSpPr>
            <p:cNvPr id="31" name="Freeform 60">
              <a:extLst>
                <a:ext uri="{FF2B5EF4-FFF2-40B4-BE49-F238E27FC236}">
                  <a16:creationId xmlns:a16="http://schemas.microsoft.com/office/drawing/2014/main" id="{EFDEE1B1-9559-4090-A836-49CC340B6936}"/>
                </a:ext>
              </a:extLst>
            </p:cNvPr>
            <p:cNvSpPr/>
            <p:nvPr/>
          </p:nvSpPr>
          <p:spPr>
            <a:xfrm>
              <a:off x="10335545" y="2575462"/>
              <a:ext cx="411059" cy="31437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33883"/>
                <a:gd name="f7" fmla="val 255357"/>
                <a:gd name="f8" fmla="val 44719"/>
                <a:gd name="f9" fmla="val 300626"/>
                <a:gd name="f10" fmla="val 28001"/>
                <a:gd name="f11" fmla="val 277346"/>
                <a:gd name="f12" fmla="val 14628"/>
                <a:gd name="f13" fmla="val 270694"/>
                <a:gd name="f14" fmla="val 78153"/>
                <a:gd name="f15" fmla="val 230785"/>
                <a:gd name="f16" fmla="val 58093"/>
                <a:gd name="f17" fmla="val 194202"/>
                <a:gd name="f18" fmla="val 38032"/>
                <a:gd name="f19" fmla="val 144316"/>
                <a:gd name="f20" fmla="val 11284"/>
                <a:gd name="f21" fmla="val 131013"/>
                <a:gd name="f22" fmla="val 1254"/>
                <a:gd name="f23" fmla="val 117711"/>
                <a:gd name="f24" fmla="val -2090"/>
                <a:gd name="f25" fmla="val 104408"/>
                <a:gd name="f26" fmla="val 81128"/>
                <a:gd name="f27" fmla="val 7941"/>
                <a:gd name="f28" fmla="val 77802"/>
                <a:gd name="f29" fmla="val 91105"/>
                <a:gd name="f30" fmla="val 97756"/>
                <a:gd name="f31" fmla="val 64780"/>
                <a:gd name="f32" fmla="val 71467"/>
                <a:gd name="f33" fmla="val 114385"/>
                <a:gd name="f34" fmla="val 51196"/>
                <a:gd name="f35" fmla="val 54749"/>
                <a:gd name="f36" fmla="val 37893"/>
                <a:gd name="f37" fmla="val 48062"/>
                <a:gd name="f38" fmla="val 21264"/>
                <a:gd name="f39" fmla="val 7962"/>
                <a:gd name="f40" fmla="val -2016"/>
                <a:gd name="f41" fmla="val 81497"/>
                <a:gd name="f42" fmla="val 4636"/>
                <a:gd name="f43" fmla="val 91527"/>
                <a:gd name="f44" fmla="val 11287"/>
                <a:gd name="f45" fmla="val 101558"/>
                <a:gd name="f46" fmla="val 24590"/>
                <a:gd name="f47" fmla="val 108245"/>
                <a:gd name="f48" fmla="val 34567"/>
                <a:gd name="f49" fmla="val 114932"/>
                <a:gd name="f50" fmla="val 17939"/>
                <a:gd name="f51" fmla="val 121619"/>
                <a:gd name="f52" fmla="val 14613"/>
                <a:gd name="f53" fmla="val 131649"/>
                <a:gd name="f54" fmla="val 145023"/>
                <a:gd name="f55" fmla="val 158397"/>
                <a:gd name="f56" fmla="val 31242"/>
                <a:gd name="f57" fmla="val 168427"/>
                <a:gd name="f58" fmla="val 171771"/>
                <a:gd name="f59" fmla="val 27916"/>
                <a:gd name="f60" fmla="val 175114"/>
                <a:gd name="f61" fmla="val 181801"/>
                <a:gd name="f62" fmla="val 185144"/>
                <a:gd name="f63" fmla="val 205205"/>
                <a:gd name="f64" fmla="val 41219"/>
                <a:gd name="f65" fmla="val 225266"/>
                <a:gd name="f66" fmla="val 71150"/>
                <a:gd name="f67" fmla="val 235296"/>
                <a:gd name="f68" fmla="val 101082"/>
                <a:gd name="f69" fmla="val 241983"/>
                <a:gd name="f70" fmla="val 244088"/>
                <a:gd name="f71" fmla="val 248670"/>
                <a:gd name="f72" fmla="val 310603"/>
                <a:gd name="f73" fmla="val 178457"/>
                <a:gd name="f74" fmla="val 320580"/>
                <a:gd name="f75" fmla="val 111588"/>
                <a:gd name="f76" fmla="+- 0 0 -90"/>
                <a:gd name="f77" fmla="*/ f3 1 333883"/>
                <a:gd name="f78" fmla="*/ f4 1 255357"/>
                <a:gd name="f79" fmla="val f5"/>
                <a:gd name="f80" fmla="val f6"/>
                <a:gd name="f81" fmla="val f7"/>
                <a:gd name="f82" fmla="*/ f76 f0 1"/>
                <a:gd name="f83" fmla="+- f81 0 f79"/>
                <a:gd name="f84" fmla="+- f80 0 f79"/>
                <a:gd name="f85" fmla="*/ f82 1 f2"/>
                <a:gd name="f86" fmla="*/ f84 1 333883"/>
                <a:gd name="f87" fmla="*/ f83 1 255357"/>
                <a:gd name="f88" fmla="*/ 333883 f84 1"/>
                <a:gd name="f89" fmla="*/ 44719 f83 1"/>
                <a:gd name="f90" fmla="*/ 277346 f84 1"/>
                <a:gd name="f91" fmla="*/ 14628 f83 1"/>
                <a:gd name="f92" fmla="*/ 270694 f84 1"/>
                <a:gd name="f93" fmla="*/ 78153 f83 1"/>
                <a:gd name="f94" fmla="*/ 194202 f84 1"/>
                <a:gd name="f95" fmla="*/ 38032 f83 1"/>
                <a:gd name="f96" fmla="*/ 144316 f84 1"/>
                <a:gd name="f97" fmla="*/ 11284 f83 1"/>
                <a:gd name="f98" fmla="*/ 104408 f84 1"/>
                <a:gd name="f99" fmla="*/ 1254 f83 1"/>
                <a:gd name="f100" fmla="*/ 91105 f84 1"/>
                <a:gd name="f101" fmla="*/ 58093 f83 1"/>
                <a:gd name="f102" fmla="*/ 114385 f84 1"/>
                <a:gd name="f103" fmla="*/ 51196 f84 1"/>
                <a:gd name="f104" fmla="*/ 54749 f83 1"/>
                <a:gd name="f105" fmla="*/ 7962 f84 1"/>
                <a:gd name="f106" fmla="*/ 4636 f84 1"/>
                <a:gd name="f107" fmla="*/ 91527 f83 1"/>
                <a:gd name="f108" fmla="*/ 34567 f84 1"/>
                <a:gd name="f109" fmla="*/ 114932 f83 1"/>
                <a:gd name="f110" fmla="*/ 14613 f84 1"/>
                <a:gd name="f111" fmla="*/ 131649 f83 1"/>
                <a:gd name="f112" fmla="*/ 31242 f84 1"/>
                <a:gd name="f113" fmla="*/ 168427 f83 1"/>
                <a:gd name="f114" fmla="*/ 171771 f83 1"/>
                <a:gd name="f115" fmla="*/ 24590 f84 1"/>
                <a:gd name="f116" fmla="*/ 185144 f83 1"/>
                <a:gd name="f117" fmla="*/ 71150 f84 1"/>
                <a:gd name="f118" fmla="*/ 235296 f83 1"/>
                <a:gd name="f119" fmla="*/ 300626 f84 1"/>
                <a:gd name="f120" fmla="*/ 255357 f83 1"/>
                <a:gd name="f121" fmla="+- f85 0 f1"/>
                <a:gd name="f122" fmla="*/ f88 1 333883"/>
                <a:gd name="f123" fmla="*/ f89 1 255357"/>
                <a:gd name="f124" fmla="*/ f90 1 333883"/>
                <a:gd name="f125" fmla="*/ f91 1 255357"/>
                <a:gd name="f126" fmla="*/ f92 1 333883"/>
                <a:gd name="f127" fmla="*/ f93 1 255357"/>
                <a:gd name="f128" fmla="*/ f94 1 333883"/>
                <a:gd name="f129" fmla="*/ f95 1 255357"/>
                <a:gd name="f130" fmla="*/ f96 1 333883"/>
                <a:gd name="f131" fmla="*/ f97 1 255357"/>
                <a:gd name="f132" fmla="*/ f98 1 333883"/>
                <a:gd name="f133" fmla="*/ f99 1 255357"/>
                <a:gd name="f134" fmla="*/ f100 1 333883"/>
                <a:gd name="f135" fmla="*/ f101 1 255357"/>
                <a:gd name="f136" fmla="*/ f102 1 333883"/>
                <a:gd name="f137" fmla="*/ f103 1 333883"/>
                <a:gd name="f138" fmla="*/ f104 1 255357"/>
                <a:gd name="f139" fmla="*/ f105 1 333883"/>
                <a:gd name="f140" fmla="*/ f106 1 333883"/>
                <a:gd name="f141" fmla="*/ f107 1 255357"/>
                <a:gd name="f142" fmla="*/ f108 1 333883"/>
                <a:gd name="f143" fmla="*/ f109 1 255357"/>
                <a:gd name="f144" fmla="*/ f110 1 333883"/>
                <a:gd name="f145" fmla="*/ f111 1 255357"/>
                <a:gd name="f146" fmla="*/ f112 1 333883"/>
                <a:gd name="f147" fmla="*/ f113 1 255357"/>
                <a:gd name="f148" fmla="*/ f114 1 255357"/>
                <a:gd name="f149" fmla="*/ f115 1 333883"/>
                <a:gd name="f150" fmla="*/ f116 1 255357"/>
                <a:gd name="f151" fmla="*/ f117 1 333883"/>
                <a:gd name="f152" fmla="*/ f118 1 255357"/>
                <a:gd name="f153" fmla="*/ f119 1 333883"/>
                <a:gd name="f154" fmla="*/ f120 1 255357"/>
                <a:gd name="f155" fmla="*/ f79 1 f86"/>
                <a:gd name="f156" fmla="*/ f80 1 f86"/>
                <a:gd name="f157" fmla="*/ f79 1 f87"/>
                <a:gd name="f158" fmla="*/ f81 1 f87"/>
                <a:gd name="f159" fmla="*/ f122 1 f86"/>
                <a:gd name="f160" fmla="*/ f123 1 f87"/>
                <a:gd name="f161" fmla="*/ f124 1 f86"/>
                <a:gd name="f162" fmla="*/ f125 1 f87"/>
                <a:gd name="f163" fmla="*/ f126 1 f86"/>
                <a:gd name="f164" fmla="*/ f127 1 f87"/>
                <a:gd name="f165" fmla="*/ f128 1 f86"/>
                <a:gd name="f166" fmla="*/ f129 1 f87"/>
                <a:gd name="f167" fmla="*/ f130 1 f86"/>
                <a:gd name="f168" fmla="*/ f131 1 f87"/>
                <a:gd name="f169" fmla="*/ f132 1 f86"/>
                <a:gd name="f170" fmla="*/ f133 1 f87"/>
                <a:gd name="f171" fmla="*/ f134 1 f86"/>
                <a:gd name="f172" fmla="*/ f135 1 f87"/>
                <a:gd name="f173" fmla="*/ f136 1 f86"/>
                <a:gd name="f174" fmla="*/ f137 1 f86"/>
                <a:gd name="f175" fmla="*/ f138 1 f87"/>
                <a:gd name="f176" fmla="*/ f139 1 f86"/>
                <a:gd name="f177" fmla="*/ f140 1 f86"/>
                <a:gd name="f178" fmla="*/ f141 1 f87"/>
                <a:gd name="f179" fmla="*/ f142 1 f86"/>
                <a:gd name="f180" fmla="*/ f143 1 f87"/>
                <a:gd name="f181" fmla="*/ f144 1 f86"/>
                <a:gd name="f182" fmla="*/ f145 1 f87"/>
                <a:gd name="f183" fmla="*/ f146 1 f86"/>
                <a:gd name="f184" fmla="*/ f147 1 f87"/>
                <a:gd name="f185" fmla="*/ f148 1 f87"/>
                <a:gd name="f186" fmla="*/ f149 1 f86"/>
                <a:gd name="f187" fmla="*/ f150 1 f87"/>
                <a:gd name="f188" fmla="*/ f151 1 f86"/>
                <a:gd name="f189" fmla="*/ f152 1 f87"/>
                <a:gd name="f190" fmla="*/ f153 1 f86"/>
                <a:gd name="f191" fmla="*/ f154 1 f87"/>
                <a:gd name="f192" fmla="*/ f155 f77 1"/>
                <a:gd name="f193" fmla="*/ f156 f77 1"/>
                <a:gd name="f194" fmla="*/ f158 f78 1"/>
                <a:gd name="f195" fmla="*/ f157 f78 1"/>
                <a:gd name="f196" fmla="*/ f159 f77 1"/>
                <a:gd name="f197" fmla="*/ f160 f78 1"/>
                <a:gd name="f198" fmla="*/ f161 f77 1"/>
                <a:gd name="f199" fmla="*/ f162 f78 1"/>
                <a:gd name="f200" fmla="*/ f163 f77 1"/>
                <a:gd name="f201" fmla="*/ f164 f78 1"/>
                <a:gd name="f202" fmla="*/ f165 f77 1"/>
                <a:gd name="f203" fmla="*/ f166 f78 1"/>
                <a:gd name="f204" fmla="*/ f167 f77 1"/>
                <a:gd name="f205" fmla="*/ f168 f78 1"/>
                <a:gd name="f206" fmla="*/ f169 f77 1"/>
                <a:gd name="f207" fmla="*/ f170 f78 1"/>
                <a:gd name="f208" fmla="*/ f171 f77 1"/>
                <a:gd name="f209" fmla="*/ f172 f78 1"/>
                <a:gd name="f210" fmla="*/ f173 f77 1"/>
                <a:gd name="f211" fmla="*/ f174 f77 1"/>
                <a:gd name="f212" fmla="*/ f175 f78 1"/>
                <a:gd name="f213" fmla="*/ f176 f77 1"/>
                <a:gd name="f214" fmla="*/ f177 f77 1"/>
                <a:gd name="f215" fmla="*/ f178 f78 1"/>
                <a:gd name="f216" fmla="*/ f179 f77 1"/>
                <a:gd name="f217" fmla="*/ f180 f78 1"/>
                <a:gd name="f218" fmla="*/ f181 f77 1"/>
                <a:gd name="f219" fmla="*/ f182 f78 1"/>
                <a:gd name="f220" fmla="*/ f183 f77 1"/>
                <a:gd name="f221" fmla="*/ f184 f78 1"/>
                <a:gd name="f222" fmla="*/ f185 f78 1"/>
                <a:gd name="f223" fmla="*/ f186 f77 1"/>
                <a:gd name="f224" fmla="*/ f187 f78 1"/>
                <a:gd name="f225" fmla="*/ f188 f77 1"/>
                <a:gd name="f226" fmla="*/ f189 f78 1"/>
                <a:gd name="f227" fmla="*/ f190 f77 1"/>
                <a:gd name="f228" fmla="*/ f191 f7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21">
                  <a:pos x="f196" y="f197"/>
                </a:cxn>
                <a:cxn ang="f121">
                  <a:pos x="f198" y="f199"/>
                </a:cxn>
                <a:cxn ang="f121">
                  <a:pos x="f200" y="f201"/>
                </a:cxn>
                <a:cxn ang="f121">
                  <a:pos x="f202" y="f203"/>
                </a:cxn>
                <a:cxn ang="f121">
                  <a:pos x="f204" y="f205"/>
                </a:cxn>
                <a:cxn ang="f121">
                  <a:pos x="f206" y="f207"/>
                </a:cxn>
                <a:cxn ang="f121">
                  <a:pos x="f208" y="f209"/>
                </a:cxn>
                <a:cxn ang="f121">
                  <a:pos x="f210" y="f201"/>
                </a:cxn>
                <a:cxn ang="f121">
                  <a:pos x="f211" y="f212"/>
                </a:cxn>
                <a:cxn ang="f121">
                  <a:pos x="f213" y="f212"/>
                </a:cxn>
                <a:cxn ang="f121">
                  <a:pos x="f214" y="f215"/>
                </a:cxn>
                <a:cxn ang="f121">
                  <a:pos x="f216" y="f217"/>
                </a:cxn>
                <a:cxn ang="f121">
                  <a:pos x="f218" y="f219"/>
                </a:cxn>
                <a:cxn ang="f121">
                  <a:pos x="f220" y="f221"/>
                </a:cxn>
                <a:cxn ang="f121">
                  <a:pos x="f216" y="f222"/>
                </a:cxn>
                <a:cxn ang="f121">
                  <a:pos x="f223" y="f224"/>
                </a:cxn>
                <a:cxn ang="f121">
                  <a:pos x="f225" y="f226"/>
                </a:cxn>
                <a:cxn ang="f121">
                  <a:pos x="f227" y="f228"/>
                </a:cxn>
                <a:cxn ang="f121">
                  <a:pos x="f196" y="f197"/>
                </a:cxn>
              </a:cxnLst>
              <a:rect l="f192" t="f195" r="f193" b="f194"/>
              <a:pathLst>
                <a:path w="333883" h="255357">
                  <a:moveTo>
                    <a:pt x="f6" y="f8"/>
                  </a:moveTo>
                  <a:cubicBezTo>
                    <a:pt x="f9" y="f10"/>
                    <a:pt x="f11" y="f12"/>
                    <a:pt x="f11" y="f12"/>
                  </a:cubicBezTo>
                  <a:lnTo>
                    <a:pt x="f13" y="f14"/>
                  </a:lnTo>
                  <a:cubicBezTo>
                    <a:pt x="f13" y="f14"/>
                    <a:pt x="f15" y="f16"/>
                    <a:pt x="f17" y="f18"/>
                  </a:cubicBezTo>
                  <a:lnTo>
                    <a:pt x="f19" y="f20"/>
                  </a:lnTo>
                  <a:cubicBezTo>
                    <a:pt x="f21" y="f22"/>
                    <a:pt x="f23" y="f24"/>
                    <a:pt x="f25" y="f22"/>
                  </a:cubicBezTo>
                  <a:cubicBezTo>
                    <a:pt x="f26" y="f27"/>
                    <a:pt x="f28" y="f18"/>
                    <a:pt x="f29" y="f16"/>
                  </a:cubicBezTo>
                  <a:cubicBezTo>
                    <a:pt x="f30" y="f31"/>
                    <a:pt x="f25" y="f32"/>
                    <a:pt x="f33" y="f14"/>
                  </a:cubicBezTo>
                  <a:lnTo>
                    <a:pt x="f34" y="f35"/>
                  </a:lnTo>
                  <a:cubicBezTo>
                    <a:pt x="f36" y="f37"/>
                    <a:pt x="f38" y="f37"/>
                    <a:pt x="f39" y="f35"/>
                  </a:cubicBezTo>
                  <a:cubicBezTo>
                    <a:pt x="f40" y="f31"/>
                    <a:pt x="f40" y="f41"/>
                    <a:pt x="f42" y="f43"/>
                  </a:cubicBezTo>
                  <a:cubicBezTo>
                    <a:pt x="f44" y="f45"/>
                    <a:pt x="f46" y="f47"/>
                    <a:pt x="f48" y="f49"/>
                  </a:cubicBezTo>
                  <a:cubicBezTo>
                    <a:pt x="f46" y="f49"/>
                    <a:pt x="f50" y="f51"/>
                    <a:pt x="f52" y="f53"/>
                  </a:cubicBezTo>
                  <a:cubicBezTo>
                    <a:pt x="f52" y="f54"/>
                    <a:pt x="f50" y="f55"/>
                    <a:pt x="f56" y="f57"/>
                  </a:cubicBezTo>
                  <a:lnTo>
                    <a:pt x="f48" y="f58"/>
                  </a:lnTo>
                  <a:cubicBezTo>
                    <a:pt x="f59" y="f60"/>
                    <a:pt x="f46" y="f61"/>
                    <a:pt x="f46" y="f62"/>
                  </a:cubicBezTo>
                  <a:cubicBezTo>
                    <a:pt x="f38" y="f63"/>
                    <a:pt x="f64" y="f65"/>
                    <a:pt x="f66" y="f67"/>
                  </a:cubicBezTo>
                  <a:cubicBezTo>
                    <a:pt x="f68" y="f69"/>
                    <a:pt x="f70" y="f71"/>
                    <a:pt x="f9" y="f7"/>
                  </a:cubicBezTo>
                  <a:cubicBezTo>
                    <a:pt x="f72" y="f73"/>
                    <a:pt x="f74" y="f75"/>
                    <a:pt x="f6" y="f8"/>
                  </a:cubicBezTo>
                  <a:close/>
                </a:path>
              </a:pathLst>
            </a:custGeom>
            <a:solidFill>
              <a:srgbClr val="0B3A24"/>
            </a:solidFill>
            <a:ln w="33220" cap="rnd">
              <a:solidFill>
                <a:srgbClr val="F2EFED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sp>
          <p:nvSpPr>
            <p:cNvPr id="32" name="Freeform 61">
              <a:extLst>
                <a:ext uri="{FF2B5EF4-FFF2-40B4-BE49-F238E27FC236}">
                  <a16:creationId xmlns:a16="http://schemas.microsoft.com/office/drawing/2014/main" id="{A7144F1D-24F8-40C7-9024-AB364F92E45C}"/>
                </a:ext>
              </a:extLst>
            </p:cNvPr>
            <p:cNvSpPr/>
            <p:nvPr/>
          </p:nvSpPr>
          <p:spPr>
            <a:xfrm>
              <a:off x="10128342" y="1848423"/>
              <a:ext cx="622349" cy="81913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05511"/>
                <a:gd name="f7" fmla="val 665349"/>
                <a:gd name="f8" fmla="val 179590"/>
                <a:gd name="f9" fmla="val 641946"/>
                <a:gd name="f10" fmla="val 192893"/>
                <a:gd name="f11" fmla="val 635259"/>
                <a:gd name="f12" fmla="val 209521"/>
                <a:gd name="f13" fmla="val 222824"/>
                <a:gd name="f14" fmla="val 286013"/>
                <a:gd name="f15" fmla="val 665350"/>
                <a:gd name="f16" fmla="val 276036"/>
                <a:gd name="f17" fmla="val 662006"/>
                <a:gd name="f18" fmla="val 269384"/>
                <a:gd name="f19" fmla="val 655320"/>
                <a:gd name="f20" fmla="val 262733"/>
                <a:gd name="f21" fmla="val 645289"/>
                <a:gd name="f22" fmla="val 249430"/>
                <a:gd name="f23" fmla="val 628572"/>
                <a:gd name="f24" fmla="val 252756"/>
                <a:gd name="f25" fmla="val 595137"/>
                <a:gd name="f26" fmla="val 588450"/>
                <a:gd name="f27" fmla="val 289339"/>
                <a:gd name="f28" fmla="val 302642"/>
                <a:gd name="f29" fmla="val 591794"/>
                <a:gd name="f30" fmla="val 312619"/>
                <a:gd name="f31" fmla="val 598481"/>
                <a:gd name="f32" fmla="val 362505"/>
                <a:gd name="f33" fmla="val 625228"/>
                <a:gd name="f34" fmla="val 395762"/>
                <a:gd name="f35" fmla="val 438997"/>
                <a:gd name="f36" fmla="val 442322"/>
                <a:gd name="f37" fmla="val 100304"/>
                <a:gd name="f38" fmla="val 49886"/>
                <a:gd name="f39" fmla="val 611854"/>
                <a:gd name="f40" fmla="val 176264"/>
                <a:gd name="f41" fmla="val 658663"/>
                <a:gd name="f42" fmla="val 172938"/>
                <a:gd name="f43" fmla="val 651976"/>
                <a:gd name="f44" fmla="+- 0 0 -90"/>
                <a:gd name="f45" fmla="*/ f3 1 505511"/>
                <a:gd name="f46" fmla="*/ f4 1 665349"/>
                <a:gd name="f47" fmla="val f5"/>
                <a:gd name="f48" fmla="val f6"/>
                <a:gd name="f49" fmla="val f7"/>
                <a:gd name="f50" fmla="*/ f44 f0 1"/>
                <a:gd name="f51" fmla="+- f49 0 f47"/>
                <a:gd name="f52" fmla="+- f48 0 f47"/>
                <a:gd name="f53" fmla="*/ f50 1 f2"/>
                <a:gd name="f54" fmla="*/ f52 1 505511"/>
                <a:gd name="f55" fmla="*/ f51 1 665349"/>
                <a:gd name="f56" fmla="*/ 179590 f52 1"/>
                <a:gd name="f57" fmla="*/ 641946 f51 1"/>
                <a:gd name="f58" fmla="*/ 222824 f52 1"/>
                <a:gd name="f59" fmla="*/ 286013 f52 1"/>
                <a:gd name="f60" fmla="*/ 665350 f51 1"/>
                <a:gd name="f61" fmla="*/ 262733 f52 1"/>
                <a:gd name="f62" fmla="*/ 645289 f51 1"/>
                <a:gd name="f63" fmla="*/ 276036 f52 1"/>
                <a:gd name="f64" fmla="*/ 588450 f51 1"/>
                <a:gd name="f65" fmla="*/ 312619 f52 1"/>
                <a:gd name="f66" fmla="*/ 598481 f51 1"/>
                <a:gd name="f67" fmla="*/ 362505 f52 1"/>
                <a:gd name="f68" fmla="*/ 625228 f51 1"/>
                <a:gd name="f69" fmla="*/ 438997 f52 1"/>
                <a:gd name="f70" fmla="*/ 442322 f52 1"/>
                <a:gd name="f71" fmla="*/ 505511 f52 1"/>
                <a:gd name="f72" fmla="*/ 100304 f51 1"/>
                <a:gd name="f73" fmla="*/ 49886 f52 1"/>
                <a:gd name="f74" fmla="*/ 0 f51 1"/>
                <a:gd name="f75" fmla="*/ 0 f52 1"/>
                <a:gd name="f76" fmla="*/ 611854 f51 1"/>
                <a:gd name="f77" fmla="*/ 176264 f52 1"/>
                <a:gd name="f78" fmla="*/ 658663 f51 1"/>
                <a:gd name="f79" fmla="+- f53 0 f1"/>
                <a:gd name="f80" fmla="*/ f56 1 505511"/>
                <a:gd name="f81" fmla="*/ f57 1 665349"/>
                <a:gd name="f82" fmla="*/ f58 1 505511"/>
                <a:gd name="f83" fmla="*/ f59 1 505511"/>
                <a:gd name="f84" fmla="*/ f60 1 665349"/>
                <a:gd name="f85" fmla="*/ f61 1 505511"/>
                <a:gd name="f86" fmla="*/ f62 1 665349"/>
                <a:gd name="f87" fmla="*/ f63 1 505511"/>
                <a:gd name="f88" fmla="*/ f64 1 665349"/>
                <a:gd name="f89" fmla="*/ f65 1 505511"/>
                <a:gd name="f90" fmla="*/ f66 1 665349"/>
                <a:gd name="f91" fmla="*/ f67 1 505511"/>
                <a:gd name="f92" fmla="*/ f68 1 665349"/>
                <a:gd name="f93" fmla="*/ f69 1 505511"/>
                <a:gd name="f94" fmla="*/ f70 1 505511"/>
                <a:gd name="f95" fmla="*/ f71 1 505511"/>
                <a:gd name="f96" fmla="*/ f72 1 665349"/>
                <a:gd name="f97" fmla="*/ f73 1 505511"/>
                <a:gd name="f98" fmla="*/ f74 1 665349"/>
                <a:gd name="f99" fmla="*/ f75 1 505511"/>
                <a:gd name="f100" fmla="*/ f76 1 665349"/>
                <a:gd name="f101" fmla="*/ f77 1 505511"/>
                <a:gd name="f102" fmla="*/ f78 1 665349"/>
                <a:gd name="f103" fmla="*/ f47 1 f54"/>
                <a:gd name="f104" fmla="*/ f48 1 f54"/>
                <a:gd name="f105" fmla="*/ f47 1 f55"/>
                <a:gd name="f106" fmla="*/ f49 1 f55"/>
                <a:gd name="f107" fmla="*/ f80 1 f54"/>
                <a:gd name="f108" fmla="*/ f81 1 f55"/>
                <a:gd name="f109" fmla="*/ f82 1 f54"/>
                <a:gd name="f110" fmla="*/ f83 1 f54"/>
                <a:gd name="f111" fmla="*/ f84 1 f55"/>
                <a:gd name="f112" fmla="*/ f85 1 f54"/>
                <a:gd name="f113" fmla="*/ f86 1 f55"/>
                <a:gd name="f114" fmla="*/ f87 1 f54"/>
                <a:gd name="f115" fmla="*/ f88 1 f55"/>
                <a:gd name="f116" fmla="*/ f89 1 f54"/>
                <a:gd name="f117" fmla="*/ f90 1 f55"/>
                <a:gd name="f118" fmla="*/ f91 1 f54"/>
                <a:gd name="f119" fmla="*/ f92 1 f55"/>
                <a:gd name="f120" fmla="*/ f93 1 f54"/>
                <a:gd name="f121" fmla="*/ f94 1 f54"/>
                <a:gd name="f122" fmla="*/ f95 1 f54"/>
                <a:gd name="f123" fmla="*/ f96 1 f55"/>
                <a:gd name="f124" fmla="*/ f97 1 f54"/>
                <a:gd name="f125" fmla="*/ f98 1 f55"/>
                <a:gd name="f126" fmla="*/ f99 1 f54"/>
                <a:gd name="f127" fmla="*/ f100 1 f55"/>
                <a:gd name="f128" fmla="*/ f101 1 f54"/>
                <a:gd name="f129" fmla="*/ f102 1 f55"/>
                <a:gd name="f130" fmla="*/ f103 f45 1"/>
                <a:gd name="f131" fmla="*/ f104 f45 1"/>
                <a:gd name="f132" fmla="*/ f106 f46 1"/>
                <a:gd name="f133" fmla="*/ f105 f46 1"/>
                <a:gd name="f134" fmla="*/ f107 f45 1"/>
                <a:gd name="f135" fmla="*/ f108 f46 1"/>
                <a:gd name="f136" fmla="*/ f109 f45 1"/>
                <a:gd name="f137" fmla="*/ f110 f45 1"/>
                <a:gd name="f138" fmla="*/ f111 f46 1"/>
                <a:gd name="f139" fmla="*/ f112 f45 1"/>
                <a:gd name="f140" fmla="*/ f113 f46 1"/>
                <a:gd name="f141" fmla="*/ f114 f45 1"/>
                <a:gd name="f142" fmla="*/ f115 f46 1"/>
                <a:gd name="f143" fmla="*/ f116 f45 1"/>
                <a:gd name="f144" fmla="*/ f117 f46 1"/>
                <a:gd name="f145" fmla="*/ f118 f45 1"/>
                <a:gd name="f146" fmla="*/ f119 f46 1"/>
                <a:gd name="f147" fmla="*/ f120 f45 1"/>
                <a:gd name="f148" fmla="*/ f121 f45 1"/>
                <a:gd name="f149" fmla="*/ f122 f45 1"/>
                <a:gd name="f150" fmla="*/ f123 f46 1"/>
                <a:gd name="f151" fmla="*/ f124 f45 1"/>
                <a:gd name="f152" fmla="*/ f125 f46 1"/>
                <a:gd name="f153" fmla="*/ f126 f45 1"/>
                <a:gd name="f154" fmla="*/ f127 f46 1"/>
                <a:gd name="f155" fmla="*/ f128 f45 1"/>
                <a:gd name="f156" fmla="*/ f129 f4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9">
                  <a:pos x="f134" y="f135"/>
                </a:cxn>
                <a:cxn ang="f79">
                  <a:pos x="f136" y="f135"/>
                </a:cxn>
                <a:cxn ang="f79">
                  <a:pos x="f137" y="f138"/>
                </a:cxn>
                <a:cxn ang="f79">
                  <a:pos x="f139" y="f140"/>
                </a:cxn>
                <a:cxn ang="f79">
                  <a:pos x="f141" y="f142"/>
                </a:cxn>
                <a:cxn ang="f79">
                  <a:pos x="f143" y="f144"/>
                </a:cxn>
                <a:cxn ang="f79">
                  <a:pos x="f145" y="f146"/>
                </a:cxn>
                <a:cxn ang="f79">
                  <a:pos x="f147" y="f138"/>
                </a:cxn>
                <a:cxn ang="f79">
                  <a:pos x="f148" y="f140"/>
                </a:cxn>
                <a:cxn ang="f79">
                  <a:pos x="f149" y="f150"/>
                </a:cxn>
                <a:cxn ang="f79">
                  <a:pos x="f151" y="f152"/>
                </a:cxn>
                <a:cxn ang="f79">
                  <a:pos x="f153" y="f154"/>
                </a:cxn>
                <a:cxn ang="f79">
                  <a:pos x="f155" y="f156"/>
                </a:cxn>
                <a:cxn ang="f79">
                  <a:pos x="f134" y="f135"/>
                </a:cxn>
              </a:cxnLst>
              <a:rect l="f130" t="f133" r="f131" b="f132"/>
              <a:pathLst>
                <a:path w="505511" h="665349">
                  <a:moveTo>
                    <a:pt x="f8" y="f9"/>
                  </a:moveTo>
                  <a:cubicBezTo>
                    <a:pt x="f10" y="f11"/>
                    <a:pt x="f12" y="f11"/>
                    <a:pt x="f13" y="f9"/>
                  </a:cubicBezTo>
                  <a:lnTo>
                    <a:pt x="f14" y="f15"/>
                  </a:lnTo>
                  <a:cubicBezTo>
                    <a:pt x="f16" y="f17"/>
                    <a:pt x="f18" y="f19"/>
                    <a:pt x="f20" y="f21"/>
                  </a:cubicBezTo>
                  <a:cubicBezTo>
                    <a:pt x="f22" y="f23"/>
                    <a:pt x="f24" y="f25"/>
                    <a:pt x="f16" y="f26"/>
                  </a:cubicBezTo>
                  <a:cubicBezTo>
                    <a:pt x="f27" y="f26"/>
                    <a:pt x="f28" y="f29"/>
                    <a:pt x="f30" y="f31"/>
                  </a:cubicBezTo>
                  <a:lnTo>
                    <a:pt x="f32" y="f33"/>
                  </a:lnTo>
                  <a:cubicBezTo>
                    <a:pt x="f34" y="f21"/>
                    <a:pt x="f35" y="f15"/>
                    <a:pt x="f35" y="f15"/>
                  </a:cubicBezTo>
                  <a:lnTo>
                    <a:pt x="f36" y="f21"/>
                  </a:lnTo>
                  <a:lnTo>
                    <a:pt x="f6" y="f37"/>
                  </a:lnTo>
                  <a:lnTo>
                    <a:pt x="f38" y="f5"/>
                  </a:lnTo>
                  <a:lnTo>
                    <a:pt x="f5" y="f39"/>
                  </a:lnTo>
                  <a:lnTo>
                    <a:pt x="f40" y="f41"/>
                  </a:lnTo>
                  <a:cubicBezTo>
                    <a:pt x="f42" y="f43"/>
                    <a:pt x="f40" y="f21"/>
                    <a:pt x="f8" y="f9"/>
                  </a:cubicBezTo>
                  <a:close/>
                </a:path>
              </a:pathLst>
            </a:custGeom>
            <a:solidFill>
              <a:srgbClr val="0B3A24"/>
            </a:solidFill>
            <a:ln w="33220" cap="rnd">
              <a:solidFill>
                <a:srgbClr val="F2EFED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sp>
          <p:nvSpPr>
            <p:cNvPr id="33" name="Freeform 62">
              <a:extLst>
                <a:ext uri="{FF2B5EF4-FFF2-40B4-BE49-F238E27FC236}">
                  <a16:creationId xmlns:a16="http://schemas.microsoft.com/office/drawing/2014/main" id="{7A22BF55-BF00-4F8E-9225-E4C7552D59D6}"/>
                </a:ext>
              </a:extLst>
            </p:cNvPr>
            <p:cNvSpPr/>
            <p:nvPr/>
          </p:nvSpPr>
          <p:spPr>
            <a:xfrm>
              <a:off x="9768032" y="1643634"/>
              <a:ext cx="1849547" cy="13400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502307"/>
                <a:gd name="f7" fmla="val 1088482"/>
                <a:gd name="f8" fmla="val 69841"/>
                <a:gd name="f9" fmla="val 326824"/>
                <a:gd name="f10" fmla="val 196218"/>
                <a:gd name="f11" fmla="val 356915"/>
                <a:gd name="f12" fmla="val 319270"/>
                <a:gd name="f13" fmla="val 390350"/>
                <a:gd name="f14" fmla="val 295990"/>
                <a:gd name="f15" fmla="val 671201"/>
                <a:gd name="f16" fmla="val 594301"/>
                <a:gd name="f17" fmla="val 1499905"/>
                <a:gd name="f18" fmla="val 938678"/>
                <a:gd name="f19" fmla="val 1493254"/>
                <a:gd name="f20" fmla="val 998861"/>
                <a:gd name="f21" fmla="val 1459996"/>
                <a:gd name="f22" fmla="val 1049013"/>
                <a:gd name="f23" fmla="val 1406785"/>
                <a:gd name="f24" fmla="val 1075760"/>
                <a:gd name="f25" fmla="val 1373527"/>
                <a:gd name="f26" fmla="val 1085791"/>
                <a:gd name="f27" fmla="val 1336944"/>
                <a:gd name="f28" fmla="val 1092478"/>
                <a:gd name="f29" fmla="val 1300361"/>
                <a:gd name="f30" fmla="val 1207241"/>
                <a:gd name="f31" fmla="val 1082447"/>
                <a:gd name="f32" fmla="val 1110795"/>
                <a:gd name="f33" fmla="val 1072417"/>
                <a:gd name="f34" fmla="val 1021000"/>
                <a:gd name="f35" fmla="val 1059043"/>
                <a:gd name="f36" fmla="val 1001046"/>
                <a:gd name="f37" fmla="val 1055700"/>
                <a:gd name="f38" fmla="val 768244"/>
                <a:gd name="f39" fmla="val 1022265"/>
                <a:gd name="f40" fmla="val 1015578"/>
                <a:gd name="f41" fmla="val 774896"/>
                <a:gd name="f42" fmla="val 942022"/>
                <a:gd name="f43" fmla="val 781547"/>
                <a:gd name="f44" fmla="val 868465"/>
                <a:gd name="f45" fmla="val 794850"/>
                <a:gd name="f46" fmla="val 798253"/>
                <a:gd name="f47" fmla="val 761593"/>
                <a:gd name="f48" fmla="val 781535"/>
                <a:gd name="f49" fmla="val 738313"/>
                <a:gd name="f50" fmla="val 768161"/>
                <a:gd name="f51" fmla="val 731661"/>
                <a:gd name="f52" fmla="val 811627"/>
                <a:gd name="f53" fmla="val 798176"/>
                <a:gd name="f54" fmla="val 266641"/>
                <a:gd name="f55" fmla="val 615260"/>
                <a:gd name="f56" fmla="val 226520"/>
                <a:gd name="f57" fmla="val 552072"/>
                <a:gd name="f58" fmla="val 213146"/>
                <a:gd name="f59" fmla="val 565374"/>
                <a:gd name="f60" fmla="val 156307"/>
                <a:gd name="f61" fmla="val 585329"/>
                <a:gd name="f62" fmla="val 102812"/>
                <a:gd name="f63" fmla="val 628563"/>
                <a:gd name="f64" fmla="val 52660"/>
                <a:gd name="f65" fmla="val 645192"/>
                <a:gd name="f66" fmla="val 32599"/>
                <a:gd name="f67" fmla="val 668472"/>
                <a:gd name="f68" fmla="val 15881"/>
                <a:gd name="f69" fmla="val 695078"/>
                <a:gd name="f70" fmla="val 9195"/>
                <a:gd name="f71" fmla="val 705055"/>
                <a:gd name="f72" fmla="val 5851"/>
                <a:gd name="f73" fmla="val 715032"/>
                <a:gd name="f74" fmla="val 725010"/>
                <a:gd name="f75" fmla="val -4179"/>
                <a:gd name="f76" fmla="val 801502"/>
                <a:gd name="f77" fmla="val -836"/>
                <a:gd name="f78" fmla="val 841410"/>
                <a:gd name="f79" fmla="val 831433"/>
                <a:gd name="f80" fmla="val 12538"/>
                <a:gd name="f81" fmla="val 824782"/>
                <a:gd name="f82" fmla="val 19225"/>
                <a:gd name="f83" fmla="val 821456"/>
                <a:gd name="f84" fmla="val 808153"/>
                <a:gd name="f85" fmla="val 56003"/>
                <a:gd name="f86" fmla="val 89438"/>
                <a:gd name="f87" fmla="val 112842"/>
                <a:gd name="f88" fmla="val 139590"/>
                <a:gd name="f89" fmla="val 871342"/>
                <a:gd name="f90" fmla="val 152964"/>
                <a:gd name="f91" fmla="val 904599"/>
                <a:gd name="f92" fmla="val 921228"/>
                <a:gd name="f93" fmla="val 937857"/>
                <a:gd name="f94" fmla="val 149620"/>
                <a:gd name="f95" fmla="val 954485"/>
                <a:gd name="f96" fmla="val 142933"/>
                <a:gd name="f97" fmla="val 994394"/>
                <a:gd name="f98" fmla="val 122872"/>
                <a:gd name="f99" fmla="val 1024326"/>
                <a:gd name="f100" fmla="val 1044280"/>
                <a:gd name="f101" fmla="val 49316"/>
                <a:gd name="f102" fmla="val 1070886"/>
                <a:gd name="f103" fmla="val 1100818"/>
                <a:gd name="f104" fmla="val 62690"/>
                <a:gd name="f105" fmla="val 1127423"/>
                <a:gd name="f106" fmla="val 69377"/>
                <a:gd name="f107" fmla="val 1140726"/>
                <a:gd name="f108" fmla="val 72720"/>
                <a:gd name="f109" fmla="val 1150704"/>
                <a:gd name="f110" fmla="val 76064"/>
                <a:gd name="f111" fmla="val 1164006"/>
                <a:gd name="f112" fmla="val 79407"/>
                <a:gd name="f113" fmla="val 1283733"/>
                <a:gd name="f114" fmla="val 1340270"/>
                <a:gd name="f115" fmla="val 1376853"/>
                <a:gd name="f116" fmla="val 320137"/>
                <a:gd name="f117" fmla="val 1416762"/>
                <a:gd name="f118" fmla="val 420441"/>
                <a:gd name="f119" fmla="val 1446693"/>
                <a:gd name="f120" fmla="val 524088"/>
                <a:gd name="f121" fmla="val 1469974"/>
                <a:gd name="f122" fmla="val 631079"/>
                <a:gd name="f123" fmla="val 1486602"/>
                <a:gd name="f124" fmla="val 711323"/>
                <a:gd name="f125" fmla="val 1509882"/>
                <a:gd name="f126" fmla="val 865122"/>
                <a:gd name="f127" fmla="val 1130749"/>
                <a:gd name="f128" fmla="val 82751"/>
                <a:gd name="f129" fmla="val 1137401"/>
                <a:gd name="f130" fmla="val 1147378"/>
                <a:gd name="f131" fmla="val 1154029"/>
                <a:gd name="f132" fmla="val 1157355"/>
                <a:gd name="f133" fmla="val 808283"/>
                <a:gd name="f134" fmla="val 1117446"/>
                <a:gd name="f135" fmla="val 804940"/>
                <a:gd name="f136" fmla="val 1067560"/>
                <a:gd name="f137" fmla="val 801596"/>
                <a:gd name="f138" fmla="val 874668"/>
                <a:gd name="f139" fmla="val 778192"/>
                <a:gd name="f140" fmla="val 818130"/>
                <a:gd name="f141" fmla="val 877993"/>
                <a:gd name="f142" fmla="val 1114120"/>
                <a:gd name="f143" fmla="val 1197264"/>
                <a:gd name="f144" fmla="val 697949"/>
                <a:gd name="f145" fmla="val 1183961"/>
                <a:gd name="f146" fmla="val 667857"/>
                <a:gd name="f147" fmla="val 1173984"/>
                <a:gd name="f148" fmla="val 634423"/>
                <a:gd name="f149" fmla="val 1160681"/>
                <a:gd name="f150" fmla="val 604332"/>
                <a:gd name="f151" fmla="val 614362"/>
                <a:gd name="f152" fmla="val 677888"/>
                <a:gd name="f153" fmla="val 741414"/>
                <a:gd name="f154" fmla="val 1170658"/>
                <a:gd name="f155" fmla="val 1193938"/>
                <a:gd name="f156" fmla="val 794909"/>
                <a:gd name="f157" fmla="val 1227195"/>
                <a:gd name="f158" fmla="val 774848"/>
                <a:gd name="f159" fmla="val 724696"/>
                <a:gd name="f160" fmla="+- 0 0 -90"/>
                <a:gd name="f161" fmla="*/ f3 1 1502307"/>
                <a:gd name="f162" fmla="*/ f4 1 1088482"/>
                <a:gd name="f163" fmla="val f5"/>
                <a:gd name="f164" fmla="val f6"/>
                <a:gd name="f165" fmla="val f7"/>
                <a:gd name="f166" fmla="*/ f160 f0 1"/>
                <a:gd name="f167" fmla="+- f165 0 f163"/>
                <a:gd name="f168" fmla="+- f164 0 f163"/>
                <a:gd name="f169" fmla="*/ f166 1 f2"/>
                <a:gd name="f170" fmla="*/ f168 1 1502307"/>
                <a:gd name="f171" fmla="*/ f167 1 1088482"/>
                <a:gd name="f172" fmla="*/ 69841 f168 1"/>
                <a:gd name="f173" fmla="*/ 326824 f167 1"/>
                <a:gd name="f174" fmla="*/ 319270 f168 1"/>
                <a:gd name="f175" fmla="*/ 390350 f167 1"/>
                <a:gd name="f176" fmla="*/ 295990 f168 1"/>
                <a:gd name="f177" fmla="*/ 671201 f167 1"/>
                <a:gd name="f178" fmla="*/ 0 f168 1"/>
                <a:gd name="f179" fmla="*/ 594301 f167 1"/>
                <a:gd name="f180" fmla="*/ 1499905 f168 1"/>
                <a:gd name="f181" fmla="*/ 938678 f167 1"/>
                <a:gd name="f182" fmla="*/ 1406785 f168 1"/>
                <a:gd name="f183" fmla="*/ 1075760 f167 1"/>
                <a:gd name="f184" fmla="*/ 1300361 f168 1"/>
                <a:gd name="f185" fmla="*/ 1085791 f167 1"/>
                <a:gd name="f186" fmla="*/ 1021000 f168 1"/>
                <a:gd name="f187" fmla="*/ 1059043 f167 1"/>
                <a:gd name="f188" fmla="*/ 768244 f168 1"/>
                <a:gd name="f189" fmla="*/ 1015578 f167 1"/>
                <a:gd name="f190" fmla="*/ 794850 f168 1"/>
                <a:gd name="f191" fmla="*/ 798253 f167 1"/>
                <a:gd name="f192" fmla="*/ 738313 f168 1"/>
                <a:gd name="f193" fmla="*/ 768161 f167 1"/>
                <a:gd name="f194" fmla="*/ 731661 f168 1"/>
                <a:gd name="f195" fmla="*/ 811627 f167 1"/>
                <a:gd name="f196" fmla="*/ 798176 f168 1"/>
                <a:gd name="f197" fmla="*/ 266641 f167 1"/>
                <a:gd name="f198" fmla="*/ 615260 f168 1"/>
                <a:gd name="f199" fmla="*/ 226520 f167 1"/>
                <a:gd name="f200" fmla="*/ 552072 f168 1"/>
                <a:gd name="f201" fmla="*/ 213146 f167 1"/>
                <a:gd name="f202" fmla="*/ 628563 f168 1"/>
                <a:gd name="f203" fmla="*/ 52660 f167 1"/>
                <a:gd name="f204" fmla="*/ 695078 f168 1"/>
                <a:gd name="f205" fmla="*/ 9195 f167 1"/>
                <a:gd name="f206" fmla="*/ 725010 f168 1"/>
                <a:gd name="f207" fmla="*/ 841410 f168 1"/>
                <a:gd name="f208" fmla="*/ 5851 f167 1"/>
                <a:gd name="f209" fmla="*/ 821456 f168 1"/>
                <a:gd name="f210" fmla="*/ 32599 f167 1"/>
                <a:gd name="f211" fmla="*/ 112842 f167 1"/>
                <a:gd name="f212" fmla="*/ 904599 f168 1"/>
                <a:gd name="f213" fmla="*/ 152964 f167 1"/>
                <a:gd name="f214" fmla="*/ 954485 f168 1"/>
                <a:gd name="f215" fmla="*/ 142933 f167 1"/>
                <a:gd name="f216" fmla="*/ 1044280 f168 1"/>
                <a:gd name="f217" fmla="*/ 49316 f167 1"/>
                <a:gd name="f218" fmla="*/ 1127423 f168 1"/>
                <a:gd name="f219" fmla="*/ 69377 f167 1"/>
                <a:gd name="f220" fmla="*/ 1164006 f168 1"/>
                <a:gd name="f221" fmla="*/ 79407 f167 1"/>
                <a:gd name="f222" fmla="*/ 1376853 f168 1"/>
                <a:gd name="f223" fmla="*/ 320137 f167 1"/>
                <a:gd name="f224" fmla="*/ 1469974 f168 1"/>
                <a:gd name="f225" fmla="*/ 631079 f167 1"/>
                <a:gd name="f226" fmla="*/ 1130749 f168 1"/>
                <a:gd name="f227" fmla="*/ 82751 f167 1"/>
                <a:gd name="f228" fmla="*/ 1147378 f168 1"/>
                <a:gd name="f229" fmla="*/ 1157355 f168 1"/>
                <a:gd name="f230" fmla="*/ 1154029 f168 1"/>
                <a:gd name="f231" fmla="*/ 808283 f167 1"/>
                <a:gd name="f232" fmla="*/ 1100818 f168 1"/>
                <a:gd name="f233" fmla="*/ 804940 f167 1"/>
                <a:gd name="f234" fmla="*/ 818130 f168 1"/>
                <a:gd name="f235" fmla="*/ 1197264 f168 1"/>
                <a:gd name="f236" fmla="*/ 697949 f167 1"/>
                <a:gd name="f237" fmla="*/ 1160681 f168 1"/>
                <a:gd name="f238" fmla="*/ 604332 f167 1"/>
                <a:gd name="f239" fmla="*/ 614362 f167 1"/>
                <a:gd name="f240" fmla="*/ 1193938 f168 1"/>
                <a:gd name="f241" fmla="*/ 794909 f167 1"/>
                <a:gd name="f242" fmla="+- f169 0 f1"/>
                <a:gd name="f243" fmla="*/ f172 1 1502307"/>
                <a:gd name="f244" fmla="*/ f173 1 1088482"/>
                <a:gd name="f245" fmla="*/ f174 1 1502307"/>
                <a:gd name="f246" fmla="*/ f175 1 1088482"/>
                <a:gd name="f247" fmla="*/ f176 1 1502307"/>
                <a:gd name="f248" fmla="*/ f177 1 1088482"/>
                <a:gd name="f249" fmla="*/ f178 1 1502307"/>
                <a:gd name="f250" fmla="*/ f179 1 1088482"/>
                <a:gd name="f251" fmla="*/ f180 1 1502307"/>
                <a:gd name="f252" fmla="*/ f181 1 1088482"/>
                <a:gd name="f253" fmla="*/ f182 1 1502307"/>
                <a:gd name="f254" fmla="*/ f183 1 1088482"/>
                <a:gd name="f255" fmla="*/ f184 1 1502307"/>
                <a:gd name="f256" fmla="*/ f185 1 1088482"/>
                <a:gd name="f257" fmla="*/ f186 1 1502307"/>
                <a:gd name="f258" fmla="*/ f187 1 1088482"/>
                <a:gd name="f259" fmla="*/ f188 1 1502307"/>
                <a:gd name="f260" fmla="*/ f189 1 1088482"/>
                <a:gd name="f261" fmla="*/ f190 1 1502307"/>
                <a:gd name="f262" fmla="*/ f191 1 1088482"/>
                <a:gd name="f263" fmla="*/ f192 1 1502307"/>
                <a:gd name="f264" fmla="*/ f193 1 1088482"/>
                <a:gd name="f265" fmla="*/ f194 1 1502307"/>
                <a:gd name="f266" fmla="*/ f195 1 1088482"/>
                <a:gd name="f267" fmla="*/ f196 1 1502307"/>
                <a:gd name="f268" fmla="*/ f197 1 1088482"/>
                <a:gd name="f269" fmla="*/ f198 1 1502307"/>
                <a:gd name="f270" fmla="*/ f199 1 1088482"/>
                <a:gd name="f271" fmla="*/ f200 1 1502307"/>
                <a:gd name="f272" fmla="*/ f201 1 1088482"/>
                <a:gd name="f273" fmla="*/ f202 1 1502307"/>
                <a:gd name="f274" fmla="*/ f203 1 1088482"/>
                <a:gd name="f275" fmla="*/ f204 1 1502307"/>
                <a:gd name="f276" fmla="*/ f205 1 1088482"/>
                <a:gd name="f277" fmla="*/ f206 1 1502307"/>
                <a:gd name="f278" fmla="*/ f207 1 1502307"/>
                <a:gd name="f279" fmla="*/ f208 1 1088482"/>
                <a:gd name="f280" fmla="*/ f209 1 1502307"/>
                <a:gd name="f281" fmla="*/ f210 1 1088482"/>
                <a:gd name="f282" fmla="*/ f211 1 1088482"/>
                <a:gd name="f283" fmla="*/ f212 1 1502307"/>
                <a:gd name="f284" fmla="*/ f213 1 1088482"/>
                <a:gd name="f285" fmla="*/ f214 1 1502307"/>
                <a:gd name="f286" fmla="*/ f215 1 1088482"/>
                <a:gd name="f287" fmla="*/ f216 1 1502307"/>
                <a:gd name="f288" fmla="*/ f217 1 1088482"/>
                <a:gd name="f289" fmla="*/ f218 1 1502307"/>
                <a:gd name="f290" fmla="*/ f219 1 1088482"/>
                <a:gd name="f291" fmla="*/ f220 1 1502307"/>
                <a:gd name="f292" fmla="*/ f221 1 1088482"/>
                <a:gd name="f293" fmla="*/ f222 1 1502307"/>
                <a:gd name="f294" fmla="*/ f223 1 1088482"/>
                <a:gd name="f295" fmla="*/ f224 1 1502307"/>
                <a:gd name="f296" fmla="*/ f225 1 1088482"/>
                <a:gd name="f297" fmla="*/ f226 1 1502307"/>
                <a:gd name="f298" fmla="*/ f227 1 1088482"/>
                <a:gd name="f299" fmla="*/ f228 1 1502307"/>
                <a:gd name="f300" fmla="*/ f229 1 1502307"/>
                <a:gd name="f301" fmla="*/ f230 1 1502307"/>
                <a:gd name="f302" fmla="*/ f231 1 1088482"/>
                <a:gd name="f303" fmla="*/ f232 1 1502307"/>
                <a:gd name="f304" fmla="*/ f233 1 1088482"/>
                <a:gd name="f305" fmla="*/ f234 1 1502307"/>
                <a:gd name="f306" fmla="*/ f235 1 1502307"/>
                <a:gd name="f307" fmla="*/ f236 1 1088482"/>
                <a:gd name="f308" fmla="*/ f237 1 1502307"/>
                <a:gd name="f309" fmla="*/ f238 1 1088482"/>
                <a:gd name="f310" fmla="*/ f239 1 1088482"/>
                <a:gd name="f311" fmla="*/ f240 1 1502307"/>
                <a:gd name="f312" fmla="*/ f241 1 1088482"/>
                <a:gd name="f313" fmla="*/ f163 1 f170"/>
                <a:gd name="f314" fmla="*/ f164 1 f170"/>
                <a:gd name="f315" fmla="*/ f163 1 f171"/>
                <a:gd name="f316" fmla="*/ f165 1 f171"/>
                <a:gd name="f317" fmla="*/ f243 1 f170"/>
                <a:gd name="f318" fmla="*/ f244 1 f171"/>
                <a:gd name="f319" fmla="*/ f245 1 f170"/>
                <a:gd name="f320" fmla="*/ f246 1 f171"/>
                <a:gd name="f321" fmla="*/ f247 1 f170"/>
                <a:gd name="f322" fmla="*/ f248 1 f171"/>
                <a:gd name="f323" fmla="*/ f249 1 f170"/>
                <a:gd name="f324" fmla="*/ f250 1 f171"/>
                <a:gd name="f325" fmla="*/ f251 1 f170"/>
                <a:gd name="f326" fmla="*/ f252 1 f171"/>
                <a:gd name="f327" fmla="*/ f253 1 f170"/>
                <a:gd name="f328" fmla="*/ f254 1 f171"/>
                <a:gd name="f329" fmla="*/ f255 1 f170"/>
                <a:gd name="f330" fmla="*/ f256 1 f171"/>
                <a:gd name="f331" fmla="*/ f257 1 f170"/>
                <a:gd name="f332" fmla="*/ f258 1 f171"/>
                <a:gd name="f333" fmla="*/ f259 1 f170"/>
                <a:gd name="f334" fmla="*/ f260 1 f171"/>
                <a:gd name="f335" fmla="*/ f261 1 f170"/>
                <a:gd name="f336" fmla="*/ f262 1 f171"/>
                <a:gd name="f337" fmla="*/ f263 1 f170"/>
                <a:gd name="f338" fmla="*/ f264 1 f171"/>
                <a:gd name="f339" fmla="*/ f265 1 f170"/>
                <a:gd name="f340" fmla="*/ f266 1 f171"/>
                <a:gd name="f341" fmla="*/ f267 1 f170"/>
                <a:gd name="f342" fmla="*/ f268 1 f171"/>
                <a:gd name="f343" fmla="*/ f269 1 f170"/>
                <a:gd name="f344" fmla="*/ f270 1 f171"/>
                <a:gd name="f345" fmla="*/ f271 1 f170"/>
                <a:gd name="f346" fmla="*/ f272 1 f171"/>
                <a:gd name="f347" fmla="*/ f273 1 f170"/>
                <a:gd name="f348" fmla="*/ f274 1 f171"/>
                <a:gd name="f349" fmla="*/ f275 1 f170"/>
                <a:gd name="f350" fmla="*/ f276 1 f171"/>
                <a:gd name="f351" fmla="*/ f277 1 f170"/>
                <a:gd name="f352" fmla="*/ f278 1 f170"/>
                <a:gd name="f353" fmla="*/ f279 1 f171"/>
                <a:gd name="f354" fmla="*/ f280 1 f170"/>
                <a:gd name="f355" fmla="*/ f281 1 f171"/>
                <a:gd name="f356" fmla="*/ f282 1 f171"/>
                <a:gd name="f357" fmla="*/ f283 1 f170"/>
                <a:gd name="f358" fmla="*/ f284 1 f171"/>
                <a:gd name="f359" fmla="*/ f285 1 f170"/>
                <a:gd name="f360" fmla="*/ f286 1 f171"/>
                <a:gd name="f361" fmla="*/ f287 1 f170"/>
                <a:gd name="f362" fmla="*/ f288 1 f171"/>
                <a:gd name="f363" fmla="*/ f289 1 f170"/>
                <a:gd name="f364" fmla="*/ f290 1 f171"/>
                <a:gd name="f365" fmla="*/ f291 1 f170"/>
                <a:gd name="f366" fmla="*/ f292 1 f171"/>
                <a:gd name="f367" fmla="*/ f293 1 f170"/>
                <a:gd name="f368" fmla="*/ f294 1 f171"/>
                <a:gd name="f369" fmla="*/ f295 1 f170"/>
                <a:gd name="f370" fmla="*/ f296 1 f171"/>
                <a:gd name="f371" fmla="*/ f297 1 f170"/>
                <a:gd name="f372" fmla="*/ f298 1 f171"/>
                <a:gd name="f373" fmla="*/ f299 1 f170"/>
                <a:gd name="f374" fmla="*/ f300 1 f170"/>
                <a:gd name="f375" fmla="*/ f301 1 f170"/>
                <a:gd name="f376" fmla="*/ f302 1 f171"/>
                <a:gd name="f377" fmla="*/ f303 1 f170"/>
                <a:gd name="f378" fmla="*/ f304 1 f171"/>
                <a:gd name="f379" fmla="*/ f305 1 f170"/>
                <a:gd name="f380" fmla="*/ f306 1 f170"/>
                <a:gd name="f381" fmla="*/ f307 1 f171"/>
                <a:gd name="f382" fmla="*/ f308 1 f170"/>
                <a:gd name="f383" fmla="*/ f309 1 f171"/>
                <a:gd name="f384" fmla="*/ f310 1 f171"/>
                <a:gd name="f385" fmla="*/ f311 1 f170"/>
                <a:gd name="f386" fmla="*/ f312 1 f171"/>
                <a:gd name="f387" fmla="*/ f313 f161 1"/>
                <a:gd name="f388" fmla="*/ f314 f161 1"/>
                <a:gd name="f389" fmla="*/ f316 f162 1"/>
                <a:gd name="f390" fmla="*/ f315 f162 1"/>
                <a:gd name="f391" fmla="*/ f317 f161 1"/>
                <a:gd name="f392" fmla="*/ f318 f162 1"/>
                <a:gd name="f393" fmla="*/ f319 f161 1"/>
                <a:gd name="f394" fmla="*/ f320 f162 1"/>
                <a:gd name="f395" fmla="*/ f321 f161 1"/>
                <a:gd name="f396" fmla="*/ f322 f162 1"/>
                <a:gd name="f397" fmla="*/ f323 f161 1"/>
                <a:gd name="f398" fmla="*/ f324 f162 1"/>
                <a:gd name="f399" fmla="*/ f325 f161 1"/>
                <a:gd name="f400" fmla="*/ f326 f162 1"/>
                <a:gd name="f401" fmla="*/ f327 f161 1"/>
                <a:gd name="f402" fmla="*/ f328 f162 1"/>
                <a:gd name="f403" fmla="*/ f329 f161 1"/>
                <a:gd name="f404" fmla="*/ f330 f162 1"/>
                <a:gd name="f405" fmla="*/ f331 f161 1"/>
                <a:gd name="f406" fmla="*/ f332 f162 1"/>
                <a:gd name="f407" fmla="*/ f333 f161 1"/>
                <a:gd name="f408" fmla="*/ f334 f162 1"/>
                <a:gd name="f409" fmla="*/ f335 f161 1"/>
                <a:gd name="f410" fmla="*/ f336 f162 1"/>
                <a:gd name="f411" fmla="*/ f337 f161 1"/>
                <a:gd name="f412" fmla="*/ f338 f162 1"/>
                <a:gd name="f413" fmla="*/ f339 f161 1"/>
                <a:gd name="f414" fmla="*/ f340 f162 1"/>
                <a:gd name="f415" fmla="*/ f341 f161 1"/>
                <a:gd name="f416" fmla="*/ f342 f162 1"/>
                <a:gd name="f417" fmla="*/ f343 f161 1"/>
                <a:gd name="f418" fmla="*/ f344 f162 1"/>
                <a:gd name="f419" fmla="*/ f345 f161 1"/>
                <a:gd name="f420" fmla="*/ f346 f162 1"/>
                <a:gd name="f421" fmla="*/ f347 f161 1"/>
                <a:gd name="f422" fmla="*/ f348 f162 1"/>
                <a:gd name="f423" fmla="*/ f349 f161 1"/>
                <a:gd name="f424" fmla="*/ f350 f162 1"/>
                <a:gd name="f425" fmla="*/ f351 f161 1"/>
                <a:gd name="f426" fmla="*/ f352 f161 1"/>
                <a:gd name="f427" fmla="*/ f353 f162 1"/>
                <a:gd name="f428" fmla="*/ f354 f161 1"/>
                <a:gd name="f429" fmla="*/ f355 f162 1"/>
                <a:gd name="f430" fmla="*/ f356 f162 1"/>
                <a:gd name="f431" fmla="*/ f357 f161 1"/>
                <a:gd name="f432" fmla="*/ f358 f162 1"/>
                <a:gd name="f433" fmla="*/ f359 f161 1"/>
                <a:gd name="f434" fmla="*/ f360 f162 1"/>
                <a:gd name="f435" fmla="*/ f361 f161 1"/>
                <a:gd name="f436" fmla="*/ f362 f162 1"/>
                <a:gd name="f437" fmla="*/ f363 f161 1"/>
                <a:gd name="f438" fmla="*/ f364 f162 1"/>
                <a:gd name="f439" fmla="*/ f365 f161 1"/>
                <a:gd name="f440" fmla="*/ f366 f162 1"/>
                <a:gd name="f441" fmla="*/ f367 f161 1"/>
                <a:gd name="f442" fmla="*/ f368 f162 1"/>
                <a:gd name="f443" fmla="*/ f369 f161 1"/>
                <a:gd name="f444" fmla="*/ f370 f162 1"/>
                <a:gd name="f445" fmla="*/ f371 f161 1"/>
                <a:gd name="f446" fmla="*/ f372 f162 1"/>
                <a:gd name="f447" fmla="*/ f373 f161 1"/>
                <a:gd name="f448" fmla="*/ f374 f161 1"/>
                <a:gd name="f449" fmla="*/ f375 f161 1"/>
                <a:gd name="f450" fmla="*/ f376 f162 1"/>
                <a:gd name="f451" fmla="*/ f377 f161 1"/>
                <a:gd name="f452" fmla="*/ f378 f162 1"/>
                <a:gd name="f453" fmla="*/ f379 f161 1"/>
                <a:gd name="f454" fmla="*/ f380 f161 1"/>
                <a:gd name="f455" fmla="*/ f381 f162 1"/>
                <a:gd name="f456" fmla="*/ f382 f161 1"/>
                <a:gd name="f457" fmla="*/ f383 f162 1"/>
                <a:gd name="f458" fmla="*/ f384 f162 1"/>
                <a:gd name="f459" fmla="*/ f385 f161 1"/>
                <a:gd name="f460" fmla="*/ f386 f16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2">
                  <a:pos x="f391" y="f392"/>
                </a:cxn>
                <a:cxn ang="f242">
                  <a:pos x="f393" y="f394"/>
                </a:cxn>
                <a:cxn ang="f242">
                  <a:pos x="f395" y="f396"/>
                </a:cxn>
                <a:cxn ang="f242">
                  <a:pos x="f397" y="f398"/>
                </a:cxn>
                <a:cxn ang="f242">
                  <a:pos x="f391" y="f392"/>
                </a:cxn>
                <a:cxn ang="f242">
                  <a:pos x="f399" y="f400"/>
                </a:cxn>
                <a:cxn ang="f242">
                  <a:pos x="f401" y="f402"/>
                </a:cxn>
                <a:cxn ang="f242">
                  <a:pos x="f403" y="f404"/>
                </a:cxn>
                <a:cxn ang="f242">
                  <a:pos x="f405" y="f406"/>
                </a:cxn>
                <a:cxn ang="f242">
                  <a:pos x="f407" y="f408"/>
                </a:cxn>
                <a:cxn ang="f242">
                  <a:pos x="f409" y="f410"/>
                </a:cxn>
                <a:cxn ang="f242">
                  <a:pos x="f411" y="f412"/>
                </a:cxn>
                <a:cxn ang="f242">
                  <a:pos x="f413" y="f414"/>
                </a:cxn>
                <a:cxn ang="f242">
                  <a:pos x="f415" y="f416"/>
                </a:cxn>
                <a:cxn ang="f242">
                  <a:pos x="f417" y="f418"/>
                </a:cxn>
                <a:cxn ang="f242">
                  <a:pos x="f419" y="f420"/>
                </a:cxn>
                <a:cxn ang="f242">
                  <a:pos x="f421" y="f422"/>
                </a:cxn>
                <a:cxn ang="f242">
                  <a:pos x="f423" y="f424"/>
                </a:cxn>
                <a:cxn ang="f242">
                  <a:pos x="f425" y="f424"/>
                </a:cxn>
                <a:cxn ang="f242">
                  <a:pos x="f426" y="f427"/>
                </a:cxn>
                <a:cxn ang="f242">
                  <a:pos x="f428" y="f429"/>
                </a:cxn>
                <a:cxn ang="f242">
                  <a:pos x="f428" y="f430"/>
                </a:cxn>
                <a:cxn ang="f242">
                  <a:pos x="f431" y="f432"/>
                </a:cxn>
                <a:cxn ang="f242">
                  <a:pos x="f433" y="f434"/>
                </a:cxn>
                <a:cxn ang="f242">
                  <a:pos x="f435" y="f436"/>
                </a:cxn>
                <a:cxn ang="f242">
                  <a:pos x="f437" y="f438"/>
                </a:cxn>
                <a:cxn ang="f242">
                  <a:pos x="f439" y="f440"/>
                </a:cxn>
                <a:cxn ang="f242">
                  <a:pos x="f441" y="f442"/>
                </a:cxn>
                <a:cxn ang="f242">
                  <a:pos x="f443" y="f444"/>
                </a:cxn>
                <a:cxn ang="f242">
                  <a:pos x="f399" y="f400"/>
                </a:cxn>
                <a:cxn ang="f242">
                  <a:pos x="f445" y="f446"/>
                </a:cxn>
                <a:cxn ang="f242">
                  <a:pos x="f447" y="f440"/>
                </a:cxn>
                <a:cxn ang="f242">
                  <a:pos x="f448" y="f440"/>
                </a:cxn>
                <a:cxn ang="f242">
                  <a:pos x="f449" y="f440"/>
                </a:cxn>
                <a:cxn ang="f242">
                  <a:pos x="f447" y="f440"/>
                </a:cxn>
                <a:cxn ang="f242">
                  <a:pos x="f445" y="f446"/>
                </a:cxn>
                <a:cxn ang="f242">
                  <a:pos x="f448" y="f450"/>
                </a:cxn>
                <a:cxn ang="f242">
                  <a:pos x="f451" y="f452"/>
                </a:cxn>
                <a:cxn ang="f242">
                  <a:pos x="f453" y="f412"/>
                </a:cxn>
                <a:cxn ang="f242">
                  <a:pos x="f451" y="f452"/>
                </a:cxn>
                <a:cxn ang="f242">
                  <a:pos x="f448" y="f450"/>
                </a:cxn>
                <a:cxn ang="f242">
                  <a:pos x="f454" y="f455"/>
                </a:cxn>
                <a:cxn ang="f242">
                  <a:pos x="f456" y="f457"/>
                </a:cxn>
                <a:cxn ang="f242">
                  <a:pos x="f439" y="f458"/>
                </a:cxn>
                <a:cxn ang="f242">
                  <a:pos x="f449" y="f452"/>
                </a:cxn>
                <a:cxn ang="f242">
                  <a:pos x="f459" y="f460"/>
                </a:cxn>
                <a:cxn ang="f242">
                  <a:pos x="f454" y="f455"/>
                </a:cxn>
              </a:cxnLst>
              <a:rect l="f387" t="f390" r="f388" b="f389"/>
              <a:pathLst>
                <a:path w="1502307" h="1088482">
                  <a:moveTo>
                    <a:pt x="f8" y="f9"/>
                  </a:moveTo>
                  <a:cubicBezTo>
                    <a:pt x="f8" y="f9"/>
                    <a:pt x="f10" y="f11"/>
                    <a:pt x="f12" y="f13"/>
                  </a:cubicBezTo>
                  <a:lnTo>
                    <a:pt x="f14" y="f15"/>
                  </a:lnTo>
                  <a:lnTo>
                    <a:pt x="f5" y="f16"/>
                  </a:lnTo>
                  <a:lnTo>
                    <a:pt x="f8" y="f9"/>
                  </a:lnTo>
                  <a:close/>
                  <a:moveTo>
                    <a:pt x="f17" y="f18"/>
                  </a:move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27" y="f28"/>
                    <a:pt x="f29" y="f26"/>
                  </a:cubicBezTo>
                  <a:cubicBezTo>
                    <a:pt x="f30" y="f31"/>
                    <a:pt x="f32" y="f33"/>
                    <a:pt x="f34" y="f35"/>
                  </a:cubicBezTo>
                  <a:cubicBezTo>
                    <a:pt x="f36" y="f37"/>
                    <a:pt x="f38" y="f39"/>
                    <a:pt x="f38" y="f40"/>
                  </a:cubicBezTo>
                  <a:cubicBezTo>
                    <a:pt x="f41" y="f42"/>
                    <a:pt x="f43" y="f44"/>
                    <a:pt x="f45" y="f46"/>
                  </a:cubicBezTo>
                  <a:cubicBezTo>
                    <a:pt x="f47" y="f48"/>
                    <a:pt x="f49" y="f50"/>
                    <a:pt x="f49" y="f50"/>
                  </a:cubicBezTo>
                  <a:lnTo>
                    <a:pt x="f51" y="f52"/>
                  </a:lnTo>
                  <a:lnTo>
                    <a:pt x="f53" y="f54"/>
                  </a:lnTo>
                  <a:lnTo>
                    <a:pt x="f55" y="f56"/>
                  </a:lnTo>
                  <a:lnTo>
                    <a:pt x="f57" y="f58"/>
                  </a:lnTo>
                  <a:cubicBezTo>
                    <a:pt x="f59" y="f60"/>
                    <a:pt x="f61" y="f62"/>
                    <a:pt x="f63" y="f64"/>
                  </a:cubicBezTo>
                  <a:cubicBezTo>
                    <a:pt x="f65" y="f66"/>
                    <a:pt x="f67" y="f68"/>
                    <a:pt x="f69" y="f70"/>
                  </a:cubicBezTo>
                  <a:cubicBezTo>
                    <a:pt x="f71" y="f72"/>
                    <a:pt x="f73" y="f72"/>
                    <a:pt x="f74" y="f70"/>
                  </a:cubicBezTo>
                  <a:cubicBezTo>
                    <a:pt x="f47" y="f75"/>
                    <a:pt x="f76" y="f77"/>
                    <a:pt x="f78" y="f72"/>
                  </a:cubicBezTo>
                  <a:cubicBezTo>
                    <a:pt x="f79" y="f80"/>
                    <a:pt x="f81" y="f82"/>
                    <a:pt x="f83" y="f66"/>
                  </a:cubicBezTo>
                  <a:cubicBezTo>
                    <a:pt x="f84" y="f85"/>
                    <a:pt x="f84" y="f86"/>
                    <a:pt x="f83" y="f87"/>
                  </a:cubicBezTo>
                  <a:cubicBezTo>
                    <a:pt x="f78" y="f88"/>
                    <a:pt x="f89" y="f90"/>
                    <a:pt x="f91" y="f90"/>
                  </a:cubicBezTo>
                  <a:cubicBezTo>
                    <a:pt x="f92" y="f90"/>
                    <a:pt x="f93" y="f94"/>
                    <a:pt x="f95" y="f96"/>
                  </a:cubicBezTo>
                  <a:cubicBezTo>
                    <a:pt x="f97" y="f98"/>
                    <a:pt x="f99" y="f86"/>
                    <a:pt x="f100" y="f101"/>
                  </a:cubicBezTo>
                  <a:cubicBezTo>
                    <a:pt x="f102" y="f85"/>
                    <a:pt x="f103" y="f104"/>
                    <a:pt x="f105" y="f106"/>
                  </a:cubicBezTo>
                  <a:cubicBezTo>
                    <a:pt x="f107" y="f108"/>
                    <a:pt x="f109" y="f110"/>
                    <a:pt x="f111" y="f112"/>
                  </a:cubicBezTo>
                  <a:cubicBezTo>
                    <a:pt x="f113" y="f110"/>
                    <a:pt x="f114" y="f56"/>
                    <a:pt x="f115" y="f116"/>
                  </a:cubicBezTo>
                  <a:cubicBezTo>
                    <a:pt x="f117" y="f118"/>
                    <a:pt x="f119" y="f120"/>
                    <a:pt x="f121" y="f122"/>
                  </a:cubicBezTo>
                  <a:cubicBezTo>
                    <a:pt x="f123" y="f124"/>
                    <a:pt x="f125" y="f126"/>
                    <a:pt x="f17" y="f18"/>
                  </a:cubicBezTo>
                  <a:close/>
                  <a:moveTo>
                    <a:pt x="f127" y="f128"/>
                  </a:moveTo>
                  <a:cubicBezTo>
                    <a:pt x="f129" y="f128"/>
                    <a:pt x="f107" y="f112"/>
                    <a:pt x="f130" y="f112"/>
                  </a:cubicBezTo>
                  <a:cubicBezTo>
                    <a:pt x="f109" y="f112"/>
                    <a:pt x="f131" y="f112"/>
                    <a:pt x="f132" y="f112"/>
                  </a:cubicBezTo>
                  <a:cubicBezTo>
                    <a:pt x="f132" y="f112"/>
                    <a:pt x="f131" y="f112"/>
                    <a:pt x="f131" y="f112"/>
                  </a:cubicBezTo>
                  <a:cubicBezTo>
                    <a:pt x="f109" y="f112"/>
                    <a:pt x="f109" y="f112"/>
                    <a:pt x="f130" y="f112"/>
                  </a:cubicBezTo>
                  <a:cubicBezTo>
                    <a:pt x="f107" y="f112"/>
                    <a:pt x="f129" y="f128"/>
                    <a:pt x="f127" y="f128"/>
                  </a:cubicBezTo>
                  <a:close/>
                  <a:moveTo>
                    <a:pt x="f132" y="f133"/>
                  </a:moveTo>
                  <a:cubicBezTo>
                    <a:pt x="f129" y="f133"/>
                    <a:pt x="f134" y="f135"/>
                    <a:pt x="f103" y="f135"/>
                  </a:cubicBezTo>
                  <a:cubicBezTo>
                    <a:pt x="f136" y="f137"/>
                    <a:pt x="f138" y="f139"/>
                    <a:pt x="f140" y="f50"/>
                  </a:cubicBezTo>
                  <a:cubicBezTo>
                    <a:pt x="f141" y="f139"/>
                    <a:pt x="f136" y="f137"/>
                    <a:pt x="f103" y="f135"/>
                  </a:cubicBezTo>
                  <a:cubicBezTo>
                    <a:pt x="f142" y="f135"/>
                    <a:pt x="f129" y="f133"/>
                    <a:pt x="f132" y="f133"/>
                  </a:cubicBezTo>
                  <a:close/>
                  <a:moveTo>
                    <a:pt x="f143" y="f144"/>
                  </a:moveTo>
                  <a:cubicBezTo>
                    <a:pt x="f145" y="f146"/>
                    <a:pt x="f147" y="f148"/>
                    <a:pt x="f149" y="f150"/>
                  </a:cubicBezTo>
                  <a:lnTo>
                    <a:pt x="f111" y="f151"/>
                  </a:lnTo>
                  <a:cubicBezTo>
                    <a:pt x="f132" y="f152"/>
                    <a:pt x="f131" y="f153"/>
                    <a:pt x="f131" y="f135"/>
                  </a:cubicBezTo>
                  <a:cubicBezTo>
                    <a:pt x="f154" y="f135"/>
                    <a:pt x="f145" y="f137"/>
                    <a:pt x="f155" y="f156"/>
                  </a:cubicBezTo>
                  <a:cubicBezTo>
                    <a:pt x="f157" y="f158"/>
                    <a:pt x="f30" y="f159"/>
                    <a:pt x="f143" y="f144"/>
                  </a:cubicBezTo>
                  <a:close/>
                </a:path>
              </a:pathLst>
            </a:custGeom>
            <a:solidFill>
              <a:srgbClr val="0B3A24"/>
            </a:solidFill>
            <a:ln w="33220" cap="rnd">
              <a:solidFill>
                <a:srgbClr val="F2EFED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sp>
          <p:nvSpPr>
            <p:cNvPr id="34" name="Freeform 63">
              <a:extLst>
                <a:ext uri="{FF2B5EF4-FFF2-40B4-BE49-F238E27FC236}">
                  <a16:creationId xmlns:a16="http://schemas.microsoft.com/office/drawing/2014/main" id="{AB6E2691-48E1-4D36-8A39-883DE37E3392}"/>
                </a:ext>
              </a:extLst>
            </p:cNvPr>
            <p:cNvSpPr/>
            <p:nvPr/>
          </p:nvSpPr>
          <p:spPr>
            <a:xfrm>
              <a:off x="9297171" y="1638495"/>
              <a:ext cx="659209" cy="58451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35443"/>
                <a:gd name="f7" fmla="val 474772"/>
                <a:gd name="f8" fmla="val 66869"/>
                <a:gd name="f9" fmla="val 319270"/>
                <a:gd name="f10" fmla="val 250760"/>
                <a:gd name="f11" fmla="val 295990"/>
                <a:gd name="f12" fmla="val 237386"/>
                <a:gd name="f13" fmla="val 272710"/>
                <a:gd name="f14" fmla="val 230699"/>
                <a:gd name="f15" fmla="val 249430"/>
                <a:gd name="f16" fmla="val 227356"/>
                <a:gd name="f17" fmla="val 239453"/>
                <a:gd name="f18" fmla="val 232801"/>
                <a:gd name="f19" fmla="val 222824"/>
                <a:gd name="f20" fmla="val 224012"/>
                <a:gd name="f21" fmla="val 482231"/>
                <a:gd name="f22" fmla="val 16629"/>
                <a:gd name="f23" fmla="val 404559"/>
                <a:gd name="f24" fmla="val 468085"/>
                <a:gd name="f25" fmla="val 471429"/>
                <a:gd name="f26" fmla="val 3326"/>
                <a:gd name="f27" fmla="val 6652"/>
                <a:gd name="f28" fmla="val 73166"/>
                <a:gd name="f29" fmla="val 464742"/>
                <a:gd name="f30" fmla="val 226150"/>
                <a:gd name="f31" fmla="val 334347"/>
                <a:gd name="f32" fmla="val 202870"/>
                <a:gd name="f33" fmla="val 307599"/>
                <a:gd name="f34" fmla="val 169613"/>
                <a:gd name="f35" fmla="val 310942"/>
                <a:gd name="f36" fmla="val 133029"/>
                <a:gd name="f37" fmla="+- 0 0 -90"/>
                <a:gd name="f38" fmla="*/ f3 1 535443"/>
                <a:gd name="f39" fmla="*/ f4 1 474772"/>
                <a:gd name="f40" fmla="val f5"/>
                <a:gd name="f41" fmla="val f6"/>
                <a:gd name="f42" fmla="val f7"/>
                <a:gd name="f43" fmla="*/ f37 f0 1"/>
                <a:gd name="f44" fmla="+- f42 0 f40"/>
                <a:gd name="f45" fmla="+- f41 0 f40"/>
                <a:gd name="f46" fmla="*/ f43 1 f2"/>
                <a:gd name="f47" fmla="*/ f45 1 535443"/>
                <a:gd name="f48" fmla="*/ f44 1 474772"/>
                <a:gd name="f49" fmla="*/ 535443 f45 1"/>
                <a:gd name="f50" fmla="*/ 66869 f44 1"/>
                <a:gd name="f51" fmla="*/ 319270 f45 1"/>
                <a:gd name="f52" fmla="*/ 250760 f44 1"/>
                <a:gd name="f53" fmla="*/ 249430 f45 1"/>
                <a:gd name="f54" fmla="*/ 227356 f44 1"/>
                <a:gd name="f55" fmla="*/ 222824 f45 1"/>
                <a:gd name="f56" fmla="*/ 224012 f44 1"/>
                <a:gd name="f57" fmla="*/ 482231 f45 1"/>
                <a:gd name="f58" fmla="*/ 0 f44 1"/>
                <a:gd name="f59" fmla="*/ 16629 f45 1"/>
                <a:gd name="f60" fmla="*/ 404559 f44 1"/>
                <a:gd name="f61" fmla="*/ 0 f45 1"/>
                <a:gd name="f62" fmla="*/ 468085 f44 1"/>
                <a:gd name="f63" fmla="*/ 3326 f45 1"/>
                <a:gd name="f64" fmla="*/ 474772 f44 1"/>
                <a:gd name="f65" fmla="*/ 6652 f45 1"/>
                <a:gd name="f66" fmla="*/ 73166 f45 1"/>
                <a:gd name="f67" fmla="*/ 464742 f44 1"/>
                <a:gd name="f68" fmla="*/ 226150 f45 1"/>
                <a:gd name="f69" fmla="*/ 334347 f44 1"/>
                <a:gd name="f70" fmla="*/ 133029 f45 1"/>
                <a:gd name="f71" fmla="*/ 307599 f44 1"/>
                <a:gd name="f72" fmla="+- f46 0 f1"/>
                <a:gd name="f73" fmla="*/ f49 1 535443"/>
                <a:gd name="f74" fmla="*/ f50 1 474772"/>
                <a:gd name="f75" fmla="*/ f51 1 535443"/>
                <a:gd name="f76" fmla="*/ f52 1 474772"/>
                <a:gd name="f77" fmla="*/ f53 1 535443"/>
                <a:gd name="f78" fmla="*/ f54 1 474772"/>
                <a:gd name="f79" fmla="*/ f55 1 535443"/>
                <a:gd name="f80" fmla="*/ f56 1 474772"/>
                <a:gd name="f81" fmla="*/ f57 1 535443"/>
                <a:gd name="f82" fmla="*/ f58 1 474772"/>
                <a:gd name="f83" fmla="*/ f59 1 535443"/>
                <a:gd name="f84" fmla="*/ f60 1 474772"/>
                <a:gd name="f85" fmla="*/ f61 1 535443"/>
                <a:gd name="f86" fmla="*/ f62 1 474772"/>
                <a:gd name="f87" fmla="*/ f63 1 535443"/>
                <a:gd name="f88" fmla="*/ f64 1 474772"/>
                <a:gd name="f89" fmla="*/ f65 1 535443"/>
                <a:gd name="f90" fmla="*/ f66 1 535443"/>
                <a:gd name="f91" fmla="*/ f67 1 474772"/>
                <a:gd name="f92" fmla="*/ f68 1 535443"/>
                <a:gd name="f93" fmla="*/ f69 1 474772"/>
                <a:gd name="f94" fmla="*/ f70 1 535443"/>
                <a:gd name="f95" fmla="*/ f71 1 474772"/>
                <a:gd name="f96" fmla="*/ f40 1 f47"/>
                <a:gd name="f97" fmla="*/ f41 1 f47"/>
                <a:gd name="f98" fmla="*/ f40 1 f48"/>
                <a:gd name="f99" fmla="*/ f42 1 f48"/>
                <a:gd name="f100" fmla="*/ f73 1 f47"/>
                <a:gd name="f101" fmla="*/ f74 1 f48"/>
                <a:gd name="f102" fmla="*/ f75 1 f47"/>
                <a:gd name="f103" fmla="*/ f76 1 f48"/>
                <a:gd name="f104" fmla="*/ f77 1 f47"/>
                <a:gd name="f105" fmla="*/ f78 1 f48"/>
                <a:gd name="f106" fmla="*/ f79 1 f47"/>
                <a:gd name="f107" fmla="*/ f80 1 f48"/>
                <a:gd name="f108" fmla="*/ f81 1 f47"/>
                <a:gd name="f109" fmla="*/ f82 1 f48"/>
                <a:gd name="f110" fmla="*/ f83 1 f47"/>
                <a:gd name="f111" fmla="*/ f84 1 f48"/>
                <a:gd name="f112" fmla="*/ f85 1 f47"/>
                <a:gd name="f113" fmla="*/ f86 1 f48"/>
                <a:gd name="f114" fmla="*/ f87 1 f47"/>
                <a:gd name="f115" fmla="*/ f88 1 f48"/>
                <a:gd name="f116" fmla="*/ f89 1 f47"/>
                <a:gd name="f117" fmla="*/ f90 1 f47"/>
                <a:gd name="f118" fmla="*/ f91 1 f48"/>
                <a:gd name="f119" fmla="*/ f92 1 f47"/>
                <a:gd name="f120" fmla="*/ f93 1 f48"/>
                <a:gd name="f121" fmla="*/ f94 1 f47"/>
                <a:gd name="f122" fmla="*/ f95 1 f48"/>
                <a:gd name="f123" fmla="*/ f96 f38 1"/>
                <a:gd name="f124" fmla="*/ f97 f38 1"/>
                <a:gd name="f125" fmla="*/ f99 f39 1"/>
                <a:gd name="f126" fmla="*/ f98 f39 1"/>
                <a:gd name="f127" fmla="*/ f100 f38 1"/>
                <a:gd name="f128" fmla="*/ f101 f39 1"/>
                <a:gd name="f129" fmla="*/ f102 f38 1"/>
                <a:gd name="f130" fmla="*/ f103 f39 1"/>
                <a:gd name="f131" fmla="*/ f104 f38 1"/>
                <a:gd name="f132" fmla="*/ f105 f39 1"/>
                <a:gd name="f133" fmla="*/ f106 f38 1"/>
                <a:gd name="f134" fmla="*/ f107 f39 1"/>
                <a:gd name="f135" fmla="*/ f108 f38 1"/>
                <a:gd name="f136" fmla="*/ f109 f39 1"/>
                <a:gd name="f137" fmla="*/ f110 f38 1"/>
                <a:gd name="f138" fmla="*/ f111 f39 1"/>
                <a:gd name="f139" fmla="*/ f112 f38 1"/>
                <a:gd name="f140" fmla="*/ f113 f39 1"/>
                <a:gd name="f141" fmla="*/ f114 f38 1"/>
                <a:gd name="f142" fmla="*/ f115 f39 1"/>
                <a:gd name="f143" fmla="*/ f116 f38 1"/>
                <a:gd name="f144" fmla="*/ f117 f38 1"/>
                <a:gd name="f145" fmla="*/ f118 f39 1"/>
                <a:gd name="f146" fmla="*/ f119 f38 1"/>
                <a:gd name="f147" fmla="*/ f120 f39 1"/>
                <a:gd name="f148" fmla="*/ f121 f38 1"/>
                <a:gd name="f149" fmla="*/ f122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2">
                  <a:pos x="f127" y="f128"/>
                </a:cxn>
                <a:cxn ang="f72">
                  <a:pos x="f129" y="f130"/>
                </a:cxn>
                <a:cxn ang="f72">
                  <a:pos x="f131" y="f132"/>
                </a:cxn>
                <a:cxn ang="f72">
                  <a:pos x="f133" y="f134"/>
                </a:cxn>
                <a:cxn ang="f72">
                  <a:pos x="f135" y="f136"/>
                </a:cxn>
                <a:cxn ang="f72">
                  <a:pos x="f127" y="f128"/>
                </a:cxn>
                <a:cxn ang="f72">
                  <a:pos x="f137" y="f138"/>
                </a:cxn>
                <a:cxn ang="f72">
                  <a:pos x="f139" y="f140"/>
                </a:cxn>
                <a:cxn ang="f72">
                  <a:pos x="f141" y="f142"/>
                </a:cxn>
                <a:cxn ang="f72">
                  <a:pos x="f143" y="f142"/>
                </a:cxn>
                <a:cxn ang="f72">
                  <a:pos x="f144" y="f145"/>
                </a:cxn>
                <a:cxn ang="f72">
                  <a:pos x="f146" y="f147"/>
                </a:cxn>
                <a:cxn ang="f72">
                  <a:pos x="f148" y="f149"/>
                </a:cxn>
                <a:cxn ang="f72">
                  <a:pos x="f137" y="f138"/>
                </a:cxn>
              </a:cxnLst>
              <a:rect l="f123" t="f126" r="f124" b="f125"/>
              <a:pathLst>
                <a:path w="535443" h="474772">
                  <a:moveTo>
                    <a:pt x="f6" y="f8"/>
                  </a:moveTo>
                  <a:lnTo>
                    <a:pt x="f9" y="f10"/>
                  </a:lnTo>
                  <a:cubicBezTo>
                    <a:pt x="f11" y="f12"/>
                    <a:pt x="f13" y="f14"/>
                    <a:pt x="f15" y="f16"/>
                  </a:cubicBezTo>
                  <a:cubicBezTo>
                    <a:pt x="f17" y="f16"/>
                    <a:pt x="f18" y="f16"/>
                    <a:pt x="f19" y="f20"/>
                  </a:cubicBezTo>
                  <a:lnTo>
                    <a:pt x="f21" y="f5"/>
                  </a:lnTo>
                  <a:lnTo>
                    <a:pt x="f6" y="f8"/>
                  </a:lnTo>
                  <a:close/>
                  <a:moveTo>
                    <a:pt x="f22" y="f23"/>
                  </a:moveTo>
                  <a:lnTo>
                    <a:pt x="f5" y="f24"/>
                  </a:lnTo>
                  <a:cubicBezTo>
                    <a:pt x="f5" y="f25"/>
                    <a:pt x="f5" y="f7"/>
                    <a:pt x="f26" y="f7"/>
                  </a:cubicBezTo>
                  <a:cubicBezTo>
                    <a:pt x="f26" y="f7"/>
                    <a:pt x="f26" y="f7"/>
                    <a:pt x="f27" y="f7"/>
                  </a:cubicBezTo>
                  <a:lnTo>
                    <a:pt x="f28" y="f29"/>
                  </a:lnTo>
                  <a:lnTo>
                    <a:pt x="f30" y="f31"/>
                  </a:lnTo>
                  <a:cubicBezTo>
                    <a:pt x="f32" y="f33"/>
                    <a:pt x="f34" y="f35"/>
                    <a:pt x="f36" y="f33"/>
                  </a:cubicBezTo>
                  <a:lnTo>
                    <a:pt x="f22" y="f23"/>
                  </a:lnTo>
                  <a:close/>
                </a:path>
              </a:pathLst>
            </a:custGeom>
            <a:solidFill>
              <a:srgbClr val="DEF44F"/>
            </a:solidFill>
            <a:ln w="24917" cap="rnd">
              <a:solidFill>
                <a:srgbClr val="DEF44F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sp>
          <p:nvSpPr>
            <p:cNvPr id="35" name="Freeform 64">
              <a:extLst>
                <a:ext uri="{FF2B5EF4-FFF2-40B4-BE49-F238E27FC236}">
                  <a16:creationId xmlns:a16="http://schemas.microsoft.com/office/drawing/2014/main" id="{2820545E-10A1-4E96-A939-7CC51F9B7361}"/>
                </a:ext>
              </a:extLst>
            </p:cNvPr>
            <p:cNvSpPr/>
            <p:nvPr/>
          </p:nvSpPr>
          <p:spPr>
            <a:xfrm>
              <a:off x="10713841" y="1744025"/>
              <a:ext cx="903710" cy="124791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34047"/>
                <a:gd name="f7" fmla="val 1013628"/>
                <a:gd name="f8" fmla="val 269384"/>
                <a:gd name="f9" fmla="val 74766"/>
                <a:gd name="f10" fmla="val 289339"/>
                <a:gd name="f11" fmla="val 31301"/>
                <a:gd name="f12" fmla="val 329247"/>
                <a:gd name="f13" fmla="val 4553"/>
                <a:gd name="f14" fmla="val 379133"/>
                <a:gd name="f15" fmla="val 1209"/>
                <a:gd name="f16" fmla="val 508837"/>
                <a:gd name="f17" fmla="val -15508"/>
                <a:gd name="f18" fmla="val 568700"/>
                <a:gd name="f19" fmla="val 144979"/>
                <a:gd name="f20" fmla="val 605283"/>
                <a:gd name="f21" fmla="val 241939"/>
                <a:gd name="f22" fmla="val 645192"/>
                <a:gd name="f23" fmla="val 342243"/>
                <a:gd name="f24" fmla="val 675123"/>
                <a:gd name="f25" fmla="val 445890"/>
                <a:gd name="f26" fmla="val 698404"/>
                <a:gd name="f27" fmla="val 552881"/>
                <a:gd name="f28" fmla="val 718358"/>
                <a:gd name="f29" fmla="val 633125"/>
                <a:gd name="f30" fmla="val 741638"/>
                <a:gd name="f31" fmla="val 786924"/>
                <a:gd name="f32" fmla="val 731661"/>
                <a:gd name="f33" fmla="val 863824"/>
                <a:gd name="f34" fmla="val 725009"/>
                <a:gd name="f35" fmla="val 924006"/>
                <a:gd name="f36" fmla="val 691752"/>
                <a:gd name="f37" fmla="val 974158"/>
                <a:gd name="f38" fmla="val 638540"/>
                <a:gd name="f39" fmla="val 1000906"/>
                <a:gd name="f40" fmla="val 1010936"/>
                <a:gd name="f41" fmla="val 1017623"/>
                <a:gd name="f42" fmla="val 532117"/>
                <a:gd name="f43" fmla="val 438997"/>
                <a:gd name="f44" fmla="val 1007593"/>
                <a:gd name="f45" fmla="val 342550"/>
                <a:gd name="f46" fmla="val 997562"/>
                <a:gd name="f47" fmla="val 252756"/>
                <a:gd name="f48" fmla="val 984189"/>
                <a:gd name="f49" fmla="val 232801"/>
                <a:gd name="f50" fmla="val 980845"/>
                <a:gd name="f51" fmla="val 947410"/>
                <a:gd name="f52" fmla="val 940724"/>
                <a:gd name="f53" fmla="val 6651"/>
                <a:gd name="f54" fmla="val 853793"/>
                <a:gd name="f55" fmla="val 16629"/>
                <a:gd name="f56" fmla="val 766863"/>
                <a:gd name="f57" fmla="val 33257"/>
                <a:gd name="f58" fmla="val 683277"/>
                <a:gd name="f59" fmla="val 49886"/>
                <a:gd name="f60" fmla="val 693307"/>
                <a:gd name="f61" fmla="val 292664"/>
                <a:gd name="f62" fmla="val 720055"/>
                <a:gd name="f63" fmla="val 332573"/>
                <a:gd name="f64" fmla="val 723398"/>
                <a:gd name="f65" fmla="val 359179"/>
                <a:gd name="f66" fmla="val 726742"/>
                <a:gd name="f67" fmla="val 402414"/>
                <a:gd name="f68" fmla="val 733429"/>
                <a:gd name="f69" fmla="val 429019"/>
                <a:gd name="f70" fmla="val 716711"/>
                <a:gd name="f71" fmla="val 458951"/>
                <a:gd name="f72" fmla="val 696650"/>
                <a:gd name="f73" fmla="val 442322"/>
                <a:gd name="f74" fmla="val 646498"/>
                <a:gd name="f75" fmla="val 619751"/>
                <a:gd name="f76" fmla="val 395762"/>
                <a:gd name="f77" fmla="val 536164"/>
                <a:gd name="f78" fmla="val 365831"/>
                <a:gd name="f79" fmla="val 452577"/>
                <a:gd name="f80" fmla="val 372334"/>
                <a:gd name="f81" fmla="+- 0 0 -90"/>
                <a:gd name="f82" fmla="*/ f3 1 734047"/>
                <a:gd name="f83" fmla="*/ f4 1 1013628"/>
                <a:gd name="f84" fmla="val f5"/>
                <a:gd name="f85" fmla="val f6"/>
                <a:gd name="f86" fmla="val f7"/>
                <a:gd name="f87" fmla="*/ f81 f0 1"/>
                <a:gd name="f88" fmla="+- f86 0 f84"/>
                <a:gd name="f89" fmla="+- f85 0 f84"/>
                <a:gd name="f90" fmla="*/ f87 1 f2"/>
                <a:gd name="f91" fmla="*/ f89 1 734047"/>
                <a:gd name="f92" fmla="*/ f88 1 1013628"/>
                <a:gd name="f93" fmla="*/ 269384 f89 1"/>
                <a:gd name="f94" fmla="*/ 74766 f88 1"/>
                <a:gd name="f95" fmla="*/ 379133 f89 1"/>
                <a:gd name="f96" fmla="*/ 1209 f88 1"/>
                <a:gd name="f97" fmla="*/ 605283 f89 1"/>
                <a:gd name="f98" fmla="*/ 241939 f88 1"/>
                <a:gd name="f99" fmla="*/ 698404 f89 1"/>
                <a:gd name="f100" fmla="*/ 552881 f88 1"/>
                <a:gd name="f101" fmla="*/ 731661 f89 1"/>
                <a:gd name="f102" fmla="*/ 863824 f88 1"/>
                <a:gd name="f103" fmla="*/ 638540 f89 1"/>
                <a:gd name="f104" fmla="*/ 1000906 f88 1"/>
                <a:gd name="f105" fmla="*/ 532117 f89 1"/>
                <a:gd name="f106" fmla="*/ 1010936 f88 1"/>
                <a:gd name="f107" fmla="*/ 252756 f89 1"/>
                <a:gd name="f108" fmla="*/ 984189 f88 1"/>
                <a:gd name="f109" fmla="*/ 0 f89 1"/>
                <a:gd name="f110" fmla="*/ 940724 f88 1"/>
                <a:gd name="f111" fmla="*/ 33257 f89 1"/>
                <a:gd name="f112" fmla="*/ 683277 f88 1"/>
                <a:gd name="f113" fmla="*/ 332573 f89 1"/>
                <a:gd name="f114" fmla="*/ 723398 f88 1"/>
                <a:gd name="f115" fmla="*/ 429019 f89 1"/>
                <a:gd name="f116" fmla="*/ 716711 f88 1"/>
                <a:gd name="f117" fmla="*/ 619751 f88 1"/>
                <a:gd name="f118" fmla="*/ 372334 f88 1"/>
                <a:gd name="f119" fmla="+- f90 0 f1"/>
                <a:gd name="f120" fmla="*/ f93 1 734047"/>
                <a:gd name="f121" fmla="*/ f94 1 1013628"/>
                <a:gd name="f122" fmla="*/ f95 1 734047"/>
                <a:gd name="f123" fmla="*/ f96 1 1013628"/>
                <a:gd name="f124" fmla="*/ f97 1 734047"/>
                <a:gd name="f125" fmla="*/ f98 1 1013628"/>
                <a:gd name="f126" fmla="*/ f99 1 734047"/>
                <a:gd name="f127" fmla="*/ f100 1 1013628"/>
                <a:gd name="f128" fmla="*/ f101 1 734047"/>
                <a:gd name="f129" fmla="*/ f102 1 1013628"/>
                <a:gd name="f130" fmla="*/ f103 1 734047"/>
                <a:gd name="f131" fmla="*/ f104 1 1013628"/>
                <a:gd name="f132" fmla="*/ f105 1 734047"/>
                <a:gd name="f133" fmla="*/ f106 1 1013628"/>
                <a:gd name="f134" fmla="*/ f107 1 734047"/>
                <a:gd name="f135" fmla="*/ f108 1 1013628"/>
                <a:gd name="f136" fmla="*/ f109 1 734047"/>
                <a:gd name="f137" fmla="*/ f110 1 1013628"/>
                <a:gd name="f138" fmla="*/ f111 1 734047"/>
                <a:gd name="f139" fmla="*/ f112 1 1013628"/>
                <a:gd name="f140" fmla="*/ f113 1 734047"/>
                <a:gd name="f141" fmla="*/ f114 1 1013628"/>
                <a:gd name="f142" fmla="*/ f115 1 734047"/>
                <a:gd name="f143" fmla="*/ f116 1 1013628"/>
                <a:gd name="f144" fmla="*/ f117 1 1013628"/>
                <a:gd name="f145" fmla="*/ f118 1 1013628"/>
                <a:gd name="f146" fmla="*/ f84 1 f91"/>
                <a:gd name="f147" fmla="*/ f85 1 f91"/>
                <a:gd name="f148" fmla="*/ f84 1 f92"/>
                <a:gd name="f149" fmla="*/ f86 1 f92"/>
                <a:gd name="f150" fmla="*/ f120 1 f91"/>
                <a:gd name="f151" fmla="*/ f121 1 f92"/>
                <a:gd name="f152" fmla="*/ f122 1 f91"/>
                <a:gd name="f153" fmla="*/ f123 1 f92"/>
                <a:gd name="f154" fmla="*/ f124 1 f91"/>
                <a:gd name="f155" fmla="*/ f125 1 f92"/>
                <a:gd name="f156" fmla="*/ f126 1 f91"/>
                <a:gd name="f157" fmla="*/ f127 1 f92"/>
                <a:gd name="f158" fmla="*/ f128 1 f91"/>
                <a:gd name="f159" fmla="*/ f129 1 f92"/>
                <a:gd name="f160" fmla="*/ f130 1 f91"/>
                <a:gd name="f161" fmla="*/ f131 1 f92"/>
                <a:gd name="f162" fmla="*/ f132 1 f91"/>
                <a:gd name="f163" fmla="*/ f133 1 f92"/>
                <a:gd name="f164" fmla="*/ f134 1 f91"/>
                <a:gd name="f165" fmla="*/ f135 1 f92"/>
                <a:gd name="f166" fmla="*/ f136 1 f91"/>
                <a:gd name="f167" fmla="*/ f137 1 f92"/>
                <a:gd name="f168" fmla="*/ f138 1 f91"/>
                <a:gd name="f169" fmla="*/ f139 1 f92"/>
                <a:gd name="f170" fmla="*/ f140 1 f91"/>
                <a:gd name="f171" fmla="*/ f141 1 f92"/>
                <a:gd name="f172" fmla="*/ f142 1 f91"/>
                <a:gd name="f173" fmla="*/ f143 1 f92"/>
                <a:gd name="f174" fmla="*/ f144 1 f92"/>
                <a:gd name="f175" fmla="*/ f145 1 f92"/>
                <a:gd name="f176" fmla="*/ f146 f82 1"/>
                <a:gd name="f177" fmla="*/ f147 f82 1"/>
                <a:gd name="f178" fmla="*/ f149 f83 1"/>
                <a:gd name="f179" fmla="*/ f148 f83 1"/>
                <a:gd name="f180" fmla="*/ f150 f82 1"/>
                <a:gd name="f181" fmla="*/ f151 f83 1"/>
                <a:gd name="f182" fmla="*/ f152 f82 1"/>
                <a:gd name="f183" fmla="*/ f153 f83 1"/>
                <a:gd name="f184" fmla="*/ f154 f82 1"/>
                <a:gd name="f185" fmla="*/ f155 f83 1"/>
                <a:gd name="f186" fmla="*/ f156 f82 1"/>
                <a:gd name="f187" fmla="*/ f157 f83 1"/>
                <a:gd name="f188" fmla="*/ f158 f82 1"/>
                <a:gd name="f189" fmla="*/ f159 f83 1"/>
                <a:gd name="f190" fmla="*/ f160 f82 1"/>
                <a:gd name="f191" fmla="*/ f161 f83 1"/>
                <a:gd name="f192" fmla="*/ f162 f82 1"/>
                <a:gd name="f193" fmla="*/ f163 f83 1"/>
                <a:gd name="f194" fmla="*/ f164 f82 1"/>
                <a:gd name="f195" fmla="*/ f165 f83 1"/>
                <a:gd name="f196" fmla="*/ f166 f82 1"/>
                <a:gd name="f197" fmla="*/ f167 f83 1"/>
                <a:gd name="f198" fmla="*/ f168 f82 1"/>
                <a:gd name="f199" fmla="*/ f169 f83 1"/>
                <a:gd name="f200" fmla="*/ f170 f82 1"/>
                <a:gd name="f201" fmla="*/ f171 f83 1"/>
                <a:gd name="f202" fmla="*/ f172 f82 1"/>
                <a:gd name="f203" fmla="*/ f173 f83 1"/>
                <a:gd name="f204" fmla="*/ f174 f83 1"/>
                <a:gd name="f205" fmla="*/ f175 f8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19">
                  <a:pos x="f180" y="f181"/>
                </a:cxn>
                <a:cxn ang="f119">
                  <a:pos x="f182" y="f183"/>
                </a:cxn>
                <a:cxn ang="f119">
                  <a:pos x="f184" y="f185"/>
                </a:cxn>
                <a:cxn ang="f119">
                  <a:pos x="f186" y="f187"/>
                </a:cxn>
                <a:cxn ang="f119">
                  <a:pos x="f188" y="f189"/>
                </a:cxn>
                <a:cxn ang="f119">
                  <a:pos x="f190" y="f191"/>
                </a:cxn>
                <a:cxn ang="f119">
                  <a:pos x="f192" y="f193"/>
                </a:cxn>
                <a:cxn ang="f119">
                  <a:pos x="f194" y="f195"/>
                </a:cxn>
                <a:cxn ang="f119">
                  <a:pos x="f196" y="f197"/>
                </a:cxn>
                <a:cxn ang="f119">
                  <a:pos x="f198" y="f199"/>
                </a:cxn>
                <a:cxn ang="f119">
                  <a:pos x="f200" y="f201"/>
                </a:cxn>
                <a:cxn ang="f119">
                  <a:pos x="f202" y="f203"/>
                </a:cxn>
                <a:cxn ang="f119">
                  <a:pos x="f202" y="f204"/>
                </a:cxn>
                <a:cxn ang="f119">
                  <a:pos x="f200" y="f205"/>
                </a:cxn>
              </a:cxnLst>
              <a:rect l="f176" t="f179" r="f177" b="f178"/>
              <a:pathLst>
                <a:path w="734047" h="1013628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8" y="f39"/>
                  </a:cubicBezTo>
                  <a:cubicBezTo>
                    <a:pt x="f20" y="f40"/>
                    <a:pt x="f18" y="f41"/>
                    <a:pt x="f42" y="f40"/>
                  </a:cubicBezTo>
                  <a:cubicBezTo>
                    <a:pt x="f43" y="f44"/>
                    <a:pt x="f45" y="f46"/>
                    <a:pt x="f47" y="f48"/>
                  </a:cubicBezTo>
                  <a:cubicBezTo>
                    <a:pt x="f49" y="f50"/>
                    <a:pt x="f5" y="f51"/>
                    <a:pt x="f5" y="f52"/>
                  </a:cubicBezTo>
                  <a:cubicBezTo>
                    <a:pt x="f53" y="f54"/>
                    <a:pt x="f55" y="f56"/>
                    <a:pt x="f57" y="f58"/>
                  </a:cubicBezTo>
                  <a:cubicBezTo>
                    <a:pt x="f59" y="f60"/>
                    <a:pt x="f61" y="f62"/>
                    <a:pt x="f63" y="f64"/>
                  </a:cubicBezTo>
                  <a:cubicBezTo>
                    <a:pt x="f65" y="f66"/>
                    <a:pt x="f67" y="f68"/>
                    <a:pt x="f69" y="f70"/>
                  </a:cubicBezTo>
                  <a:cubicBezTo>
                    <a:pt x="f71" y="f72"/>
                    <a:pt x="f73" y="f74"/>
                    <a:pt x="f69" y="f75"/>
                  </a:cubicBezTo>
                  <a:cubicBezTo>
                    <a:pt x="f76" y="f77"/>
                    <a:pt x="f78" y="f79"/>
                    <a:pt x="f63" y="f80"/>
                  </a:cubicBezTo>
                </a:path>
              </a:pathLst>
            </a:custGeom>
            <a:noFill/>
            <a:ln w="33220" cap="rnd">
              <a:solidFill>
                <a:srgbClr val="F2EFED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sp>
          <p:nvSpPr>
            <p:cNvPr id="36" name="Freeform 65">
              <a:extLst>
                <a:ext uri="{FF2B5EF4-FFF2-40B4-BE49-F238E27FC236}">
                  <a16:creationId xmlns:a16="http://schemas.microsoft.com/office/drawing/2014/main" id="{3F3819DD-8C0A-4553-B8C0-7642E50862C1}"/>
                </a:ext>
              </a:extLst>
            </p:cNvPr>
            <p:cNvSpPr/>
            <p:nvPr/>
          </p:nvSpPr>
          <p:spPr>
            <a:xfrm>
              <a:off x="10636053" y="3383792"/>
              <a:ext cx="196531" cy="213634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59634"/>
                <a:gd name="f7" fmla="val 1735259"/>
                <a:gd name="f8" fmla="val 159635"/>
                <a:gd name="f9" fmla="val 149658"/>
                <a:gd name="f10" fmla="val 1407599"/>
                <a:gd name="f11" fmla="val 126378"/>
                <a:gd name="f12" fmla="val 1063223"/>
                <a:gd name="f13" fmla="val 89795"/>
                <a:gd name="f14" fmla="val 702128"/>
                <a:gd name="f15" fmla="val 63189"/>
                <a:gd name="f16" fmla="val 458055"/>
                <a:gd name="f17" fmla="val 33257"/>
                <a:gd name="f18" fmla="val 224012"/>
                <a:gd name="f19" fmla="+- 0 0 -90"/>
                <a:gd name="f20" fmla="*/ f3 1 159634"/>
                <a:gd name="f21" fmla="*/ f4 1 1735259"/>
                <a:gd name="f22" fmla="val f5"/>
                <a:gd name="f23" fmla="val f6"/>
                <a:gd name="f24" fmla="val f7"/>
                <a:gd name="f25" fmla="*/ f19 f0 1"/>
                <a:gd name="f26" fmla="+- f24 0 f22"/>
                <a:gd name="f27" fmla="+- f23 0 f22"/>
                <a:gd name="f28" fmla="*/ f25 1 f2"/>
                <a:gd name="f29" fmla="*/ f27 1 159634"/>
                <a:gd name="f30" fmla="*/ f26 1 1735259"/>
                <a:gd name="f31" fmla="*/ 159635 f27 1"/>
                <a:gd name="f32" fmla="*/ 1735259 f26 1"/>
                <a:gd name="f33" fmla="*/ 89795 f27 1"/>
                <a:gd name="f34" fmla="*/ 702128 f26 1"/>
                <a:gd name="f35" fmla="*/ 0 f27 1"/>
                <a:gd name="f36" fmla="*/ 0 f26 1"/>
                <a:gd name="f37" fmla="+- f28 0 f1"/>
                <a:gd name="f38" fmla="*/ f31 1 159634"/>
                <a:gd name="f39" fmla="*/ f32 1 1735259"/>
                <a:gd name="f40" fmla="*/ f33 1 159634"/>
                <a:gd name="f41" fmla="*/ f34 1 1735259"/>
                <a:gd name="f42" fmla="*/ f35 1 159634"/>
                <a:gd name="f43" fmla="*/ f36 1 1735259"/>
                <a:gd name="f44" fmla="*/ f22 1 f29"/>
                <a:gd name="f45" fmla="*/ f23 1 f29"/>
                <a:gd name="f46" fmla="*/ f22 1 f30"/>
                <a:gd name="f47" fmla="*/ f24 1 f30"/>
                <a:gd name="f48" fmla="*/ f38 1 f29"/>
                <a:gd name="f49" fmla="*/ f39 1 f30"/>
                <a:gd name="f50" fmla="*/ f40 1 f29"/>
                <a:gd name="f51" fmla="*/ f41 1 f30"/>
                <a:gd name="f52" fmla="*/ f42 1 f29"/>
                <a:gd name="f53" fmla="*/ f43 1 f30"/>
                <a:gd name="f54" fmla="*/ f44 f20 1"/>
                <a:gd name="f55" fmla="*/ f45 f20 1"/>
                <a:gd name="f56" fmla="*/ f47 f21 1"/>
                <a:gd name="f57" fmla="*/ f46 f21 1"/>
                <a:gd name="f58" fmla="*/ f48 f20 1"/>
                <a:gd name="f59" fmla="*/ f49 f21 1"/>
                <a:gd name="f60" fmla="*/ f50 f20 1"/>
                <a:gd name="f61" fmla="*/ f51 f21 1"/>
                <a:gd name="f62" fmla="*/ f52 f20 1"/>
                <a:gd name="f63" fmla="*/ f53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">
                  <a:pos x="f58" y="f59"/>
                </a:cxn>
                <a:cxn ang="f37">
                  <a:pos x="f60" y="f61"/>
                </a:cxn>
                <a:cxn ang="f37">
                  <a:pos x="f62" y="f63"/>
                </a:cxn>
              </a:cxnLst>
              <a:rect l="f54" t="f57" r="f55" b="f56"/>
              <a:pathLst>
                <a:path w="159634" h="1735259">
                  <a:moveTo>
                    <a:pt x="f8" y="f7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5" y="f5"/>
                  </a:cubicBezTo>
                </a:path>
              </a:pathLst>
            </a:custGeom>
            <a:noFill/>
            <a:ln w="33220" cap="rnd">
              <a:solidFill>
                <a:srgbClr val="F2EFED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sp>
          <p:nvSpPr>
            <p:cNvPr id="37" name="Freeform 66">
              <a:extLst>
                <a:ext uri="{FF2B5EF4-FFF2-40B4-BE49-F238E27FC236}">
                  <a16:creationId xmlns:a16="http://schemas.microsoft.com/office/drawing/2014/main" id="{5F41DD51-3FBA-4A2F-B716-C58922227DFD}"/>
                </a:ext>
              </a:extLst>
            </p:cNvPr>
            <p:cNvSpPr/>
            <p:nvPr/>
          </p:nvSpPr>
          <p:spPr>
            <a:xfrm>
              <a:off x="7572128" y="4956212"/>
              <a:ext cx="1282839" cy="81527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41993"/>
                <a:gd name="f7" fmla="val 662217"/>
                <a:gd name="f8" fmla="val 260790"/>
                <a:gd name="f9" fmla="val 203951"/>
                <a:gd name="f10" fmla="val 1008736"/>
                <a:gd name="f11" fmla="val 153799"/>
                <a:gd name="f12" fmla="val 955524"/>
                <a:gd name="f13" fmla="val 130395"/>
                <a:gd name="f14" fmla="val 1005410"/>
                <a:gd name="f15" fmla="val 106991"/>
                <a:gd name="f16" fmla="val 1038668"/>
                <a:gd name="f17" fmla="val 56839"/>
                <a:gd name="f18" fmla="val 1039"/>
                <a:gd name="f19" fmla="val 34297"/>
                <a:gd name="f20" fmla="val 84183"/>
                <a:gd name="f21" fmla="val 317629"/>
                <a:gd name="f22" fmla="val 367781"/>
                <a:gd name="f23" fmla="val 391186"/>
                <a:gd name="f24" fmla="val 14342"/>
                <a:gd name="f25" fmla="val 421277"/>
                <a:gd name="f26" fmla="val -18915"/>
                <a:gd name="f27" fmla="val 504863"/>
                <a:gd name="f28" fmla="val 11016"/>
                <a:gd name="f29" fmla="val 578420"/>
                <a:gd name="f30" fmla="val 628572"/>
                <a:gd name="f31" fmla="val 665350"/>
                <a:gd name="f32" fmla="val 140720"/>
                <a:gd name="f33" fmla="val 662006"/>
                <a:gd name="f34" fmla="val 902313"/>
                <a:gd name="f35" fmla="val 978805"/>
                <a:gd name="f36" fmla="val 598480"/>
                <a:gd name="f37" fmla="val 521581"/>
                <a:gd name="f38" fmla="val 464742"/>
                <a:gd name="f39" fmla="val 414590"/>
                <a:gd name="f40" fmla="val 958850"/>
                <a:gd name="f41" fmla="+- 0 0 -90"/>
                <a:gd name="f42" fmla="*/ f3 1 1041993"/>
                <a:gd name="f43" fmla="*/ f4 1 662217"/>
                <a:gd name="f44" fmla="val f5"/>
                <a:gd name="f45" fmla="val f6"/>
                <a:gd name="f46" fmla="val f7"/>
                <a:gd name="f47" fmla="*/ f41 f0 1"/>
                <a:gd name="f48" fmla="+- f46 0 f44"/>
                <a:gd name="f49" fmla="+- f45 0 f44"/>
                <a:gd name="f50" fmla="*/ f47 1 f2"/>
                <a:gd name="f51" fmla="*/ f49 1 1041993"/>
                <a:gd name="f52" fmla="*/ f48 1 662217"/>
                <a:gd name="f53" fmla="*/ 1041993 f49 1"/>
                <a:gd name="f54" fmla="*/ 260790 f48 1"/>
                <a:gd name="f55" fmla="*/ 955524 f49 1"/>
                <a:gd name="f56" fmla="*/ 130395 f48 1"/>
                <a:gd name="f57" fmla="*/ 1038668 f49 1"/>
                <a:gd name="f58" fmla="*/ 0 f48 1"/>
                <a:gd name="f59" fmla="*/ 1039 f49 1"/>
                <a:gd name="f60" fmla="*/ 84183 f49 1"/>
                <a:gd name="f61" fmla="*/ 391186 f48 1"/>
                <a:gd name="f62" fmla="*/ 11016 f49 1"/>
                <a:gd name="f63" fmla="*/ 578420 f48 1"/>
                <a:gd name="f64" fmla="*/ 140720 f49 1"/>
                <a:gd name="f65" fmla="*/ 662006 f48 1"/>
                <a:gd name="f66" fmla="*/ 902313 f49 1"/>
                <a:gd name="f67" fmla="*/ 521581 f48 1"/>
                <a:gd name="f68" fmla="*/ 958850 f49 1"/>
                <a:gd name="f69" fmla="+- f50 0 f1"/>
                <a:gd name="f70" fmla="*/ f53 1 1041993"/>
                <a:gd name="f71" fmla="*/ f54 1 662217"/>
                <a:gd name="f72" fmla="*/ f55 1 1041993"/>
                <a:gd name="f73" fmla="*/ f56 1 662217"/>
                <a:gd name="f74" fmla="*/ f57 1 1041993"/>
                <a:gd name="f75" fmla="*/ f58 1 662217"/>
                <a:gd name="f76" fmla="*/ f59 1 1041993"/>
                <a:gd name="f77" fmla="*/ f60 1 1041993"/>
                <a:gd name="f78" fmla="*/ f61 1 662217"/>
                <a:gd name="f79" fmla="*/ f62 1 1041993"/>
                <a:gd name="f80" fmla="*/ f63 1 662217"/>
                <a:gd name="f81" fmla="*/ f64 1 1041993"/>
                <a:gd name="f82" fmla="*/ f65 1 662217"/>
                <a:gd name="f83" fmla="*/ f66 1 1041993"/>
                <a:gd name="f84" fmla="*/ f67 1 662217"/>
                <a:gd name="f85" fmla="*/ f68 1 1041993"/>
                <a:gd name="f86" fmla="*/ f44 1 f51"/>
                <a:gd name="f87" fmla="*/ f45 1 f51"/>
                <a:gd name="f88" fmla="*/ f44 1 f52"/>
                <a:gd name="f89" fmla="*/ f46 1 f52"/>
                <a:gd name="f90" fmla="*/ f70 1 f51"/>
                <a:gd name="f91" fmla="*/ f71 1 f52"/>
                <a:gd name="f92" fmla="*/ f72 1 f51"/>
                <a:gd name="f93" fmla="*/ f73 1 f52"/>
                <a:gd name="f94" fmla="*/ f74 1 f51"/>
                <a:gd name="f95" fmla="*/ f75 1 f52"/>
                <a:gd name="f96" fmla="*/ f76 1 f51"/>
                <a:gd name="f97" fmla="*/ f77 1 f51"/>
                <a:gd name="f98" fmla="*/ f78 1 f52"/>
                <a:gd name="f99" fmla="*/ f79 1 f51"/>
                <a:gd name="f100" fmla="*/ f80 1 f52"/>
                <a:gd name="f101" fmla="*/ f81 1 f51"/>
                <a:gd name="f102" fmla="*/ f82 1 f52"/>
                <a:gd name="f103" fmla="*/ f83 1 f51"/>
                <a:gd name="f104" fmla="*/ f84 1 f52"/>
                <a:gd name="f105" fmla="*/ f85 1 f51"/>
                <a:gd name="f106" fmla="*/ f86 f42 1"/>
                <a:gd name="f107" fmla="*/ f87 f42 1"/>
                <a:gd name="f108" fmla="*/ f89 f43 1"/>
                <a:gd name="f109" fmla="*/ f88 f43 1"/>
                <a:gd name="f110" fmla="*/ f90 f42 1"/>
                <a:gd name="f111" fmla="*/ f91 f43 1"/>
                <a:gd name="f112" fmla="*/ f92 f42 1"/>
                <a:gd name="f113" fmla="*/ f93 f43 1"/>
                <a:gd name="f114" fmla="*/ f94 f42 1"/>
                <a:gd name="f115" fmla="*/ f95 f43 1"/>
                <a:gd name="f116" fmla="*/ f96 f42 1"/>
                <a:gd name="f117" fmla="*/ f97 f42 1"/>
                <a:gd name="f118" fmla="*/ f98 f43 1"/>
                <a:gd name="f119" fmla="*/ f99 f42 1"/>
                <a:gd name="f120" fmla="*/ f100 f43 1"/>
                <a:gd name="f121" fmla="*/ f101 f42 1"/>
                <a:gd name="f122" fmla="*/ f102 f43 1"/>
                <a:gd name="f123" fmla="*/ f103 f42 1"/>
                <a:gd name="f124" fmla="*/ f104 f43 1"/>
                <a:gd name="f125" fmla="*/ f105 f4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9">
                  <a:pos x="f110" y="f111"/>
                </a:cxn>
                <a:cxn ang="f69">
                  <a:pos x="f110" y="f111"/>
                </a:cxn>
                <a:cxn ang="f69">
                  <a:pos x="f112" y="f113"/>
                </a:cxn>
                <a:cxn ang="f69">
                  <a:pos x="f114" y="f115"/>
                </a:cxn>
                <a:cxn ang="f69">
                  <a:pos x="f116" y="f115"/>
                </a:cxn>
                <a:cxn ang="f69">
                  <a:pos x="f117" y="f113"/>
                </a:cxn>
                <a:cxn ang="f69">
                  <a:pos x="f116" y="f111"/>
                </a:cxn>
                <a:cxn ang="f69">
                  <a:pos x="f116" y="f111"/>
                </a:cxn>
                <a:cxn ang="f69">
                  <a:pos x="f117" y="f118"/>
                </a:cxn>
                <a:cxn ang="f69">
                  <a:pos x="f119" y="f120"/>
                </a:cxn>
                <a:cxn ang="f69">
                  <a:pos x="f121" y="f122"/>
                </a:cxn>
                <a:cxn ang="f69">
                  <a:pos x="f123" y="f122"/>
                </a:cxn>
                <a:cxn ang="f69">
                  <a:pos x="f110" y="f124"/>
                </a:cxn>
                <a:cxn ang="f69">
                  <a:pos x="f125" y="f118"/>
                </a:cxn>
                <a:cxn ang="f69">
                  <a:pos x="f110" y="f111"/>
                </a:cxn>
              </a:cxnLst>
              <a:rect l="f106" t="f109" r="f107" b="f108"/>
              <a:pathLst>
                <a:path w="1041993" h="662217">
                  <a:moveTo>
                    <a:pt x="f6" y="f8"/>
                  </a:moveTo>
                  <a:lnTo>
                    <a:pt x="f6" y="f8"/>
                  </a:lnTo>
                  <a:cubicBezTo>
                    <a:pt x="f6" y="f9"/>
                    <a:pt x="f10" y="f11"/>
                    <a:pt x="f12" y="f13"/>
                  </a:cubicBezTo>
                  <a:cubicBezTo>
                    <a:pt x="f14" y="f15"/>
                    <a:pt x="f16" y="f17"/>
                    <a:pt x="f16" y="f5"/>
                  </a:cubicBezTo>
                  <a:lnTo>
                    <a:pt x="f18" y="f5"/>
                  </a:lnTo>
                  <a:cubicBezTo>
                    <a:pt x="f18" y="f17"/>
                    <a:pt x="f19" y="f15"/>
                    <a:pt x="f20" y="f13"/>
                  </a:cubicBezTo>
                  <a:cubicBezTo>
                    <a:pt x="f19" y="f11"/>
                    <a:pt x="f18" y="f9"/>
                    <a:pt x="f18" y="f8"/>
                  </a:cubicBezTo>
                  <a:lnTo>
                    <a:pt x="f18" y="f8"/>
                  </a:lnTo>
                  <a:cubicBezTo>
                    <a:pt x="f18" y="f21"/>
                    <a:pt x="f19" y="f22"/>
                    <a:pt x="f20" y="f23"/>
                  </a:cubicBezTo>
                  <a:cubicBezTo>
                    <a:pt x="f24" y="f25"/>
                    <a:pt x="f26" y="f27"/>
                    <a:pt x="f28" y="f29"/>
                  </a:cubicBezTo>
                  <a:cubicBezTo>
                    <a:pt x="f19" y="f30"/>
                    <a:pt x="f20" y="f31"/>
                    <a:pt x="f32" y="f33"/>
                  </a:cubicBezTo>
                  <a:lnTo>
                    <a:pt x="f34" y="f33"/>
                  </a:lnTo>
                  <a:cubicBezTo>
                    <a:pt x="f35" y="f33"/>
                    <a:pt x="f6" y="f36"/>
                    <a:pt x="f6" y="f37"/>
                  </a:cubicBezTo>
                  <a:cubicBezTo>
                    <a:pt x="f6" y="f38"/>
                    <a:pt x="f10" y="f39"/>
                    <a:pt x="f40" y="f23"/>
                  </a:cubicBezTo>
                  <a:cubicBezTo>
                    <a:pt x="f10" y="f22"/>
                    <a:pt x="f6" y="f21"/>
                    <a:pt x="f6" y="f8"/>
                  </a:cubicBezTo>
                  <a:close/>
                </a:path>
              </a:pathLst>
            </a:custGeom>
            <a:solidFill>
              <a:srgbClr val="0B3A24"/>
            </a:solidFill>
            <a:ln w="33220" cap="flat">
              <a:solidFill>
                <a:srgbClr val="DEF44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8236465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содержимое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6">
            <a:extLst>
              <a:ext uri="{FF2B5EF4-FFF2-40B4-BE49-F238E27FC236}">
                <a16:creationId xmlns:a16="http://schemas.microsoft.com/office/drawing/2014/main" id="{F6A70279-5CA7-4B7A-BC59-0CF21A0B62EE}"/>
              </a:ext>
            </a:extLst>
          </p:cNvPr>
          <p:cNvSpPr/>
          <p:nvPr/>
        </p:nvSpPr>
        <p:spPr>
          <a:xfrm>
            <a:off x="4572003" y="0"/>
            <a:ext cx="4572002" cy="6858000"/>
          </a:xfrm>
          <a:prstGeom prst="rect">
            <a:avLst/>
          </a:prstGeom>
          <a:solidFill>
            <a:srgbClr val="DEF44F"/>
          </a:solidFill>
          <a:ln cap="rnd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marL="0" marR="0" lvl="0" indent="0" algn="ctr" defTabSz="3429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350" b="0" i="0" u="none" strike="noStrike" kern="1200" cap="none" spc="0" baseline="0">
              <a:solidFill>
                <a:srgbClr val="FFFFFF"/>
              </a:solidFill>
              <a:uFillTx/>
              <a:latin typeface="Trebuchet MS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364C4E85-C453-4E48-B0DB-7B164A2A91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01896" y="69009"/>
            <a:ext cx="3771900" cy="2170502"/>
          </a:xfrm>
        </p:spPr>
        <p:txBody>
          <a:bodyPr lIns="0" tIns="0" rIns="0" bIns="0" anchor="ctr">
            <a:noAutofit/>
          </a:bodyPr>
          <a:lstStyle>
            <a:lvl1pPr>
              <a:defRPr>
                <a:solidFill>
                  <a:srgbClr val="0B3A24"/>
                </a:solidFill>
              </a:defRPr>
            </a:lvl1pPr>
          </a:lstStyle>
          <a:p>
            <a:pPr lvl="0"/>
            <a:r>
              <a:rPr lang="ru-RU"/>
              <a:t>Заголовок слайда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C5D9E7C3-31FF-48D9-9DE4-CB1E91D50EA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001896" y="2265390"/>
            <a:ext cx="3741574" cy="3775969"/>
          </a:xfrm>
        </p:spPr>
        <p:txBody>
          <a:bodyPr lIns="0" tIns="0" rIns="0" bIns="0"/>
          <a:lstStyle>
            <a:lvl1pPr marL="214313" indent="-212598">
              <a:buFont typeface="Courier New" pitchFamily="49"/>
              <a:buChar char="o"/>
              <a:defRPr>
                <a:solidFill>
                  <a:srgbClr val="0B3A24"/>
                </a:solidFill>
              </a:defRPr>
            </a:lvl1pPr>
            <a:lvl2pPr indent="-212598">
              <a:buFont typeface="Courier New" pitchFamily="49"/>
              <a:buChar char="o"/>
              <a:defRPr>
                <a:solidFill>
                  <a:srgbClr val="0B3A24"/>
                </a:solidFill>
              </a:defRPr>
            </a:lvl2pPr>
            <a:lvl3pPr marL="900113" indent="-212598">
              <a:buFont typeface="Courier New" pitchFamily="49"/>
              <a:buChar char="o"/>
              <a:defRPr>
                <a:solidFill>
                  <a:srgbClr val="0B3A24"/>
                </a:solidFill>
              </a:defRPr>
            </a:lvl3pPr>
            <a:lvl4pPr marL="1157288" indent="-212598">
              <a:buFont typeface="Courier New" pitchFamily="49"/>
              <a:buChar char="o"/>
              <a:defRPr>
                <a:solidFill>
                  <a:srgbClr val="0B3A24"/>
                </a:solidFill>
              </a:defRPr>
            </a:lvl4pPr>
            <a:lvl5pPr marL="1500188" indent="-212598">
              <a:buFont typeface="Courier New" pitchFamily="49"/>
              <a:buChar char="o"/>
              <a:defRPr>
                <a:solidFill>
                  <a:srgbClr val="0B3A24"/>
                </a:solidFill>
              </a:defRPr>
            </a:lvl5pPr>
          </a:lstStyle>
          <a:p>
            <a:pPr lvl="0"/>
            <a:r>
              <a:rPr lang="ru-RU"/>
              <a:t>Щелкните, чтобы добавить содержимое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D77ABA-8652-4DE3-B3BC-3C74B18AEBD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514350" y="6041359"/>
            <a:ext cx="2057400" cy="36512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B42DF3-FDD3-405C-A5DA-341941D39C9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0B3A24"/>
                </a:solidFill>
              </a:defRPr>
            </a:lvl1pPr>
          </a:lstStyle>
          <a:p>
            <a:pPr lvl="0"/>
            <a:fld id="{E1DE6FB9-46DC-43C1-B8C0-BA480D191F17}" type="slidenum">
              <a:t>‹#›</a:t>
            </a:fld>
            <a:endParaRPr lang="ru-RU"/>
          </a:p>
        </p:txBody>
      </p:sp>
      <p:sp>
        <p:nvSpPr>
          <p:cNvPr id="7" name="Полилиния 3">
            <a:extLst>
              <a:ext uri="{FF2B5EF4-FFF2-40B4-BE49-F238E27FC236}">
                <a16:creationId xmlns:a16="http://schemas.microsoft.com/office/drawing/2014/main" id="{DB7EC341-BDC1-4B83-B59C-9E32D654E6E1}"/>
              </a:ext>
            </a:extLst>
          </p:cNvPr>
          <p:cNvSpPr/>
          <p:nvPr/>
        </p:nvSpPr>
        <p:spPr>
          <a:xfrm>
            <a:off x="2614791" y="814474"/>
            <a:ext cx="1960894" cy="52290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980437"/>
              <a:gd name="f7" fmla="val 5960874"/>
              <a:gd name="f8" fmla="val 1334387"/>
              <a:gd name="f9" fmla="val 4626487"/>
              <a:gd name="f10" fmla="+- 0 0 -90"/>
              <a:gd name="f11" fmla="*/ f3 1 2980437"/>
              <a:gd name="f12" fmla="*/ f4 1 5960874"/>
              <a:gd name="f13" fmla="val f5"/>
              <a:gd name="f14" fmla="val f6"/>
              <a:gd name="f15" fmla="val f7"/>
              <a:gd name="f16" fmla="*/ f10 f0 1"/>
              <a:gd name="f17" fmla="+- f15 0 f13"/>
              <a:gd name="f18" fmla="+- f14 0 f13"/>
              <a:gd name="f19" fmla="*/ f16 1 f2"/>
              <a:gd name="f20" fmla="*/ f18 1 2980437"/>
              <a:gd name="f21" fmla="*/ f17 1 5960874"/>
              <a:gd name="f22" fmla="*/ 2980437 f18 1"/>
              <a:gd name="f23" fmla="*/ 0 f17 1"/>
              <a:gd name="f24" fmla="*/ 5960874 f17 1"/>
              <a:gd name="f25" fmla="*/ 0 f18 1"/>
              <a:gd name="f26" fmla="*/ 2980437 f17 1"/>
              <a:gd name="f27" fmla="+- f19 0 f1"/>
              <a:gd name="f28" fmla="*/ f22 1 2980437"/>
              <a:gd name="f29" fmla="*/ f23 1 5960874"/>
              <a:gd name="f30" fmla="*/ f24 1 5960874"/>
              <a:gd name="f31" fmla="*/ f25 1 2980437"/>
              <a:gd name="f32" fmla="*/ f26 1 5960874"/>
              <a:gd name="f33" fmla="*/ f13 1 f20"/>
              <a:gd name="f34" fmla="*/ f14 1 f20"/>
              <a:gd name="f35" fmla="*/ f13 1 f21"/>
              <a:gd name="f36" fmla="*/ f15 1 f21"/>
              <a:gd name="f37" fmla="*/ f28 1 f20"/>
              <a:gd name="f38" fmla="*/ f29 1 f21"/>
              <a:gd name="f39" fmla="*/ f30 1 f21"/>
              <a:gd name="f40" fmla="*/ f31 1 f20"/>
              <a:gd name="f41" fmla="*/ f32 1 f21"/>
              <a:gd name="f42" fmla="*/ f33 f11 1"/>
              <a:gd name="f43" fmla="*/ f34 f11 1"/>
              <a:gd name="f44" fmla="*/ f36 f12 1"/>
              <a:gd name="f45" fmla="*/ f35 f12 1"/>
              <a:gd name="f46" fmla="*/ f37 f11 1"/>
              <a:gd name="f47" fmla="*/ f38 f12 1"/>
              <a:gd name="f48" fmla="*/ f39 f12 1"/>
              <a:gd name="f49" fmla="*/ f40 f11 1"/>
              <a:gd name="f50" fmla="*/ f41 f1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46" y="f47"/>
              </a:cxn>
              <a:cxn ang="f27">
                <a:pos x="f46" y="f48"/>
              </a:cxn>
              <a:cxn ang="f27">
                <a:pos x="f49" y="f50"/>
              </a:cxn>
              <a:cxn ang="f27">
                <a:pos x="f46" y="f47"/>
              </a:cxn>
            </a:cxnLst>
            <a:rect l="f42" t="f45" r="f43" b="f44"/>
            <a:pathLst>
              <a:path w="2980437" h="5960874">
                <a:moveTo>
                  <a:pt x="f6" y="f5"/>
                </a:moveTo>
                <a:lnTo>
                  <a:pt x="f6" y="f7"/>
                </a:lnTo>
                <a:cubicBezTo>
                  <a:pt x="f8" y="f7"/>
                  <a:pt x="f5" y="f9"/>
                  <a:pt x="f5" y="f6"/>
                </a:cubicBezTo>
                <a:cubicBezTo>
                  <a:pt x="f5" y="f8"/>
                  <a:pt x="f8" y="f5"/>
                  <a:pt x="f6" y="f5"/>
                </a:cubicBezTo>
                <a:close/>
              </a:path>
            </a:pathLst>
          </a:custGeom>
          <a:solidFill>
            <a:srgbClr val="125F3B">
              <a:alpha val="50000"/>
            </a:srgbClr>
          </a:solidFill>
          <a:ln cap="rnd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marL="0" marR="0" lvl="0" indent="0" algn="ctr" defTabSz="3429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350" b="0" i="0" u="none" strike="noStrike" kern="1200" cap="none" spc="0" baseline="0">
              <a:solidFill>
                <a:srgbClr val="FFFFFF"/>
              </a:solidFill>
              <a:uFillTx/>
              <a:latin typeface="Trebuchet MS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B7A32959-76F8-4C09-881A-E7E355BB7D8C}"/>
              </a:ext>
            </a:extLst>
          </p:cNvPr>
          <p:cNvGrpSpPr/>
          <p:nvPr/>
        </p:nvGrpSpPr>
        <p:grpSpPr>
          <a:xfrm>
            <a:off x="811733" y="748135"/>
            <a:ext cx="3140153" cy="5234875"/>
            <a:chOff x="1082311" y="748134"/>
            <a:chExt cx="4186870" cy="5234875"/>
          </a:xfrm>
        </p:grpSpPr>
        <p:grpSp>
          <p:nvGrpSpPr>
            <p:cNvPr id="9" name="Графический объект 67">
              <a:extLst>
                <a:ext uri="{FF2B5EF4-FFF2-40B4-BE49-F238E27FC236}">
                  <a16:creationId xmlns:a16="http://schemas.microsoft.com/office/drawing/2014/main" id="{A4F8496B-EAC5-4C0C-8613-D9B212230964}"/>
                </a:ext>
              </a:extLst>
            </p:cNvPr>
            <p:cNvGrpSpPr/>
            <p:nvPr/>
          </p:nvGrpSpPr>
          <p:grpSpPr>
            <a:xfrm>
              <a:off x="1115842" y="3385840"/>
              <a:ext cx="2514078" cy="1182263"/>
              <a:chOff x="1115842" y="3385840"/>
              <a:chExt cx="2514078" cy="1182263"/>
            </a:xfrm>
          </p:grpSpPr>
          <p:sp>
            <p:nvSpPr>
              <p:cNvPr id="10" name="Freeform 70">
                <a:extLst>
                  <a:ext uri="{FF2B5EF4-FFF2-40B4-BE49-F238E27FC236}">
                    <a16:creationId xmlns:a16="http://schemas.microsoft.com/office/drawing/2014/main" id="{C166DDF9-D492-4C93-B301-3FB0CE6547FF}"/>
                  </a:ext>
                </a:extLst>
              </p:cNvPr>
              <p:cNvSpPr/>
              <p:nvPr/>
            </p:nvSpPr>
            <p:spPr>
              <a:xfrm>
                <a:off x="1248366" y="3969346"/>
                <a:ext cx="11356" cy="3813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12412"/>
                  <a:gd name="f7" fmla="val 4167"/>
                  <a:gd name="f8" fmla="val 4168"/>
                  <a:gd name="f9" fmla="val 4138"/>
                  <a:gd name="f10" fmla="val 8275"/>
                  <a:gd name="f11" fmla="val 12413"/>
                  <a:gd name="f12" fmla="+- 0 0 -90"/>
                  <a:gd name="f13" fmla="*/ f3 1 12412"/>
                  <a:gd name="f14" fmla="*/ f4 1 4167"/>
                  <a:gd name="f15" fmla="val f5"/>
                  <a:gd name="f16" fmla="val f6"/>
                  <a:gd name="f17" fmla="val f7"/>
                  <a:gd name="f18" fmla="*/ f12 f0 1"/>
                  <a:gd name="f19" fmla="+- f17 0 f15"/>
                  <a:gd name="f20" fmla="+- f16 0 f15"/>
                  <a:gd name="f21" fmla="*/ f18 1 f2"/>
                  <a:gd name="f22" fmla="*/ f20 1 12412"/>
                  <a:gd name="f23" fmla="*/ f19 1 4167"/>
                  <a:gd name="f24" fmla="*/ 0 f20 1"/>
                  <a:gd name="f25" fmla="*/ 4168 f19 1"/>
                  <a:gd name="f26" fmla="*/ 12413 f20 1"/>
                  <a:gd name="f27" fmla="*/ 0 f19 1"/>
                  <a:gd name="f28" fmla="+- f21 0 f1"/>
                  <a:gd name="f29" fmla="*/ f24 1 12412"/>
                  <a:gd name="f30" fmla="*/ f25 1 4167"/>
                  <a:gd name="f31" fmla="*/ f26 1 12412"/>
                  <a:gd name="f32" fmla="*/ f27 1 4167"/>
                  <a:gd name="f33" fmla="*/ f15 1 f22"/>
                  <a:gd name="f34" fmla="*/ f16 1 f22"/>
                  <a:gd name="f35" fmla="*/ f15 1 f23"/>
                  <a:gd name="f36" fmla="*/ f17 1 f23"/>
                  <a:gd name="f37" fmla="*/ f29 1 f22"/>
                  <a:gd name="f38" fmla="*/ f30 1 f23"/>
                  <a:gd name="f39" fmla="*/ f31 1 f22"/>
                  <a:gd name="f40" fmla="*/ f32 1 f23"/>
                  <a:gd name="f41" fmla="*/ f33 f13 1"/>
                  <a:gd name="f42" fmla="*/ f34 f13 1"/>
                  <a:gd name="f43" fmla="*/ f36 f14 1"/>
                  <a:gd name="f44" fmla="*/ f35 f14 1"/>
                  <a:gd name="f45" fmla="*/ f37 f13 1"/>
                  <a:gd name="f46" fmla="*/ f38 f14 1"/>
                  <a:gd name="f47" fmla="*/ f39 f13 1"/>
                  <a:gd name="f48" fmla="*/ f40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45" y="f46"/>
                  </a:cxn>
                  <a:cxn ang="f28">
                    <a:pos x="f47" y="f48"/>
                  </a:cxn>
                  <a:cxn ang="f28">
                    <a:pos x="f47" y="f48"/>
                  </a:cxn>
                  <a:cxn ang="f28">
                    <a:pos x="f45" y="f46"/>
                  </a:cxn>
                </a:cxnLst>
                <a:rect l="f41" t="f44" r="f42" b="f43"/>
                <a:pathLst>
                  <a:path w="12412" h="4167">
                    <a:moveTo>
                      <a:pt x="f5" y="f8"/>
                    </a:moveTo>
                    <a:cubicBezTo>
                      <a:pt x="f9" y="f8"/>
                      <a:pt x="f10" y="f5"/>
                      <a:pt x="f11" y="f5"/>
                    </a:cubicBezTo>
                    <a:cubicBezTo>
                      <a:pt x="f11" y="f5"/>
                      <a:pt x="f11" y="f5"/>
                      <a:pt x="f11" y="f5"/>
                    </a:cubicBezTo>
                    <a:cubicBezTo>
                      <a:pt x="f10" y="f8"/>
                      <a:pt x="f9" y="f8"/>
                      <a:pt x="f5" y="f8"/>
                    </a:cubicBezTo>
                    <a:close/>
                  </a:path>
                </a:pathLst>
              </a:custGeom>
              <a:noFill/>
              <a:ln w="28575" cap="rnd">
                <a:solidFill>
                  <a:srgbClr val="DEF44F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3429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1350" b="0" i="0" u="none" strike="noStrike" kern="1200" cap="none" spc="0" baseline="0">
                  <a:solidFill>
                    <a:srgbClr val="000000"/>
                  </a:solidFill>
                  <a:uFillTx/>
                  <a:latin typeface="Trebuchet MS"/>
                </a:endParaRPr>
              </a:p>
            </p:txBody>
          </p:sp>
          <p:sp>
            <p:nvSpPr>
              <p:cNvPr id="11" name="Freeform 71">
                <a:extLst>
                  <a:ext uri="{FF2B5EF4-FFF2-40B4-BE49-F238E27FC236}">
                    <a16:creationId xmlns:a16="http://schemas.microsoft.com/office/drawing/2014/main" id="{E513BBE3-C0A0-4E42-8F13-CF0290173F9B}"/>
                  </a:ext>
                </a:extLst>
              </p:cNvPr>
              <p:cNvSpPr/>
              <p:nvPr/>
            </p:nvSpPr>
            <p:spPr>
              <a:xfrm>
                <a:off x="2429679" y="3389653"/>
                <a:ext cx="151452" cy="247893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165502"/>
                  <a:gd name="f7" fmla="val 270895"/>
                  <a:gd name="f8" fmla="val 8275"/>
                  <a:gd name="f9" fmla="val 12503"/>
                  <a:gd name="f10" fmla="val 41376"/>
                  <a:gd name="f11" fmla="val 91688"/>
                  <a:gd name="f12" fmla="val 62064"/>
                  <a:gd name="f13" fmla="val 179208"/>
                  <a:gd name="f14" fmla="val 66201"/>
                  <a:gd name="f15" fmla="val 70339"/>
                  <a:gd name="f16" fmla="val 262560"/>
                  <a:gd name="f17" fmla="val 78614"/>
                  <a:gd name="f18" fmla="val 250057"/>
                  <a:gd name="f19" fmla="val 82751"/>
                  <a:gd name="f20" fmla="val 237554"/>
                  <a:gd name="f21" fmla="val 233387"/>
                  <a:gd name="f22" fmla="val 86889"/>
                  <a:gd name="f23" fmla="val 229219"/>
                  <a:gd name="f24" fmla="val 225052"/>
                  <a:gd name="f25" fmla="val 91027"/>
                  <a:gd name="f26" fmla="val 216716"/>
                  <a:gd name="f27" fmla="val 95164"/>
                  <a:gd name="f28" fmla="val 204214"/>
                  <a:gd name="f29" fmla="val 99302"/>
                  <a:gd name="f30" fmla="val 195878"/>
                  <a:gd name="f31" fmla="val 191711"/>
                  <a:gd name="f32" fmla="val 103439"/>
                  <a:gd name="f33" fmla="val 187543"/>
                  <a:gd name="f34" fmla="val 107577"/>
                  <a:gd name="f35" fmla="val 175040"/>
                  <a:gd name="f36" fmla="val 115852"/>
                  <a:gd name="f37" fmla="val 158370"/>
                  <a:gd name="f38" fmla="val 119990"/>
                  <a:gd name="f39" fmla="val 145867"/>
                  <a:gd name="f40" fmla="val 141699"/>
                  <a:gd name="f41" fmla="val 124127"/>
                  <a:gd name="f42" fmla="val 137532"/>
                  <a:gd name="f43" fmla="val 133364"/>
                  <a:gd name="f44" fmla="val 128265"/>
                  <a:gd name="f45" fmla="val 120861"/>
                  <a:gd name="f46" fmla="val 132402"/>
                  <a:gd name="f47" fmla="val 108358"/>
                  <a:gd name="f48" fmla="val 136540"/>
                  <a:gd name="f49" fmla="val 100023"/>
                  <a:gd name="f50" fmla="val 95855"/>
                  <a:gd name="f51" fmla="val 140677"/>
                  <a:gd name="f52" fmla="val 87520"/>
                  <a:gd name="f53" fmla="val 83352"/>
                  <a:gd name="f54" fmla="val 144815"/>
                  <a:gd name="f55" fmla="val 70850"/>
                  <a:gd name="f56" fmla="val 148953"/>
                  <a:gd name="f57" fmla="val 62514"/>
                  <a:gd name="f58" fmla="val 50011"/>
                  <a:gd name="f59" fmla="val 153090"/>
                  <a:gd name="f60" fmla="val 33341"/>
                  <a:gd name="f61" fmla="val 157228"/>
                  <a:gd name="f62" fmla="val 16671"/>
                  <a:gd name="f63" fmla="val 165503"/>
                  <a:gd name="f64" fmla="val 4138"/>
                  <a:gd name="f65" fmla="val 4168"/>
                  <a:gd name="f66" fmla="+- 0 0 -90"/>
                  <a:gd name="f67" fmla="*/ f3 1 165502"/>
                  <a:gd name="f68" fmla="*/ f4 1 270895"/>
                  <a:gd name="f69" fmla="val f5"/>
                  <a:gd name="f70" fmla="val f6"/>
                  <a:gd name="f71" fmla="val f7"/>
                  <a:gd name="f72" fmla="*/ f66 f0 1"/>
                  <a:gd name="f73" fmla="+- f71 0 f69"/>
                  <a:gd name="f74" fmla="+- f70 0 f69"/>
                  <a:gd name="f75" fmla="*/ f72 1 f2"/>
                  <a:gd name="f76" fmla="*/ f74 1 165502"/>
                  <a:gd name="f77" fmla="*/ f73 1 270895"/>
                  <a:gd name="f78" fmla="*/ 8275 f74 1"/>
                  <a:gd name="f79" fmla="*/ 12503 f73 1"/>
                  <a:gd name="f80" fmla="*/ 66201 f74 1"/>
                  <a:gd name="f81" fmla="*/ 270895 f73 1"/>
                  <a:gd name="f82" fmla="*/ 82751 f74 1"/>
                  <a:gd name="f83" fmla="*/ 237554 f73 1"/>
                  <a:gd name="f84" fmla="*/ 86889 f74 1"/>
                  <a:gd name="f85" fmla="*/ 225052 f73 1"/>
                  <a:gd name="f86" fmla="*/ 99302 f74 1"/>
                  <a:gd name="f87" fmla="*/ 195878 f73 1"/>
                  <a:gd name="f88" fmla="*/ 103439 f74 1"/>
                  <a:gd name="f89" fmla="*/ 187543 f73 1"/>
                  <a:gd name="f90" fmla="*/ 119990 f74 1"/>
                  <a:gd name="f91" fmla="*/ 145867 f73 1"/>
                  <a:gd name="f92" fmla="*/ 124127 f74 1"/>
                  <a:gd name="f93" fmla="*/ 133364 f73 1"/>
                  <a:gd name="f94" fmla="*/ 136540 f74 1"/>
                  <a:gd name="f95" fmla="*/ 100023 f73 1"/>
                  <a:gd name="f96" fmla="*/ 140677 f74 1"/>
                  <a:gd name="f97" fmla="*/ 83352 f73 1"/>
                  <a:gd name="f98" fmla="*/ 148953 f74 1"/>
                  <a:gd name="f99" fmla="*/ 50011 f73 1"/>
                  <a:gd name="f100" fmla="*/ 165503 f74 1"/>
                  <a:gd name="f101" fmla="*/ 0 f73 1"/>
                  <a:gd name="f102" fmla="*/ 0 f74 1"/>
                  <a:gd name="f103" fmla="+- f75 0 f1"/>
                  <a:gd name="f104" fmla="*/ f78 1 165502"/>
                  <a:gd name="f105" fmla="*/ f79 1 270895"/>
                  <a:gd name="f106" fmla="*/ f80 1 165502"/>
                  <a:gd name="f107" fmla="*/ f81 1 270895"/>
                  <a:gd name="f108" fmla="*/ f82 1 165502"/>
                  <a:gd name="f109" fmla="*/ f83 1 270895"/>
                  <a:gd name="f110" fmla="*/ f84 1 165502"/>
                  <a:gd name="f111" fmla="*/ f85 1 270895"/>
                  <a:gd name="f112" fmla="*/ f86 1 165502"/>
                  <a:gd name="f113" fmla="*/ f87 1 270895"/>
                  <a:gd name="f114" fmla="*/ f88 1 165502"/>
                  <a:gd name="f115" fmla="*/ f89 1 270895"/>
                  <a:gd name="f116" fmla="*/ f90 1 165502"/>
                  <a:gd name="f117" fmla="*/ f91 1 270895"/>
                  <a:gd name="f118" fmla="*/ f92 1 165502"/>
                  <a:gd name="f119" fmla="*/ f93 1 270895"/>
                  <a:gd name="f120" fmla="*/ f94 1 165502"/>
                  <a:gd name="f121" fmla="*/ f95 1 270895"/>
                  <a:gd name="f122" fmla="*/ f96 1 165502"/>
                  <a:gd name="f123" fmla="*/ f97 1 270895"/>
                  <a:gd name="f124" fmla="*/ f98 1 165502"/>
                  <a:gd name="f125" fmla="*/ f99 1 270895"/>
                  <a:gd name="f126" fmla="*/ f100 1 165502"/>
                  <a:gd name="f127" fmla="*/ f101 1 270895"/>
                  <a:gd name="f128" fmla="*/ f102 1 165502"/>
                  <a:gd name="f129" fmla="*/ f69 1 f76"/>
                  <a:gd name="f130" fmla="*/ f70 1 f76"/>
                  <a:gd name="f131" fmla="*/ f69 1 f77"/>
                  <a:gd name="f132" fmla="*/ f71 1 f77"/>
                  <a:gd name="f133" fmla="*/ f104 1 f76"/>
                  <a:gd name="f134" fmla="*/ f105 1 f77"/>
                  <a:gd name="f135" fmla="*/ f106 1 f76"/>
                  <a:gd name="f136" fmla="*/ f107 1 f77"/>
                  <a:gd name="f137" fmla="*/ f108 1 f76"/>
                  <a:gd name="f138" fmla="*/ f109 1 f77"/>
                  <a:gd name="f139" fmla="*/ f110 1 f76"/>
                  <a:gd name="f140" fmla="*/ f111 1 f77"/>
                  <a:gd name="f141" fmla="*/ f112 1 f76"/>
                  <a:gd name="f142" fmla="*/ f113 1 f77"/>
                  <a:gd name="f143" fmla="*/ f114 1 f76"/>
                  <a:gd name="f144" fmla="*/ f115 1 f77"/>
                  <a:gd name="f145" fmla="*/ f116 1 f76"/>
                  <a:gd name="f146" fmla="*/ f117 1 f77"/>
                  <a:gd name="f147" fmla="*/ f118 1 f76"/>
                  <a:gd name="f148" fmla="*/ f119 1 f77"/>
                  <a:gd name="f149" fmla="*/ f120 1 f76"/>
                  <a:gd name="f150" fmla="*/ f121 1 f77"/>
                  <a:gd name="f151" fmla="*/ f122 1 f76"/>
                  <a:gd name="f152" fmla="*/ f123 1 f77"/>
                  <a:gd name="f153" fmla="*/ f124 1 f76"/>
                  <a:gd name="f154" fmla="*/ f125 1 f77"/>
                  <a:gd name="f155" fmla="*/ f126 1 f76"/>
                  <a:gd name="f156" fmla="*/ f127 1 f77"/>
                  <a:gd name="f157" fmla="*/ f128 1 f76"/>
                  <a:gd name="f158" fmla="*/ f129 f67 1"/>
                  <a:gd name="f159" fmla="*/ f130 f67 1"/>
                  <a:gd name="f160" fmla="*/ f132 f68 1"/>
                  <a:gd name="f161" fmla="*/ f131 f68 1"/>
                  <a:gd name="f162" fmla="*/ f133 f67 1"/>
                  <a:gd name="f163" fmla="*/ f134 f68 1"/>
                  <a:gd name="f164" fmla="*/ f135 f67 1"/>
                  <a:gd name="f165" fmla="*/ f136 f68 1"/>
                  <a:gd name="f166" fmla="*/ f137 f67 1"/>
                  <a:gd name="f167" fmla="*/ f138 f68 1"/>
                  <a:gd name="f168" fmla="*/ f139 f67 1"/>
                  <a:gd name="f169" fmla="*/ f140 f68 1"/>
                  <a:gd name="f170" fmla="*/ f141 f67 1"/>
                  <a:gd name="f171" fmla="*/ f142 f68 1"/>
                  <a:gd name="f172" fmla="*/ f143 f67 1"/>
                  <a:gd name="f173" fmla="*/ f144 f68 1"/>
                  <a:gd name="f174" fmla="*/ f145 f67 1"/>
                  <a:gd name="f175" fmla="*/ f146 f68 1"/>
                  <a:gd name="f176" fmla="*/ f147 f67 1"/>
                  <a:gd name="f177" fmla="*/ f148 f68 1"/>
                  <a:gd name="f178" fmla="*/ f149 f67 1"/>
                  <a:gd name="f179" fmla="*/ f150 f68 1"/>
                  <a:gd name="f180" fmla="*/ f151 f67 1"/>
                  <a:gd name="f181" fmla="*/ f152 f68 1"/>
                  <a:gd name="f182" fmla="*/ f153 f67 1"/>
                  <a:gd name="f183" fmla="*/ f154 f68 1"/>
                  <a:gd name="f184" fmla="*/ f155 f67 1"/>
                  <a:gd name="f185" fmla="*/ f156 f68 1"/>
                  <a:gd name="f186" fmla="*/ f157 f6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103">
                    <a:pos x="f162" y="f163"/>
                  </a:cxn>
                  <a:cxn ang="f103">
                    <a:pos x="f164" y="f165"/>
                  </a:cxn>
                  <a:cxn ang="f103">
                    <a:pos x="f166" y="f167"/>
                  </a:cxn>
                  <a:cxn ang="f103">
                    <a:pos x="f168" y="f169"/>
                  </a:cxn>
                  <a:cxn ang="f103">
                    <a:pos x="f170" y="f171"/>
                  </a:cxn>
                  <a:cxn ang="f103">
                    <a:pos x="f172" y="f173"/>
                  </a:cxn>
                  <a:cxn ang="f103">
                    <a:pos x="f174" y="f175"/>
                  </a:cxn>
                  <a:cxn ang="f103">
                    <a:pos x="f176" y="f177"/>
                  </a:cxn>
                  <a:cxn ang="f103">
                    <a:pos x="f178" y="f179"/>
                  </a:cxn>
                  <a:cxn ang="f103">
                    <a:pos x="f180" y="f181"/>
                  </a:cxn>
                  <a:cxn ang="f103">
                    <a:pos x="f182" y="f183"/>
                  </a:cxn>
                  <a:cxn ang="f103">
                    <a:pos x="f184" y="f185"/>
                  </a:cxn>
                  <a:cxn ang="f103">
                    <a:pos x="f184" y="f185"/>
                  </a:cxn>
                  <a:cxn ang="f103">
                    <a:pos x="f186" y="f185"/>
                  </a:cxn>
                  <a:cxn ang="f103">
                    <a:pos x="f186" y="f185"/>
                  </a:cxn>
                  <a:cxn ang="f103">
                    <a:pos x="f162" y="f163"/>
                  </a:cxn>
                </a:cxnLst>
                <a:rect l="f158" t="f161" r="f159" b="f160"/>
                <a:pathLst>
                  <a:path w="165502" h="270895">
                    <a:moveTo>
                      <a:pt x="f8" y="f9"/>
                    </a:moveTo>
                    <a:cubicBezTo>
                      <a:pt x="f10" y="f11"/>
                      <a:pt x="f12" y="f13"/>
                      <a:pt x="f14" y="f7"/>
                    </a:cubicBezTo>
                    <a:cubicBezTo>
                      <a:pt x="f15" y="f16"/>
                      <a:pt x="f17" y="f18"/>
                      <a:pt x="f19" y="f20"/>
                    </a:cubicBezTo>
                    <a:cubicBezTo>
                      <a:pt x="f19" y="f21"/>
                      <a:pt x="f22" y="f23"/>
                      <a:pt x="f22" y="f24"/>
                    </a:cubicBezTo>
                    <a:cubicBezTo>
                      <a:pt x="f25" y="f26"/>
                      <a:pt x="f27" y="f28"/>
                      <a:pt x="f29" y="f30"/>
                    </a:cubicBezTo>
                    <a:cubicBezTo>
                      <a:pt x="f29" y="f31"/>
                      <a:pt x="f32" y="f33"/>
                      <a:pt x="f32" y="f33"/>
                    </a:cubicBezTo>
                    <a:cubicBezTo>
                      <a:pt x="f34" y="f35"/>
                      <a:pt x="f36" y="f37"/>
                      <a:pt x="f38" y="f39"/>
                    </a:cubicBezTo>
                    <a:cubicBezTo>
                      <a:pt x="f38" y="f40"/>
                      <a:pt x="f41" y="f42"/>
                      <a:pt x="f41" y="f43"/>
                    </a:cubicBezTo>
                    <a:cubicBezTo>
                      <a:pt x="f44" y="f45"/>
                      <a:pt x="f46" y="f47"/>
                      <a:pt x="f48" y="f49"/>
                    </a:cubicBezTo>
                    <a:cubicBezTo>
                      <a:pt x="f48" y="f50"/>
                      <a:pt x="f51" y="f52"/>
                      <a:pt x="f51" y="f53"/>
                    </a:cubicBezTo>
                    <a:cubicBezTo>
                      <a:pt x="f54" y="f55"/>
                      <a:pt x="f56" y="f57"/>
                      <a:pt x="f56" y="f58"/>
                    </a:cubicBezTo>
                    <a:cubicBezTo>
                      <a:pt x="f59" y="f60"/>
                      <a:pt x="f61" y="f62"/>
                      <a:pt x="f63" y="f5"/>
                    </a:cubicBezTo>
                    <a:cubicBezTo>
                      <a:pt x="f63" y="f5"/>
                      <a:pt x="f63" y="f5"/>
                      <a:pt x="f63" y="f5"/>
                    </a:cubicBezTo>
                    <a:lnTo>
                      <a:pt x="f5" y="f5"/>
                    </a:lnTo>
                    <a:cubicBezTo>
                      <a:pt x="f5" y="f5"/>
                      <a:pt x="f5" y="f5"/>
                      <a:pt x="f5" y="f5"/>
                    </a:cubicBezTo>
                    <a:cubicBezTo>
                      <a:pt x="f64" y="f65"/>
                      <a:pt x="f8" y="f9"/>
                      <a:pt x="f8" y="f9"/>
                    </a:cubicBezTo>
                    <a:close/>
                  </a:path>
                </a:pathLst>
              </a:custGeom>
              <a:noFill/>
              <a:ln w="28575" cap="rnd">
                <a:solidFill>
                  <a:srgbClr val="DEF44F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3429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1350" b="0" i="0" u="none" strike="noStrike" kern="1200" cap="none" spc="0" baseline="0">
                  <a:solidFill>
                    <a:srgbClr val="000000"/>
                  </a:solidFill>
                  <a:uFillTx/>
                  <a:latin typeface="Trebuchet MS"/>
                </a:endParaRPr>
              </a:p>
            </p:txBody>
          </p:sp>
          <p:sp>
            <p:nvSpPr>
              <p:cNvPr id="12" name="Freeform 72">
                <a:extLst>
                  <a:ext uri="{FF2B5EF4-FFF2-40B4-BE49-F238E27FC236}">
                    <a16:creationId xmlns:a16="http://schemas.microsoft.com/office/drawing/2014/main" id="{9945449D-EE30-46C3-898E-94786E8CF36C}"/>
                  </a:ext>
                </a:extLst>
              </p:cNvPr>
              <p:cNvSpPr/>
              <p:nvPr/>
            </p:nvSpPr>
            <p:spPr>
              <a:xfrm>
                <a:off x="1115842" y="3385840"/>
                <a:ext cx="439204" cy="781821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479958"/>
                  <a:gd name="f7" fmla="val 854362"/>
                  <a:gd name="f8" fmla="val 297905"/>
                  <a:gd name="f9" fmla="val 454271"/>
                  <a:gd name="f10" fmla="val 302043"/>
                  <a:gd name="f11" fmla="val 450103"/>
                  <a:gd name="f12" fmla="val 306180"/>
                  <a:gd name="f13" fmla="val 445935"/>
                  <a:gd name="f14" fmla="val 314455"/>
                  <a:gd name="f15" fmla="val 441768"/>
                  <a:gd name="f16" fmla="val 318593"/>
                  <a:gd name="f17" fmla="val 437600"/>
                  <a:gd name="f18" fmla="val 397207"/>
                  <a:gd name="f19" fmla="val 370918"/>
                  <a:gd name="f20" fmla="val 393069"/>
                  <a:gd name="f21" fmla="val 308404"/>
                  <a:gd name="f22" fmla="val 409619"/>
                  <a:gd name="f23" fmla="val 204214"/>
                  <a:gd name="f24" fmla="val 413757"/>
                  <a:gd name="f25" fmla="val 187543"/>
                  <a:gd name="f26" fmla="val 175040"/>
                  <a:gd name="f27" fmla="val 417895"/>
                  <a:gd name="f28" fmla="val 158370"/>
                  <a:gd name="f29" fmla="val 154202"/>
                  <a:gd name="f30" fmla="val 150034"/>
                  <a:gd name="f31" fmla="val 422032"/>
                  <a:gd name="f32" fmla="val 133364"/>
                  <a:gd name="f33" fmla="val 426170"/>
                  <a:gd name="f34" fmla="val 116693"/>
                  <a:gd name="f35" fmla="val 434445"/>
                  <a:gd name="f36" fmla="val 104191"/>
                  <a:gd name="f37" fmla="val 100023"/>
                  <a:gd name="f38" fmla="val 446858"/>
                  <a:gd name="f39" fmla="val 66682"/>
                  <a:gd name="f40" fmla="val 463408"/>
                  <a:gd name="f41" fmla="val 33341"/>
                  <a:gd name="f42" fmla="val 190328"/>
                  <a:gd name="f43" fmla="val 420930"/>
                  <a:gd name="f44" fmla="val 16550"/>
                  <a:gd name="f45" fmla="val 821021"/>
                  <a:gd name="f46" fmla="val 41376"/>
                  <a:gd name="f47" fmla="val 796016"/>
                  <a:gd name="f48" fmla="val 74476"/>
                  <a:gd name="f49" fmla="val 775177"/>
                  <a:gd name="f50" fmla="val 771010"/>
                  <a:gd name="f51" fmla="val 737669"/>
                  <a:gd name="f52" fmla="val 78614"/>
                  <a:gd name="f53" fmla="val 704328"/>
                  <a:gd name="f54" fmla="val 91027"/>
                  <a:gd name="f55" fmla="val 670987"/>
                  <a:gd name="f56" fmla="val 99302"/>
                  <a:gd name="f57" fmla="val 658484"/>
                  <a:gd name="f58" fmla="val 119990"/>
                  <a:gd name="f59" fmla="val 650149"/>
                  <a:gd name="f60" fmla="val 144815"/>
                  <a:gd name="f61" fmla="val 641814"/>
                  <a:gd name="f62" fmla="val 625143"/>
                  <a:gd name="f63" fmla="val 153090"/>
                  <a:gd name="f64" fmla="val 604305"/>
                  <a:gd name="f65" fmla="val 161365"/>
                  <a:gd name="f66" fmla="val 591802"/>
                  <a:gd name="f67" fmla="val 541791"/>
                  <a:gd name="f68" fmla="val 244117"/>
                  <a:gd name="f69" fmla="val 504282"/>
                  <a:gd name="f70" fmla="val 289630"/>
                  <a:gd name="f71" fmla="val 466773"/>
                  <a:gd name="f72" fmla="val 293767"/>
                  <a:gd name="f73" fmla="val 462606"/>
                  <a:gd name="f74" fmla="val 458438"/>
                  <a:gd name="f75" fmla="+- 0 0 -90"/>
                  <a:gd name="f76" fmla="*/ f3 1 479958"/>
                  <a:gd name="f77" fmla="*/ f4 1 854362"/>
                  <a:gd name="f78" fmla="val f5"/>
                  <a:gd name="f79" fmla="val f6"/>
                  <a:gd name="f80" fmla="val f7"/>
                  <a:gd name="f81" fmla="*/ f75 f0 1"/>
                  <a:gd name="f82" fmla="+- f80 0 f78"/>
                  <a:gd name="f83" fmla="+- f79 0 f78"/>
                  <a:gd name="f84" fmla="*/ f81 1 f2"/>
                  <a:gd name="f85" fmla="*/ f83 1 479958"/>
                  <a:gd name="f86" fmla="*/ f82 1 854362"/>
                  <a:gd name="f87" fmla="*/ 297905 f83 1"/>
                  <a:gd name="f88" fmla="*/ 454271 f82 1"/>
                  <a:gd name="f89" fmla="*/ 302043 f83 1"/>
                  <a:gd name="f90" fmla="*/ 450103 f82 1"/>
                  <a:gd name="f91" fmla="*/ 318593 f83 1"/>
                  <a:gd name="f92" fmla="*/ 437600 f82 1"/>
                  <a:gd name="f93" fmla="*/ 409619 f83 1"/>
                  <a:gd name="f94" fmla="*/ 204214 f82 1"/>
                  <a:gd name="f95" fmla="*/ 417895 f83 1"/>
                  <a:gd name="f96" fmla="*/ 158370 f82 1"/>
                  <a:gd name="f97" fmla="*/ 150034 f82 1"/>
                  <a:gd name="f98" fmla="*/ 434445 f83 1"/>
                  <a:gd name="f99" fmla="*/ 104191 f82 1"/>
                  <a:gd name="f100" fmla="*/ 100023 f82 1"/>
                  <a:gd name="f101" fmla="*/ 479958 f83 1"/>
                  <a:gd name="f102" fmla="*/ 0 f82 1"/>
                  <a:gd name="f103" fmla="*/ 0 f83 1"/>
                  <a:gd name="f104" fmla="*/ 420930 f82 1"/>
                  <a:gd name="f105" fmla="*/ 854362 f82 1"/>
                  <a:gd name="f106" fmla="*/ 74476 f83 1"/>
                  <a:gd name="f107" fmla="*/ 775177 f82 1"/>
                  <a:gd name="f108" fmla="*/ 771010 f82 1"/>
                  <a:gd name="f109" fmla="*/ 91027 f83 1"/>
                  <a:gd name="f110" fmla="*/ 670987 f82 1"/>
                  <a:gd name="f111" fmla="*/ 144815 f83 1"/>
                  <a:gd name="f112" fmla="*/ 641814 f82 1"/>
                  <a:gd name="f113" fmla="*/ 161365 f83 1"/>
                  <a:gd name="f114" fmla="*/ 591802 f82 1"/>
                  <a:gd name="f115" fmla="*/ 289630 f83 1"/>
                  <a:gd name="f116" fmla="*/ 466773 f82 1"/>
                  <a:gd name="f117" fmla="+- f84 0 f1"/>
                  <a:gd name="f118" fmla="*/ f87 1 479958"/>
                  <a:gd name="f119" fmla="*/ f88 1 854362"/>
                  <a:gd name="f120" fmla="*/ f89 1 479958"/>
                  <a:gd name="f121" fmla="*/ f90 1 854362"/>
                  <a:gd name="f122" fmla="*/ f91 1 479958"/>
                  <a:gd name="f123" fmla="*/ f92 1 854362"/>
                  <a:gd name="f124" fmla="*/ f93 1 479958"/>
                  <a:gd name="f125" fmla="*/ f94 1 854362"/>
                  <a:gd name="f126" fmla="*/ f95 1 479958"/>
                  <a:gd name="f127" fmla="*/ f96 1 854362"/>
                  <a:gd name="f128" fmla="*/ f97 1 854362"/>
                  <a:gd name="f129" fmla="*/ f98 1 479958"/>
                  <a:gd name="f130" fmla="*/ f99 1 854362"/>
                  <a:gd name="f131" fmla="*/ f100 1 854362"/>
                  <a:gd name="f132" fmla="*/ f101 1 479958"/>
                  <a:gd name="f133" fmla="*/ f102 1 854362"/>
                  <a:gd name="f134" fmla="*/ f103 1 479958"/>
                  <a:gd name="f135" fmla="*/ f104 1 854362"/>
                  <a:gd name="f136" fmla="*/ f105 1 854362"/>
                  <a:gd name="f137" fmla="*/ f106 1 479958"/>
                  <a:gd name="f138" fmla="*/ f107 1 854362"/>
                  <a:gd name="f139" fmla="*/ f108 1 854362"/>
                  <a:gd name="f140" fmla="*/ f109 1 479958"/>
                  <a:gd name="f141" fmla="*/ f110 1 854362"/>
                  <a:gd name="f142" fmla="*/ f111 1 479958"/>
                  <a:gd name="f143" fmla="*/ f112 1 854362"/>
                  <a:gd name="f144" fmla="*/ f113 1 479958"/>
                  <a:gd name="f145" fmla="*/ f114 1 854362"/>
                  <a:gd name="f146" fmla="*/ f115 1 479958"/>
                  <a:gd name="f147" fmla="*/ f116 1 854362"/>
                  <a:gd name="f148" fmla="*/ f78 1 f85"/>
                  <a:gd name="f149" fmla="*/ f79 1 f85"/>
                  <a:gd name="f150" fmla="*/ f78 1 f86"/>
                  <a:gd name="f151" fmla="*/ f80 1 f86"/>
                  <a:gd name="f152" fmla="*/ f118 1 f85"/>
                  <a:gd name="f153" fmla="*/ f119 1 f86"/>
                  <a:gd name="f154" fmla="*/ f120 1 f85"/>
                  <a:gd name="f155" fmla="*/ f121 1 f86"/>
                  <a:gd name="f156" fmla="*/ f122 1 f85"/>
                  <a:gd name="f157" fmla="*/ f123 1 f86"/>
                  <a:gd name="f158" fmla="*/ f124 1 f85"/>
                  <a:gd name="f159" fmla="*/ f125 1 f86"/>
                  <a:gd name="f160" fmla="*/ f126 1 f85"/>
                  <a:gd name="f161" fmla="*/ f127 1 f86"/>
                  <a:gd name="f162" fmla="*/ f128 1 f86"/>
                  <a:gd name="f163" fmla="*/ f129 1 f85"/>
                  <a:gd name="f164" fmla="*/ f130 1 f86"/>
                  <a:gd name="f165" fmla="*/ f131 1 f86"/>
                  <a:gd name="f166" fmla="*/ f132 1 f85"/>
                  <a:gd name="f167" fmla="*/ f133 1 f86"/>
                  <a:gd name="f168" fmla="*/ f134 1 f85"/>
                  <a:gd name="f169" fmla="*/ f135 1 f86"/>
                  <a:gd name="f170" fmla="*/ f136 1 f86"/>
                  <a:gd name="f171" fmla="*/ f137 1 f85"/>
                  <a:gd name="f172" fmla="*/ f138 1 f86"/>
                  <a:gd name="f173" fmla="*/ f139 1 f86"/>
                  <a:gd name="f174" fmla="*/ f140 1 f85"/>
                  <a:gd name="f175" fmla="*/ f141 1 f86"/>
                  <a:gd name="f176" fmla="*/ f142 1 f85"/>
                  <a:gd name="f177" fmla="*/ f143 1 f86"/>
                  <a:gd name="f178" fmla="*/ f144 1 f85"/>
                  <a:gd name="f179" fmla="*/ f145 1 f86"/>
                  <a:gd name="f180" fmla="*/ f146 1 f85"/>
                  <a:gd name="f181" fmla="*/ f147 1 f86"/>
                  <a:gd name="f182" fmla="*/ f148 f76 1"/>
                  <a:gd name="f183" fmla="*/ f149 f76 1"/>
                  <a:gd name="f184" fmla="*/ f151 f77 1"/>
                  <a:gd name="f185" fmla="*/ f150 f77 1"/>
                  <a:gd name="f186" fmla="*/ f152 f76 1"/>
                  <a:gd name="f187" fmla="*/ f153 f77 1"/>
                  <a:gd name="f188" fmla="*/ f154 f76 1"/>
                  <a:gd name="f189" fmla="*/ f155 f77 1"/>
                  <a:gd name="f190" fmla="*/ f156 f76 1"/>
                  <a:gd name="f191" fmla="*/ f157 f77 1"/>
                  <a:gd name="f192" fmla="*/ f158 f76 1"/>
                  <a:gd name="f193" fmla="*/ f159 f77 1"/>
                  <a:gd name="f194" fmla="*/ f160 f76 1"/>
                  <a:gd name="f195" fmla="*/ f161 f77 1"/>
                  <a:gd name="f196" fmla="*/ f162 f77 1"/>
                  <a:gd name="f197" fmla="*/ f163 f76 1"/>
                  <a:gd name="f198" fmla="*/ f164 f77 1"/>
                  <a:gd name="f199" fmla="*/ f165 f77 1"/>
                  <a:gd name="f200" fmla="*/ f166 f76 1"/>
                  <a:gd name="f201" fmla="*/ f167 f77 1"/>
                  <a:gd name="f202" fmla="*/ f168 f76 1"/>
                  <a:gd name="f203" fmla="*/ f169 f77 1"/>
                  <a:gd name="f204" fmla="*/ f170 f77 1"/>
                  <a:gd name="f205" fmla="*/ f171 f76 1"/>
                  <a:gd name="f206" fmla="*/ f172 f77 1"/>
                  <a:gd name="f207" fmla="*/ f173 f77 1"/>
                  <a:gd name="f208" fmla="*/ f174 f76 1"/>
                  <a:gd name="f209" fmla="*/ f175 f77 1"/>
                  <a:gd name="f210" fmla="*/ f176 f76 1"/>
                  <a:gd name="f211" fmla="*/ f177 f77 1"/>
                  <a:gd name="f212" fmla="*/ f178 f76 1"/>
                  <a:gd name="f213" fmla="*/ f179 f77 1"/>
                  <a:gd name="f214" fmla="*/ f180 f76 1"/>
                  <a:gd name="f215" fmla="*/ f181 f7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117">
                    <a:pos x="f186" y="f187"/>
                  </a:cxn>
                  <a:cxn ang="f117">
                    <a:pos x="f188" y="f189"/>
                  </a:cxn>
                  <a:cxn ang="f117">
                    <a:pos x="f190" y="f191"/>
                  </a:cxn>
                  <a:cxn ang="f117">
                    <a:pos x="f192" y="f193"/>
                  </a:cxn>
                  <a:cxn ang="f117">
                    <a:pos x="f194" y="f195"/>
                  </a:cxn>
                  <a:cxn ang="f117">
                    <a:pos x="f194" y="f196"/>
                  </a:cxn>
                  <a:cxn ang="f117">
                    <a:pos x="f197" y="f198"/>
                  </a:cxn>
                  <a:cxn ang="f117">
                    <a:pos x="f197" y="f199"/>
                  </a:cxn>
                  <a:cxn ang="f117">
                    <a:pos x="f200" y="f201"/>
                  </a:cxn>
                  <a:cxn ang="f117">
                    <a:pos x="f194" y="f201"/>
                  </a:cxn>
                  <a:cxn ang="f117">
                    <a:pos x="f194" y="f201"/>
                  </a:cxn>
                  <a:cxn ang="f117">
                    <a:pos x="f202" y="f203"/>
                  </a:cxn>
                  <a:cxn ang="f117">
                    <a:pos x="f202" y="f204"/>
                  </a:cxn>
                  <a:cxn ang="f117">
                    <a:pos x="f205" y="f206"/>
                  </a:cxn>
                  <a:cxn ang="f117">
                    <a:pos x="f205" y="f207"/>
                  </a:cxn>
                  <a:cxn ang="f117">
                    <a:pos x="f208" y="f209"/>
                  </a:cxn>
                  <a:cxn ang="f117">
                    <a:pos x="f210" y="f211"/>
                  </a:cxn>
                  <a:cxn ang="f117">
                    <a:pos x="f210" y="f211"/>
                  </a:cxn>
                  <a:cxn ang="f117">
                    <a:pos x="f212" y="f213"/>
                  </a:cxn>
                  <a:cxn ang="f117">
                    <a:pos x="f212" y="f213"/>
                  </a:cxn>
                  <a:cxn ang="f117">
                    <a:pos x="f212" y="f213"/>
                  </a:cxn>
                  <a:cxn ang="f117">
                    <a:pos x="f214" y="f215"/>
                  </a:cxn>
                  <a:cxn ang="f117">
                    <a:pos x="f186" y="f187"/>
                  </a:cxn>
                </a:cxnLst>
                <a:rect l="f182" t="f185" r="f183" b="f184"/>
                <a:pathLst>
                  <a:path w="479958" h="854362">
                    <a:moveTo>
                      <a:pt x="f8" y="f9"/>
                    </a:moveTo>
                    <a:cubicBezTo>
                      <a:pt x="f8" y="f9"/>
                      <a:pt x="f10" y="f11"/>
                      <a:pt x="f10" y="f11"/>
                    </a:cubicBezTo>
                    <a:cubicBezTo>
                      <a:pt x="f12" y="f13"/>
                      <a:pt x="f14" y="f15"/>
                      <a:pt x="f16" y="f17"/>
                    </a:cubicBezTo>
                    <a:cubicBezTo>
                      <a:pt x="f18" y="f19"/>
                      <a:pt x="f20" y="f21"/>
                      <a:pt x="f22" y="f23"/>
                    </a:cubicBezTo>
                    <a:cubicBezTo>
                      <a:pt x="f24" y="f25"/>
                      <a:pt x="f24" y="f26"/>
                      <a:pt x="f27" y="f28"/>
                    </a:cubicBezTo>
                    <a:cubicBezTo>
                      <a:pt x="f27" y="f29"/>
                      <a:pt x="f27" y="f29"/>
                      <a:pt x="f27" y="f30"/>
                    </a:cubicBezTo>
                    <a:cubicBezTo>
                      <a:pt x="f31" y="f32"/>
                      <a:pt x="f33" y="f34"/>
                      <a:pt x="f35" y="f36"/>
                    </a:cubicBezTo>
                    <a:cubicBezTo>
                      <a:pt x="f35" y="f36"/>
                      <a:pt x="f35" y="f36"/>
                      <a:pt x="f35" y="f37"/>
                    </a:cubicBezTo>
                    <a:cubicBezTo>
                      <a:pt x="f38" y="f39"/>
                      <a:pt x="f40" y="f41"/>
                      <a:pt x="f6" y="f5"/>
                    </a:cubicBezTo>
                    <a:lnTo>
                      <a:pt x="f27" y="f5"/>
                    </a:lnTo>
                    <a:cubicBezTo>
                      <a:pt x="f27" y="f5"/>
                      <a:pt x="f27" y="f5"/>
                      <a:pt x="f27" y="f5"/>
                    </a:cubicBezTo>
                    <a:cubicBezTo>
                      <a:pt x="f42" y="f5"/>
                      <a:pt x="f5" y="f25"/>
                      <a:pt x="f5" y="f43"/>
                    </a:cubicBezTo>
                    <a:lnTo>
                      <a:pt x="f5" y="f7"/>
                    </a:lnTo>
                    <a:cubicBezTo>
                      <a:pt x="f44" y="f45"/>
                      <a:pt x="f46" y="f47"/>
                      <a:pt x="f48" y="f49"/>
                    </a:cubicBezTo>
                    <a:cubicBezTo>
                      <a:pt x="f48" y="f49"/>
                      <a:pt x="f48" y="f50"/>
                      <a:pt x="f48" y="f50"/>
                    </a:cubicBezTo>
                    <a:cubicBezTo>
                      <a:pt x="f48" y="f51"/>
                      <a:pt x="f52" y="f53"/>
                      <a:pt x="f54" y="f55"/>
                    </a:cubicBezTo>
                    <a:cubicBezTo>
                      <a:pt x="f56" y="f57"/>
                      <a:pt x="f58" y="f59"/>
                      <a:pt x="f60" y="f61"/>
                    </a:cubicBezTo>
                    <a:cubicBezTo>
                      <a:pt x="f60" y="f61"/>
                      <a:pt x="f60" y="f61"/>
                      <a:pt x="f60" y="f61"/>
                    </a:cubicBezTo>
                    <a:cubicBezTo>
                      <a:pt x="f60" y="f62"/>
                      <a:pt x="f63" y="f64"/>
                      <a:pt x="f65" y="f66"/>
                    </a:cubicBezTo>
                    <a:lnTo>
                      <a:pt x="f65" y="f66"/>
                    </a:lnTo>
                    <a:cubicBezTo>
                      <a:pt x="f65" y="f66"/>
                      <a:pt x="f65" y="f66"/>
                      <a:pt x="f65" y="f66"/>
                    </a:cubicBezTo>
                    <a:cubicBezTo>
                      <a:pt x="f42" y="f67"/>
                      <a:pt x="f68" y="f69"/>
                      <a:pt x="f70" y="f71"/>
                    </a:cubicBezTo>
                    <a:cubicBezTo>
                      <a:pt x="f72" y="f73"/>
                      <a:pt x="f8" y="f74"/>
                      <a:pt x="f8" y="f9"/>
                    </a:cubicBezTo>
                    <a:close/>
                  </a:path>
                </a:pathLst>
              </a:custGeom>
              <a:solidFill>
                <a:srgbClr val="0B3A24"/>
              </a:solidFill>
              <a:ln w="28575" cap="rnd">
                <a:solidFill>
                  <a:srgbClr val="DEF44F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3429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1350" b="0" i="0" u="none" strike="noStrike" kern="1200" cap="none" spc="0" baseline="0">
                  <a:solidFill>
                    <a:srgbClr val="000000"/>
                  </a:solidFill>
                  <a:uFillTx/>
                  <a:latin typeface="Trebuchet MS"/>
                </a:endParaRPr>
              </a:p>
            </p:txBody>
          </p:sp>
          <p:sp>
            <p:nvSpPr>
              <p:cNvPr id="13" name="Freeform 73">
                <a:extLst>
                  <a:ext uri="{FF2B5EF4-FFF2-40B4-BE49-F238E27FC236}">
                    <a16:creationId xmlns:a16="http://schemas.microsoft.com/office/drawing/2014/main" id="{E43AA1E8-3D09-47AA-852D-733ADB3075AA}"/>
                  </a:ext>
                </a:extLst>
              </p:cNvPr>
              <p:cNvSpPr/>
              <p:nvPr/>
            </p:nvSpPr>
            <p:spPr>
              <a:xfrm>
                <a:off x="2721217" y="3385840"/>
                <a:ext cx="908703" cy="781821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993016"/>
                  <a:gd name="f7" fmla="val 854362"/>
                  <a:gd name="f8" fmla="val 566847"/>
                  <a:gd name="f9" fmla="val 182053"/>
                  <a:gd name="f10" fmla="val 177915"/>
                  <a:gd name="f11" fmla="val 4168"/>
                  <a:gd name="f12" fmla="val 12503"/>
                  <a:gd name="f13" fmla="val 173778"/>
                  <a:gd name="f14" fmla="val 16671"/>
                  <a:gd name="f15" fmla="val 20838"/>
                  <a:gd name="f16" fmla="val 169640"/>
                  <a:gd name="f17" fmla="val 25006"/>
                  <a:gd name="f18" fmla="val 29173"/>
                  <a:gd name="f19" fmla="val 33341"/>
                  <a:gd name="f20" fmla="val 165503"/>
                  <a:gd name="f21" fmla="val 37509"/>
                  <a:gd name="f22" fmla="val 45844"/>
                  <a:gd name="f23" fmla="val 161365"/>
                  <a:gd name="f24" fmla="val 54179"/>
                  <a:gd name="f25" fmla="val 157228"/>
                  <a:gd name="f26" fmla="val 66682"/>
                  <a:gd name="f27" fmla="val 153090"/>
                  <a:gd name="f28" fmla="val 75017"/>
                  <a:gd name="f29" fmla="val 79185"/>
                  <a:gd name="f30" fmla="val 148952"/>
                  <a:gd name="f31" fmla="val 83352"/>
                  <a:gd name="f32" fmla="val 87520"/>
                  <a:gd name="f33" fmla="val 144815"/>
                  <a:gd name="f34" fmla="val 95855"/>
                  <a:gd name="f35" fmla="val 140677"/>
                  <a:gd name="f36" fmla="val 104191"/>
                  <a:gd name="f37" fmla="val 112526"/>
                  <a:gd name="f38" fmla="val 116693"/>
                  <a:gd name="f39" fmla="val 136540"/>
                  <a:gd name="f40" fmla="val 120861"/>
                  <a:gd name="f41" fmla="val 132402"/>
                  <a:gd name="f42" fmla="val 133364"/>
                  <a:gd name="f43" fmla="val 128265"/>
                  <a:gd name="f44" fmla="val 145867"/>
                  <a:gd name="f45" fmla="val 119990"/>
                  <a:gd name="f46" fmla="val 158370"/>
                  <a:gd name="f47" fmla="val 162537"/>
                  <a:gd name="f48" fmla="val 115852"/>
                  <a:gd name="f49" fmla="val 175040"/>
                  <a:gd name="f50" fmla="val 111714"/>
                  <a:gd name="f51" fmla="val 183375"/>
                  <a:gd name="f52" fmla="val 107577"/>
                  <a:gd name="f53" fmla="val 195878"/>
                  <a:gd name="f54" fmla="val 200046"/>
                  <a:gd name="f55" fmla="val 103439"/>
                  <a:gd name="f56" fmla="val 204214"/>
                  <a:gd name="f57" fmla="val 99302"/>
                  <a:gd name="f58" fmla="val 216716"/>
                  <a:gd name="f59" fmla="val 95164"/>
                  <a:gd name="f60" fmla="val 229219"/>
                  <a:gd name="f61" fmla="val 86889"/>
                  <a:gd name="f62" fmla="val 241722"/>
                  <a:gd name="f63" fmla="val 245890"/>
                  <a:gd name="f64" fmla="val 82751"/>
                  <a:gd name="f65" fmla="val 258393"/>
                  <a:gd name="f66" fmla="val 74476"/>
                  <a:gd name="f67" fmla="val 270895"/>
                  <a:gd name="f68" fmla="val 70339"/>
                  <a:gd name="f69" fmla="val 283398"/>
                  <a:gd name="f70" fmla="val 287566"/>
                  <a:gd name="f71" fmla="val 66201"/>
                  <a:gd name="f72" fmla="val 291733"/>
                  <a:gd name="f73" fmla="val 62064"/>
                  <a:gd name="f74" fmla="val 300069"/>
                  <a:gd name="f75" fmla="val 57926"/>
                  <a:gd name="f76" fmla="val 312572"/>
                  <a:gd name="f77" fmla="val 53788"/>
                  <a:gd name="f78" fmla="val 320907"/>
                  <a:gd name="f79" fmla="val 325074"/>
                  <a:gd name="f80" fmla="val 49651"/>
                  <a:gd name="f81" fmla="val 329242"/>
                  <a:gd name="f82" fmla="val 45513"/>
                  <a:gd name="f83" fmla="val 341745"/>
                  <a:gd name="f84" fmla="val 41376"/>
                  <a:gd name="f85" fmla="val 350080"/>
                  <a:gd name="f86" fmla="val 37238"/>
                  <a:gd name="f87" fmla="val 362583"/>
                  <a:gd name="f88" fmla="val 366751"/>
                  <a:gd name="f89" fmla="val 33101"/>
                  <a:gd name="f90" fmla="val 28963"/>
                  <a:gd name="f91" fmla="val 375086"/>
                  <a:gd name="f92" fmla="val 24825"/>
                  <a:gd name="f93" fmla="val 383421"/>
                  <a:gd name="f94" fmla="val 20688"/>
                  <a:gd name="f95" fmla="val 391756"/>
                  <a:gd name="f96" fmla="val 395924"/>
                  <a:gd name="f97" fmla="val 16550"/>
                  <a:gd name="f98" fmla="val 400092"/>
                  <a:gd name="f99" fmla="val 12413"/>
                  <a:gd name="f100" fmla="val 408427"/>
                  <a:gd name="f101" fmla="val 8275"/>
                  <a:gd name="f102" fmla="val 416762"/>
                  <a:gd name="f103" fmla="val 4138"/>
                  <a:gd name="f104" fmla="val 425097"/>
                  <a:gd name="f105" fmla="val 429265"/>
                  <a:gd name="f106" fmla="val 433433"/>
                  <a:gd name="f107" fmla="val 437600"/>
                  <a:gd name="f108" fmla="val 91027"/>
                  <a:gd name="f109" fmla="val 404259"/>
                  <a:gd name="f110" fmla="val 186191"/>
                  <a:gd name="f111" fmla="val 264805"/>
                  <a:gd name="f112" fmla="val 463408"/>
                  <a:gd name="f113" fmla="val 583397"/>
                  <a:gd name="f114" fmla="val 354248"/>
                  <a:gd name="f115" fmla="val 653736"/>
                  <a:gd name="f116" fmla="val 466773"/>
                  <a:gd name="f117" fmla="val 670286"/>
                  <a:gd name="f118" fmla="val 495947"/>
                  <a:gd name="f119" fmla="val 682699"/>
                  <a:gd name="f120" fmla="val 529288"/>
                  <a:gd name="f121" fmla="val 686837"/>
                  <a:gd name="f122" fmla="val 566796"/>
                  <a:gd name="f123" fmla="val 690974"/>
                  <a:gd name="f124" fmla="val 616808"/>
                  <a:gd name="f125" fmla="val 679322"/>
                  <a:gd name="f126" fmla="val 666149"/>
                  <a:gd name="f127" fmla="val 741837"/>
                  <a:gd name="f128" fmla="val 798551"/>
                  <a:gd name="f129" fmla="val 881303"/>
                  <a:gd name="f130" fmla="val 955779"/>
                  <a:gd name="f131" fmla="val 787680"/>
                  <a:gd name="f132" fmla="val 993017"/>
                  <a:gd name="f133" fmla="val 637646"/>
                  <a:gd name="f134" fmla="val 420930"/>
                  <a:gd name="f135" fmla="val 988879"/>
                  <a:gd name="f136" fmla="val 187543"/>
                  <a:gd name="f137" fmla="+- 0 0 -90"/>
                  <a:gd name="f138" fmla="*/ f3 1 993016"/>
                  <a:gd name="f139" fmla="*/ f4 1 854362"/>
                  <a:gd name="f140" fmla="val f5"/>
                  <a:gd name="f141" fmla="val f6"/>
                  <a:gd name="f142" fmla="val f7"/>
                  <a:gd name="f143" fmla="*/ f137 f0 1"/>
                  <a:gd name="f144" fmla="+- f142 0 f140"/>
                  <a:gd name="f145" fmla="+- f141 0 f140"/>
                  <a:gd name="f146" fmla="*/ f143 1 f2"/>
                  <a:gd name="f147" fmla="*/ f145 1 993016"/>
                  <a:gd name="f148" fmla="*/ f144 1 854362"/>
                  <a:gd name="f149" fmla="*/ 566847 f145 1"/>
                  <a:gd name="f150" fmla="*/ 0 f144 1"/>
                  <a:gd name="f151" fmla="*/ 182053 f145 1"/>
                  <a:gd name="f152" fmla="*/ 173778 f145 1"/>
                  <a:gd name="f153" fmla="*/ 16671 f144 1"/>
                  <a:gd name="f154" fmla="*/ 169640 f145 1"/>
                  <a:gd name="f155" fmla="*/ 29173 f144 1"/>
                  <a:gd name="f156" fmla="*/ 165503 f145 1"/>
                  <a:gd name="f157" fmla="*/ 45844 f144 1"/>
                  <a:gd name="f158" fmla="*/ 153090 f145 1"/>
                  <a:gd name="f159" fmla="*/ 75017 f144 1"/>
                  <a:gd name="f160" fmla="*/ 148952 f145 1"/>
                  <a:gd name="f161" fmla="*/ 87520 f144 1"/>
                  <a:gd name="f162" fmla="*/ 140677 f145 1"/>
                  <a:gd name="f163" fmla="*/ 112526 f144 1"/>
                  <a:gd name="f164" fmla="*/ 136540 f145 1"/>
                  <a:gd name="f165" fmla="*/ 120861 f144 1"/>
                  <a:gd name="f166" fmla="*/ 119990 f145 1"/>
                  <a:gd name="f167" fmla="*/ 158370 f144 1"/>
                  <a:gd name="f168" fmla="*/ 162537 f144 1"/>
                  <a:gd name="f169" fmla="*/ 107577 f145 1"/>
                  <a:gd name="f170" fmla="*/ 195878 f144 1"/>
                  <a:gd name="f171" fmla="*/ 103439 f145 1"/>
                  <a:gd name="f172" fmla="*/ 204214 f144 1"/>
                  <a:gd name="f173" fmla="*/ 86889 f145 1"/>
                  <a:gd name="f174" fmla="*/ 241722 f144 1"/>
                  <a:gd name="f175" fmla="*/ 245890 f144 1"/>
                  <a:gd name="f176" fmla="*/ 70339 f145 1"/>
                  <a:gd name="f177" fmla="*/ 283398 f144 1"/>
                  <a:gd name="f178" fmla="*/ 66201 f145 1"/>
                  <a:gd name="f179" fmla="*/ 291733 f144 1"/>
                  <a:gd name="f180" fmla="*/ 53788 f145 1"/>
                  <a:gd name="f181" fmla="*/ 320907 f144 1"/>
                  <a:gd name="f182" fmla="*/ 49651 f145 1"/>
                  <a:gd name="f183" fmla="*/ 329242 f144 1"/>
                  <a:gd name="f184" fmla="*/ 37238 f145 1"/>
                  <a:gd name="f185" fmla="*/ 362583 f144 1"/>
                  <a:gd name="f186" fmla="*/ 33101 f145 1"/>
                  <a:gd name="f187" fmla="*/ 366751 f144 1"/>
                  <a:gd name="f188" fmla="*/ 20688 f145 1"/>
                  <a:gd name="f189" fmla="*/ 391756 f144 1"/>
                  <a:gd name="f190" fmla="*/ 16550 f145 1"/>
                  <a:gd name="f191" fmla="*/ 400092 f144 1"/>
                  <a:gd name="f192" fmla="*/ 4138 f145 1"/>
                  <a:gd name="f193" fmla="*/ 425097 f144 1"/>
                  <a:gd name="f194" fmla="*/ 0 f145 1"/>
                  <a:gd name="f195" fmla="*/ 437600 f144 1"/>
                  <a:gd name="f196" fmla="*/ 264805 f145 1"/>
                  <a:gd name="f197" fmla="*/ 653736 f145 1"/>
                  <a:gd name="f198" fmla="*/ 466773 f144 1"/>
                  <a:gd name="f199" fmla="*/ 686837 f145 1"/>
                  <a:gd name="f200" fmla="*/ 566796 f144 1"/>
                  <a:gd name="f201" fmla="*/ 666149 f145 1"/>
                  <a:gd name="f202" fmla="*/ 741837 f144 1"/>
                  <a:gd name="f203" fmla="*/ 798551 f145 1"/>
                  <a:gd name="f204" fmla="*/ 993017 f145 1"/>
                  <a:gd name="f205" fmla="*/ 854362 f144 1"/>
                  <a:gd name="f206" fmla="*/ 420930 f144 1"/>
                  <a:gd name="f207" fmla="+- f146 0 f1"/>
                  <a:gd name="f208" fmla="*/ f149 1 993016"/>
                  <a:gd name="f209" fmla="*/ f150 1 854362"/>
                  <a:gd name="f210" fmla="*/ f151 1 993016"/>
                  <a:gd name="f211" fmla="*/ f152 1 993016"/>
                  <a:gd name="f212" fmla="*/ f153 1 854362"/>
                  <a:gd name="f213" fmla="*/ f154 1 993016"/>
                  <a:gd name="f214" fmla="*/ f155 1 854362"/>
                  <a:gd name="f215" fmla="*/ f156 1 993016"/>
                  <a:gd name="f216" fmla="*/ f157 1 854362"/>
                  <a:gd name="f217" fmla="*/ f158 1 993016"/>
                  <a:gd name="f218" fmla="*/ f159 1 854362"/>
                  <a:gd name="f219" fmla="*/ f160 1 993016"/>
                  <a:gd name="f220" fmla="*/ f161 1 854362"/>
                  <a:gd name="f221" fmla="*/ f162 1 993016"/>
                  <a:gd name="f222" fmla="*/ f163 1 854362"/>
                  <a:gd name="f223" fmla="*/ f164 1 993016"/>
                  <a:gd name="f224" fmla="*/ f165 1 854362"/>
                  <a:gd name="f225" fmla="*/ f166 1 993016"/>
                  <a:gd name="f226" fmla="*/ f167 1 854362"/>
                  <a:gd name="f227" fmla="*/ f168 1 854362"/>
                  <a:gd name="f228" fmla="*/ f169 1 993016"/>
                  <a:gd name="f229" fmla="*/ f170 1 854362"/>
                  <a:gd name="f230" fmla="*/ f171 1 993016"/>
                  <a:gd name="f231" fmla="*/ f172 1 854362"/>
                  <a:gd name="f232" fmla="*/ f173 1 993016"/>
                  <a:gd name="f233" fmla="*/ f174 1 854362"/>
                  <a:gd name="f234" fmla="*/ f175 1 854362"/>
                  <a:gd name="f235" fmla="*/ f176 1 993016"/>
                  <a:gd name="f236" fmla="*/ f177 1 854362"/>
                  <a:gd name="f237" fmla="*/ f178 1 993016"/>
                  <a:gd name="f238" fmla="*/ f179 1 854362"/>
                  <a:gd name="f239" fmla="*/ f180 1 993016"/>
                  <a:gd name="f240" fmla="*/ f181 1 854362"/>
                  <a:gd name="f241" fmla="*/ f182 1 993016"/>
                  <a:gd name="f242" fmla="*/ f183 1 854362"/>
                  <a:gd name="f243" fmla="*/ f184 1 993016"/>
                  <a:gd name="f244" fmla="*/ f185 1 854362"/>
                  <a:gd name="f245" fmla="*/ f186 1 993016"/>
                  <a:gd name="f246" fmla="*/ f187 1 854362"/>
                  <a:gd name="f247" fmla="*/ f188 1 993016"/>
                  <a:gd name="f248" fmla="*/ f189 1 854362"/>
                  <a:gd name="f249" fmla="*/ f190 1 993016"/>
                  <a:gd name="f250" fmla="*/ f191 1 854362"/>
                  <a:gd name="f251" fmla="*/ f192 1 993016"/>
                  <a:gd name="f252" fmla="*/ f193 1 854362"/>
                  <a:gd name="f253" fmla="*/ f194 1 993016"/>
                  <a:gd name="f254" fmla="*/ f195 1 854362"/>
                  <a:gd name="f255" fmla="*/ f196 1 993016"/>
                  <a:gd name="f256" fmla="*/ f197 1 993016"/>
                  <a:gd name="f257" fmla="*/ f198 1 854362"/>
                  <a:gd name="f258" fmla="*/ f199 1 993016"/>
                  <a:gd name="f259" fmla="*/ f200 1 854362"/>
                  <a:gd name="f260" fmla="*/ f201 1 993016"/>
                  <a:gd name="f261" fmla="*/ f202 1 854362"/>
                  <a:gd name="f262" fmla="*/ f203 1 993016"/>
                  <a:gd name="f263" fmla="*/ f204 1 993016"/>
                  <a:gd name="f264" fmla="*/ f205 1 854362"/>
                  <a:gd name="f265" fmla="*/ f206 1 854362"/>
                  <a:gd name="f266" fmla="*/ f140 1 f147"/>
                  <a:gd name="f267" fmla="*/ f141 1 f147"/>
                  <a:gd name="f268" fmla="*/ f140 1 f148"/>
                  <a:gd name="f269" fmla="*/ f142 1 f148"/>
                  <a:gd name="f270" fmla="*/ f208 1 f147"/>
                  <a:gd name="f271" fmla="*/ f209 1 f148"/>
                  <a:gd name="f272" fmla="*/ f210 1 f147"/>
                  <a:gd name="f273" fmla="*/ f211 1 f147"/>
                  <a:gd name="f274" fmla="*/ f212 1 f148"/>
                  <a:gd name="f275" fmla="*/ f213 1 f147"/>
                  <a:gd name="f276" fmla="*/ f214 1 f148"/>
                  <a:gd name="f277" fmla="*/ f215 1 f147"/>
                  <a:gd name="f278" fmla="*/ f216 1 f148"/>
                  <a:gd name="f279" fmla="*/ f217 1 f147"/>
                  <a:gd name="f280" fmla="*/ f218 1 f148"/>
                  <a:gd name="f281" fmla="*/ f219 1 f147"/>
                  <a:gd name="f282" fmla="*/ f220 1 f148"/>
                  <a:gd name="f283" fmla="*/ f221 1 f147"/>
                  <a:gd name="f284" fmla="*/ f222 1 f148"/>
                  <a:gd name="f285" fmla="*/ f223 1 f147"/>
                  <a:gd name="f286" fmla="*/ f224 1 f148"/>
                  <a:gd name="f287" fmla="*/ f225 1 f147"/>
                  <a:gd name="f288" fmla="*/ f226 1 f148"/>
                  <a:gd name="f289" fmla="*/ f227 1 f148"/>
                  <a:gd name="f290" fmla="*/ f228 1 f147"/>
                  <a:gd name="f291" fmla="*/ f229 1 f148"/>
                  <a:gd name="f292" fmla="*/ f230 1 f147"/>
                  <a:gd name="f293" fmla="*/ f231 1 f148"/>
                  <a:gd name="f294" fmla="*/ f232 1 f147"/>
                  <a:gd name="f295" fmla="*/ f233 1 f148"/>
                  <a:gd name="f296" fmla="*/ f234 1 f148"/>
                  <a:gd name="f297" fmla="*/ f235 1 f147"/>
                  <a:gd name="f298" fmla="*/ f236 1 f148"/>
                  <a:gd name="f299" fmla="*/ f237 1 f147"/>
                  <a:gd name="f300" fmla="*/ f238 1 f148"/>
                  <a:gd name="f301" fmla="*/ f239 1 f147"/>
                  <a:gd name="f302" fmla="*/ f240 1 f148"/>
                  <a:gd name="f303" fmla="*/ f241 1 f147"/>
                  <a:gd name="f304" fmla="*/ f242 1 f148"/>
                  <a:gd name="f305" fmla="*/ f243 1 f147"/>
                  <a:gd name="f306" fmla="*/ f244 1 f148"/>
                  <a:gd name="f307" fmla="*/ f245 1 f147"/>
                  <a:gd name="f308" fmla="*/ f246 1 f148"/>
                  <a:gd name="f309" fmla="*/ f247 1 f147"/>
                  <a:gd name="f310" fmla="*/ f248 1 f148"/>
                  <a:gd name="f311" fmla="*/ f249 1 f147"/>
                  <a:gd name="f312" fmla="*/ f250 1 f148"/>
                  <a:gd name="f313" fmla="*/ f251 1 f147"/>
                  <a:gd name="f314" fmla="*/ f252 1 f148"/>
                  <a:gd name="f315" fmla="*/ f253 1 f147"/>
                  <a:gd name="f316" fmla="*/ f254 1 f148"/>
                  <a:gd name="f317" fmla="*/ f255 1 f147"/>
                  <a:gd name="f318" fmla="*/ f256 1 f147"/>
                  <a:gd name="f319" fmla="*/ f257 1 f148"/>
                  <a:gd name="f320" fmla="*/ f258 1 f147"/>
                  <a:gd name="f321" fmla="*/ f259 1 f148"/>
                  <a:gd name="f322" fmla="*/ f260 1 f147"/>
                  <a:gd name="f323" fmla="*/ f261 1 f148"/>
                  <a:gd name="f324" fmla="*/ f262 1 f147"/>
                  <a:gd name="f325" fmla="*/ f263 1 f147"/>
                  <a:gd name="f326" fmla="*/ f264 1 f148"/>
                  <a:gd name="f327" fmla="*/ f265 1 f148"/>
                  <a:gd name="f328" fmla="*/ f266 f138 1"/>
                  <a:gd name="f329" fmla="*/ f267 f138 1"/>
                  <a:gd name="f330" fmla="*/ f269 f139 1"/>
                  <a:gd name="f331" fmla="*/ f268 f139 1"/>
                  <a:gd name="f332" fmla="*/ f270 f138 1"/>
                  <a:gd name="f333" fmla="*/ f271 f139 1"/>
                  <a:gd name="f334" fmla="*/ f272 f138 1"/>
                  <a:gd name="f335" fmla="*/ f273 f138 1"/>
                  <a:gd name="f336" fmla="*/ f274 f139 1"/>
                  <a:gd name="f337" fmla="*/ f275 f138 1"/>
                  <a:gd name="f338" fmla="*/ f276 f139 1"/>
                  <a:gd name="f339" fmla="*/ f277 f138 1"/>
                  <a:gd name="f340" fmla="*/ f278 f139 1"/>
                  <a:gd name="f341" fmla="*/ f279 f138 1"/>
                  <a:gd name="f342" fmla="*/ f280 f139 1"/>
                  <a:gd name="f343" fmla="*/ f281 f138 1"/>
                  <a:gd name="f344" fmla="*/ f282 f139 1"/>
                  <a:gd name="f345" fmla="*/ f283 f138 1"/>
                  <a:gd name="f346" fmla="*/ f284 f139 1"/>
                  <a:gd name="f347" fmla="*/ f285 f138 1"/>
                  <a:gd name="f348" fmla="*/ f286 f139 1"/>
                  <a:gd name="f349" fmla="*/ f287 f138 1"/>
                  <a:gd name="f350" fmla="*/ f288 f139 1"/>
                  <a:gd name="f351" fmla="*/ f289 f139 1"/>
                  <a:gd name="f352" fmla="*/ f290 f138 1"/>
                  <a:gd name="f353" fmla="*/ f291 f139 1"/>
                  <a:gd name="f354" fmla="*/ f292 f138 1"/>
                  <a:gd name="f355" fmla="*/ f293 f139 1"/>
                  <a:gd name="f356" fmla="*/ f294 f138 1"/>
                  <a:gd name="f357" fmla="*/ f295 f139 1"/>
                  <a:gd name="f358" fmla="*/ f296 f139 1"/>
                  <a:gd name="f359" fmla="*/ f297 f138 1"/>
                  <a:gd name="f360" fmla="*/ f298 f139 1"/>
                  <a:gd name="f361" fmla="*/ f299 f138 1"/>
                  <a:gd name="f362" fmla="*/ f300 f139 1"/>
                  <a:gd name="f363" fmla="*/ f301 f138 1"/>
                  <a:gd name="f364" fmla="*/ f302 f139 1"/>
                  <a:gd name="f365" fmla="*/ f303 f138 1"/>
                  <a:gd name="f366" fmla="*/ f304 f139 1"/>
                  <a:gd name="f367" fmla="*/ f305 f138 1"/>
                  <a:gd name="f368" fmla="*/ f306 f139 1"/>
                  <a:gd name="f369" fmla="*/ f307 f138 1"/>
                  <a:gd name="f370" fmla="*/ f308 f139 1"/>
                  <a:gd name="f371" fmla="*/ f309 f138 1"/>
                  <a:gd name="f372" fmla="*/ f310 f139 1"/>
                  <a:gd name="f373" fmla="*/ f311 f138 1"/>
                  <a:gd name="f374" fmla="*/ f312 f139 1"/>
                  <a:gd name="f375" fmla="*/ f313 f138 1"/>
                  <a:gd name="f376" fmla="*/ f314 f139 1"/>
                  <a:gd name="f377" fmla="*/ f315 f138 1"/>
                  <a:gd name="f378" fmla="*/ f316 f139 1"/>
                  <a:gd name="f379" fmla="*/ f317 f138 1"/>
                  <a:gd name="f380" fmla="*/ f318 f138 1"/>
                  <a:gd name="f381" fmla="*/ f319 f139 1"/>
                  <a:gd name="f382" fmla="*/ f320 f138 1"/>
                  <a:gd name="f383" fmla="*/ f321 f139 1"/>
                  <a:gd name="f384" fmla="*/ f322 f138 1"/>
                  <a:gd name="f385" fmla="*/ f323 f139 1"/>
                  <a:gd name="f386" fmla="*/ f324 f138 1"/>
                  <a:gd name="f387" fmla="*/ f325 f138 1"/>
                  <a:gd name="f388" fmla="*/ f326 f139 1"/>
                  <a:gd name="f389" fmla="*/ f327 f13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07">
                    <a:pos x="f332" y="f333"/>
                  </a:cxn>
                  <a:cxn ang="f207">
                    <a:pos x="f334" y="f333"/>
                  </a:cxn>
                  <a:cxn ang="f207">
                    <a:pos x="f334" y="f333"/>
                  </a:cxn>
                  <a:cxn ang="f207">
                    <a:pos x="f335" y="f336"/>
                  </a:cxn>
                  <a:cxn ang="f207">
                    <a:pos x="f337" y="f338"/>
                  </a:cxn>
                  <a:cxn ang="f207">
                    <a:pos x="f339" y="f340"/>
                  </a:cxn>
                  <a:cxn ang="f207">
                    <a:pos x="f341" y="f342"/>
                  </a:cxn>
                  <a:cxn ang="f207">
                    <a:pos x="f343" y="f344"/>
                  </a:cxn>
                  <a:cxn ang="f207">
                    <a:pos x="f345" y="f346"/>
                  </a:cxn>
                  <a:cxn ang="f207">
                    <a:pos x="f347" y="f348"/>
                  </a:cxn>
                  <a:cxn ang="f207">
                    <a:pos x="f349" y="f350"/>
                  </a:cxn>
                  <a:cxn ang="f207">
                    <a:pos x="f349" y="f351"/>
                  </a:cxn>
                  <a:cxn ang="f207">
                    <a:pos x="f352" y="f353"/>
                  </a:cxn>
                  <a:cxn ang="f207">
                    <a:pos x="f354" y="f355"/>
                  </a:cxn>
                  <a:cxn ang="f207">
                    <a:pos x="f356" y="f357"/>
                  </a:cxn>
                  <a:cxn ang="f207">
                    <a:pos x="f356" y="f358"/>
                  </a:cxn>
                  <a:cxn ang="f207">
                    <a:pos x="f359" y="f360"/>
                  </a:cxn>
                  <a:cxn ang="f207">
                    <a:pos x="f361" y="f362"/>
                  </a:cxn>
                  <a:cxn ang="f207">
                    <a:pos x="f363" y="f364"/>
                  </a:cxn>
                  <a:cxn ang="f207">
                    <a:pos x="f365" y="f366"/>
                  </a:cxn>
                  <a:cxn ang="f207">
                    <a:pos x="f367" y="f368"/>
                  </a:cxn>
                  <a:cxn ang="f207">
                    <a:pos x="f369" y="f370"/>
                  </a:cxn>
                  <a:cxn ang="f207">
                    <a:pos x="f371" y="f372"/>
                  </a:cxn>
                  <a:cxn ang="f207">
                    <a:pos x="f373" y="f374"/>
                  </a:cxn>
                  <a:cxn ang="f207">
                    <a:pos x="f375" y="f376"/>
                  </a:cxn>
                  <a:cxn ang="f207">
                    <a:pos x="f377" y="f378"/>
                  </a:cxn>
                  <a:cxn ang="f207">
                    <a:pos x="f379" y="f368"/>
                  </a:cxn>
                  <a:cxn ang="f207">
                    <a:pos x="f380" y="f381"/>
                  </a:cxn>
                  <a:cxn ang="f207">
                    <a:pos x="f382" y="f383"/>
                  </a:cxn>
                  <a:cxn ang="f207">
                    <a:pos x="f384" y="f385"/>
                  </a:cxn>
                  <a:cxn ang="f207">
                    <a:pos x="f386" y="f385"/>
                  </a:cxn>
                  <a:cxn ang="f207">
                    <a:pos x="f387" y="f388"/>
                  </a:cxn>
                  <a:cxn ang="f207">
                    <a:pos x="f387" y="f389"/>
                  </a:cxn>
                  <a:cxn ang="f207">
                    <a:pos x="f332" y="f333"/>
                  </a:cxn>
                </a:cxnLst>
                <a:rect l="f328" t="f331" r="f329" b="f330"/>
                <a:pathLst>
                  <a:path w="993016" h="854362">
                    <a:moveTo>
                      <a:pt x="f8" y="f5"/>
                    </a:moveTo>
                    <a:lnTo>
                      <a:pt x="f9" y="f5"/>
                    </a:lnTo>
                    <a:cubicBezTo>
                      <a:pt x="f9" y="f5"/>
                      <a:pt x="f9" y="f5"/>
                      <a:pt x="f9" y="f5"/>
                    </a:cubicBezTo>
                    <a:cubicBezTo>
                      <a:pt x="f10" y="f11"/>
                      <a:pt x="f10" y="f12"/>
                      <a:pt x="f13" y="f14"/>
                    </a:cubicBezTo>
                    <a:cubicBezTo>
                      <a:pt x="f13" y="f15"/>
                      <a:pt x="f16" y="f17"/>
                      <a:pt x="f16" y="f18"/>
                    </a:cubicBezTo>
                    <a:cubicBezTo>
                      <a:pt x="f16" y="f19"/>
                      <a:pt x="f20" y="f21"/>
                      <a:pt x="f20" y="f22"/>
                    </a:cubicBezTo>
                    <a:cubicBezTo>
                      <a:pt x="f23" y="f24"/>
                      <a:pt x="f25" y="f26"/>
                      <a:pt x="f27" y="f28"/>
                    </a:cubicBezTo>
                    <a:cubicBezTo>
                      <a:pt x="f27" y="f29"/>
                      <a:pt x="f30" y="f31"/>
                      <a:pt x="f30" y="f32"/>
                    </a:cubicBezTo>
                    <a:cubicBezTo>
                      <a:pt x="f33" y="f34"/>
                      <a:pt x="f35" y="f36"/>
                      <a:pt x="f35" y="f37"/>
                    </a:cubicBezTo>
                    <a:cubicBezTo>
                      <a:pt x="f35" y="f38"/>
                      <a:pt x="f39" y="f40"/>
                      <a:pt x="f39" y="f40"/>
                    </a:cubicBezTo>
                    <a:cubicBezTo>
                      <a:pt x="f41" y="f42"/>
                      <a:pt x="f43" y="f44"/>
                      <a:pt x="f45" y="f46"/>
                    </a:cubicBezTo>
                    <a:cubicBezTo>
                      <a:pt x="f45" y="f46"/>
                      <a:pt x="f45" y="f47"/>
                      <a:pt x="f45" y="f47"/>
                    </a:cubicBezTo>
                    <a:cubicBezTo>
                      <a:pt x="f48" y="f49"/>
                      <a:pt x="f50" y="f51"/>
                      <a:pt x="f52" y="f53"/>
                    </a:cubicBezTo>
                    <a:cubicBezTo>
                      <a:pt x="f52" y="f54"/>
                      <a:pt x="f55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61" y="f62"/>
                      <a:pt x="f61" y="f62"/>
                      <a:pt x="f61" y="f63"/>
                    </a:cubicBezTo>
                    <a:cubicBezTo>
                      <a:pt x="f64" y="f65"/>
                      <a:pt x="f66" y="f67"/>
                      <a:pt x="f68" y="f69"/>
                    </a:cubicBezTo>
                    <a:cubicBezTo>
                      <a:pt x="f68" y="f70"/>
                      <a:pt x="f71" y="f70"/>
                      <a:pt x="f71" y="f72"/>
                    </a:cubicBezTo>
                    <a:cubicBezTo>
                      <a:pt x="f73" y="f74"/>
                      <a:pt x="f75" y="f76"/>
                      <a:pt x="f77" y="f78"/>
                    </a:cubicBezTo>
                    <a:cubicBezTo>
                      <a:pt x="f77" y="f79"/>
                      <a:pt x="f80" y="f79"/>
                      <a:pt x="f80" y="f81"/>
                    </a:cubicBezTo>
                    <a:cubicBezTo>
                      <a:pt x="f82" y="f83"/>
                      <a:pt x="f84" y="f85"/>
                      <a:pt x="f86" y="f87"/>
                    </a:cubicBezTo>
                    <a:cubicBezTo>
                      <a:pt x="f86" y="f87"/>
                      <a:pt x="f86" y="f88"/>
                      <a:pt x="f89" y="f88"/>
                    </a:cubicBezTo>
                    <a:cubicBezTo>
                      <a:pt x="f90" y="f91"/>
                      <a:pt x="f92" y="f93"/>
                      <a:pt x="f94" y="f95"/>
                    </a:cubicBezTo>
                    <a:cubicBezTo>
                      <a:pt x="f94" y="f96"/>
                      <a:pt x="f97" y="f96"/>
                      <a:pt x="f97" y="f98"/>
                    </a:cubicBezTo>
                    <a:cubicBezTo>
                      <a:pt x="f99" y="f100"/>
                      <a:pt x="f101" y="f102"/>
                      <a:pt x="f103" y="f104"/>
                    </a:cubicBezTo>
                    <a:cubicBezTo>
                      <a:pt x="f103" y="f105"/>
                      <a:pt x="f5" y="f106"/>
                      <a:pt x="f5" y="f107"/>
                    </a:cubicBezTo>
                    <a:cubicBezTo>
                      <a:pt x="f108" y="f109"/>
                      <a:pt x="f110" y="f91"/>
                      <a:pt x="f111" y="f87"/>
                    </a:cubicBezTo>
                    <a:cubicBezTo>
                      <a:pt x="f112" y="f79"/>
                      <a:pt x="f113" y="f114"/>
                      <a:pt x="f115" y="f116"/>
                    </a:cubicBezTo>
                    <a:cubicBezTo>
                      <a:pt x="f117" y="f118"/>
                      <a:pt x="f119" y="f120"/>
                      <a:pt x="f121" y="f122"/>
                    </a:cubicBezTo>
                    <a:cubicBezTo>
                      <a:pt x="f123" y="f124"/>
                      <a:pt x="f119" y="f125"/>
                      <a:pt x="f126" y="f127"/>
                    </a:cubicBezTo>
                    <a:lnTo>
                      <a:pt x="f128" y="f127"/>
                    </a:lnTo>
                    <a:cubicBezTo>
                      <a:pt x="f129" y="f127"/>
                      <a:pt x="f130" y="f131"/>
                      <a:pt x="f132" y="f7"/>
                    </a:cubicBezTo>
                    <a:cubicBezTo>
                      <a:pt x="f132" y="f133"/>
                      <a:pt x="f132" y="f134"/>
                      <a:pt x="f132" y="f134"/>
                    </a:cubicBezTo>
                    <a:cubicBezTo>
                      <a:pt x="f135" y="f136"/>
                      <a:pt x="f128" y="f5"/>
                      <a:pt x="f8" y="f5"/>
                    </a:cubicBezTo>
                    <a:close/>
                  </a:path>
                </a:pathLst>
              </a:custGeom>
              <a:solidFill>
                <a:srgbClr val="0B3A24"/>
              </a:solidFill>
              <a:ln w="28575" cap="rnd">
                <a:solidFill>
                  <a:srgbClr val="DEF44F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3429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1350" b="0" i="0" u="none" strike="noStrike" kern="1200" cap="none" spc="0" baseline="0">
                  <a:solidFill>
                    <a:srgbClr val="000000"/>
                  </a:solidFill>
                  <a:uFillTx/>
                  <a:latin typeface="Trebuchet MS"/>
                </a:endParaRPr>
              </a:p>
            </p:txBody>
          </p:sp>
          <p:sp>
            <p:nvSpPr>
              <p:cNvPr id="14" name="Freeform 74">
                <a:extLst>
                  <a:ext uri="{FF2B5EF4-FFF2-40B4-BE49-F238E27FC236}">
                    <a16:creationId xmlns:a16="http://schemas.microsoft.com/office/drawing/2014/main" id="{0FC69B82-22D8-45F8-9F04-FE6AEAB3D08D}"/>
                  </a:ext>
                </a:extLst>
              </p:cNvPr>
              <p:cNvSpPr/>
              <p:nvPr/>
            </p:nvSpPr>
            <p:spPr>
              <a:xfrm>
                <a:off x="1611849" y="3877814"/>
                <a:ext cx="333189" cy="690289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364106"/>
                  <a:gd name="f7" fmla="val 754339"/>
                  <a:gd name="f8" fmla="val 318593"/>
                  <a:gd name="f9" fmla="val 737669"/>
                  <a:gd name="f10" fmla="val 86889"/>
                  <a:gd name="f11" fmla="val 633478"/>
                  <a:gd name="f12" fmla="val 37238"/>
                  <a:gd name="f13" fmla="val 283398"/>
                  <a:gd name="f14" fmla="val 239979"/>
                  <a:gd name="f15" fmla="val 150034"/>
                  <a:gd name="f16" fmla="val 223429"/>
                  <a:gd name="f17" fmla="val 158369"/>
                  <a:gd name="f18" fmla="val 206879"/>
                  <a:gd name="f19" fmla="val 194466"/>
                  <a:gd name="f20" fmla="val 133364"/>
                  <a:gd name="f21" fmla="val 186191"/>
                  <a:gd name="f22" fmla="val 116693"/>
                  <a:gd name="f23" fmla="val 177916"/>
                  <a:gd name="f24" fmla="val 100023"/>
                  <a:gd name="f25" fmla="val 173778"/>
                  <a:gd name="f26" fmla="val 83352"/>
                  <a:gd name="f27" fmla="val 79185"/>
                  <a:gd name="f28" fmla="val 165503"/>
                  <a:gd name="f29" fmla="val 62514"/>
                  <a:gd name="f30" fmla="val 161365"/>
                  <a:gd name="f31" fmla="val 41676"/>
                  <a:gd name="f32" fmla="val 157228"/>
                  <a:gd name="f33" fmla="val 25006"/>
                  <a:gd name="f34" fmla="val 16671"/>
                  <a:gd name="f35" fmla="val 153090"/>
                  <a:gd name="f36" fmla="val 8335"/>
                  <a:gd name="f37" fmla="val 148953"/>
                  <a:gd name="f38" fmla="val 12503"/>
                  <a:gd name="f39" fmla="val 144815"/>
                  <a:gd name="f40" fmla="val 37509"/>
                  <a:gd name="f41" fmla="val 132402"/>
                  <a:gd name="f42" fmla="val 104191"/>
                  <a:gd name="f43" fmla="val 103439"/>
                  <a:gd name="f44" fmla="val 162537"/>
                  <a:gd name="f45" fmla="val 57926"/>
                  <a:gd name="f46" fmla="val 212549"/>
                  <a:gd name="f47" fmla="val 45513"/>
                  <a:gd name="f48" fmla="val 225052"/>
                  <a:gd name="f49" fmla="val 24825"/>
                  <a:gd name="f50" fmla="val 237554"/>
                  <a:gd name="f51" fmla="val 245890"/>
                  <a:gd name="f52" fmla="val 62064"/>
                  <a:gd name="f53" fmla="val 287566"/>
                  <a:gd name="f54" fmla="val 354248"/>
                  <a:gd name="f55" fmla="val 433433"/>
                  <a:gd name="f56" fmla="val 675155"/>
                  <a:gd name="f57" fmla="val 720998"/>
                  <a:gd name="f58" fmla="val 140677"/>
                  <a:gd name="f59" fmla="val 182053"/>
                  <a:gd name="f60" fmla="val 343418"/>
                  <a:gd name="f61" fmla="val 746004"/>
                  <a:gd name="f62" fmla="val 331006"/>
                  <a:gd name="f63" fmla="val 741836"/>
                  <a:gd name="f64" fmla="+- 0 0 -90"/>
                  <a:gd name="f65" fmla="*/ f3 1 364106"/>
                  <a:gd name="f66" fmla="*/ f4 1 754339"/>
                  <a:gd name="f67" fmla="val f5"/>
                  <a:gd name="f68" fmla="val f6"/>
                  <a:gd name="f69" fmla="val f7"/>
                  <a:gd name="f70" fmla="*/ f64 f0 1"/>
                  <a:gd name="f71" fmla="+- f69 0 f67"/>
                  <a:gd name="f72" fmla="+- f68 0 f67"/>
                  <a:gd name="f73" fmla="*/ f70 1 f2"/>
                  <a:gd name="f74" fmla="*/ f72 1 364106"/>
                  <a:gd name="f75" fmla="*/ f71 1 754339"/>
                  <a:gd name="f76" fmla="*/ 318593 f72 1"/>
                  <a:gd name="f77" fmla="*/ 737669 f71 1"/>
                  <a:gd name="f78" fmla="*/ 239979 f72 1"/>
                  <a:gd name="f79" fmla="*/ 150034 f71 1"/>
                  <a:gd name="f80" fmla="*/ 194466 f72 1"/>
                  <a:gd name="f81" fmla="*/ 133364 f71 1"/>
                  <a:gd name="f82" fmla="*/ 173778 f72 1"/>
                  <a:gd name="f83" fmla="*/ 83352 f71 1"/>
                  <a:gd name="f84" fmla="*/ 79185 f71 1"/>
                  <a:gd name="f85" fmla="*/ 157228 f72 1"/>
                  <a:gd name="f86" fmla="*/ 25006 f71 1"/>
                  <a:gd name="f87" fmla="*/ 153090 f72 1"/>
                  <a:gd name="f88" fmla="*/ 0 f71 1"/>
                  <a:gd name="f89" fmla="*/ 144815 f72 1"/>
                  <a:gd name="f90" fmla="*/ 37509 f71 1"/>
                  <a:gd name="f91" fmla="*/ 57926 f72 1"/>
                  <a:gd name="f92" fmla="*/ 212549 f71 1"/>
                  <a:gd name="f93" fmla="*/ 0 f72 1"/>
                  <a:gd name="f94" fmla="*/ 245890 f71 1"/>
                  <a:gd name="f95" fmla="*/ 103439 f72 1"/>
                  <a:gd name="f96" fmla="*/ 433433 f71 1"/>
                  <a:gd name="f97" fmla="*/ 675155 f71 1"/>
                  <a:gd name="f98" fmla="*/ 182053 f72 1"/>
                  <a:gd name="f99" fmla="*/ 754339 f71 1"/>
                  <a:gd name="f100" fmla="*/ 364106 f72 1"/>
                  <a:gd name="f101" fmla="+- f73 0 f1"/>
                  <a:gd name="f102" fmla="*/ f76 1 364106"/>
                  <a:gd name="f103" fmla="*/ f77 1 754339"/>
                  <a:gd name="f104" fmla="*/ f78 1 364106"/>
                  <a:gd name="f105" fmla="*/ f79 1 754339"/>
                  <a:gd name="f106" fmla="*/ f80 1 364106"/>
                  <a:gd name="f107" fmla="*/ f81 1 754339"/>
                  <a:gd name="f108" fmla="*/ f82 1 364106"/>
                  <a:gd name="f109" fmla="*/ f83 1 754339"/>
                  <a:gd name="f110" fmla="*/ f84 1 754339"/>
                  <a:gd name="f111" fmla="*/ f85 1 364106"/>
                  <a:gd name="f112" fmla="*/ f86 1 754339"/>
                  <a:gd name="f113" fmla="*/ f87 1 364106"/>
                  <a:gd name="f114" fmla="*/ f88 1 754339"/>
                  <a:gd name="f115" fmla="*/ f89 1 364106"/>
                  <a:gd name="f116" fmla="*/ f90 1 754339"/>
                  <a:gd name="f117" fmla="*/ f91 1 364106"/>
                  <a:gd name="f118" fmla="*/ f92 1 754339"/>
                  <a:gd name="f119" fmla="*/ f93 1 364106"/>
                  <a:gd name="f120" fmla="*/ f94 1 754339"/>
                  <a:gd name="f121" fmla="*/ f95 1 364106"/>
                  <a:gd name="f122" fmla="*/ f96 1 754339"/>
                  <a:gd name="f123" fmla="*/ f97 1 754339"/>
                  <a:gd name="f124" fmla="*/ f98 1 364106"/>
                  <a:gd name="f125" fmla="*/ f99 1 754339"/>
                  <a:gd name="f126" fmla="*/ f100 1 364106"/>
                  <a:gd name="f127" fmla="*/ f67 1 f74"/>
                  <a:gd name="f128" fmla="*/ f68 1 f74"/>
                  <a:gd name="f129" fmla="*/ f67 1 f75"/>
                  <a:gd name="f130" fmla="*/ f69 1 f75"/>
                  <a:gd name="f131" fmla="*/ f102 1 f74"/>
                  <a:gd name="f132" fmla="*/ f103 1 f75"/>
                  <a:gd name="f133" fmla="*/ f104 1 f74"/>
                  <a:gd name="f134" fmla="*/ f105 1 f75"/>
                  <a:gd name="f135" fmla="*/ f106 1 f74"/>
                  <a:gd name="f136" fmla="*/ f107 1 f75"/>
                  <a:gd name="f137" fmla="*/ f108 1 f74"/>
                  <a:gd name="f138" fmla="*/ f109 1 f75"/>
                  <a:gd name="f139" fmla="*/ f110 1 f75"/>
                  <a:gd name="f140" fmla="*/ f111 1 f74"/>
                  <a:gd name="f141" fmla="*/ f112 1 f75"/>
                  <a:gd name="f142" fmla="*/ f113 1 f74"/>
                  <a:gd name="f143" fmla="*/ f114 1 f75"/>
                  <a:gd name="f144" fmla="*/ f115 1 f74"/>
                  <a:gd name="f145" fmla="*/ f116 1 f75"/>
                  <a:gd name="f146" fmla="*/ f117 1 f74"/>
                  <a:gd name="f147" fmla="*/ f118 1 f75"/>
                  <a:gd name="f148" fmla="*/ f119 1 f74"/>
                  <a:gd name="f149" fmla="*/ f120 1 f75"/>
                  <a:gd name="f150" fmla="*/ f121 1 f74"/>
                  <a:gd name="f151" fmla="*/ f122 1 f75"/>
                  <a:gd name="f152" fmla="*/ f123 1 f75"/>
                  <a:gd name="f153" fmla="*/ f124 1 f74"/>
                  <a:gd name="f154" fmla="*/ f125 1 f75"/>
                  <a:gd name="f155" fmla="*/ f126 1 f74"/>
                  <a:gd name="f156" fmla="*/ f127 f65 1"/>
                  <a:gd name="f157" fmla="*/ f128 f65 1"/>
                  <a:gd name="f158" fmla="*/ f130 f66 1"/>
                  <a:gd name="f159" fmla="*/ f129 f66 1"/>
                  <a:gd name="f160" fmla="*/ f131 f65 1"/>
                  <a:gd name="f161" fmla="*/ f132 f66 1"/>
                  <a:gd name="f162" fmla="*/ f133 f65 1"/>
                  <a:gd name="f163" fmla="*/ f134 f66 1"/>
                  <a:gd name="f164" fmla="*/ f135 f65 1"/>
                  <a:gd name="f165" fmla="*/ f136 f66 1"/>
                  <a:gd name="f166" fmla="*/ f137 f65 1"/>
                  <a:gd name="f167" fmla="*/ f138 f66 1"/>
                  <a:gd name="f168" fmla="*/ f139 f66 1"/>
                  <a:gd name="f169" fmla="*/ f140 f65 1"/>
                  <a:gd name="f170" fmla="*/ f141 f66 1"/>
                  <a:gd name="f171" fmla="*/ f142 f65 1"/>
                  <a:gd name="f172" fmla="*/ f143 f66 1"/>
                  <a:gd name="f173" fmla="*/ f144 f65 1"/>
                  <a:gd name="f174" fmla="*/ f145 f66 1"/>
                  <a:gd name="f175" fmla="*/ f146 f65 1"/>
                  <a:gd name="f176" fmla="*/ f147 f66 1"/>
                  <a:gd name="f177" fmla="*/ f148 f65 1"/>
                  <a:gd name="f178" fmla="*/ f149 f66 1"/>
                  <a:gd name="f179" fmla="*/ f150 f65 1"/>
                  <a:gd name="f180" fmla="*/ f151 f66 1"/>
                  <a:gd name="f181" fmla="*/ f152 f66 1"/>
                  <a:gd name="f182" fmla="*/ f153 f65 1"/>
                  <a:gd name="f183" fmla="*/ f154 f66 1"/>
                  <a:gd name="f184" fmla="*/ f155 f6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101">
                    <a:pos x="f160" y="f161"/>
                  </a:cxn>
                  <a:cxn ang="f101">
                    <a:pos x="f162" y="f163"/>
                  </a:cxn>
                  <a:cxn ang="f101">
                    <a:pos x="f164" y="f165"/>
                  </a:cxn>
                  <a:cxn ang="f101">
                    <a:pos x="f166" y="f167"/>
                  </a:cxn>
                  <a:cxn ang="f101">
                    <a:pos x="f166" y="f168"/>
                  </a:cxn>
                  <a:cxn ang="f101">
                    <a:pos x="f169" y="f170"/>
                  </a:cxn>
                  <a:cxn ang="f101">
                    <a:pos x="f169" y="f170"/>
                  </a:cxn>
                  <a:cxn ang="f101">
                    <a:pos x="f169" y="f170"/>
                  </a:cxn>
                  <a:cxn ang="f101">
                    <a:pos x="f171" y="f172"/>
                  </a:cxn>
                  <a:cxn ang="f101">
                    <a:pos x="f173" y="f174"/>
                  </a:cxn>
                  <a:cxn ang="f101">
                    <a:pos x="f175" y="f176"/>
                  </a:cxn>
                  <a:cxn ang="f101">
                    <a:pos x="f177" y="f178"/>
                  </a:cxn>
                  <a:cxn ang="f101">
                    <a:pos x="f179" y="f180"/>
                  </a:cxn>
                  <a:cxn ang="f101">
                    <a:pos x="f179" y="f181"/>
                  </a:cxn>
                  <a:cxn ang="f101">
                    <a:pos x="f182" y="f183"/>
                  </a:cxn>
                  <a:cxn ang="f101">
                    <a:pos x="f184" y="f183"/>
                  </a:cxn>
                  <a:cxn ang="f101">
                    <a:pos x="f160" y="f161"/>
                  </a:cxn>
                </a:cxnLst>
                <a:rect l="f156" t="f159" r="f157" b="f158"/>
                <a:pathLst>
                  <a:path w="364106" h="754339">
                    <a:moveTo>
                      <a:pt x="f8" y="f9"/>
                    </a:moveTo>
                    <a:cubicBezTo>
                      <a:pt x="f10" y="f11"/>
                      <a:pt x="f12" y="f13"/>
                      <a:pt x="f14" y="f15"/>
                    </a:cubicBezTo>
                    <a:cubicBezTo>
                      <a:pt x="f16" y="f17"/>
                      <a:pt x="f18" y="f15"/>
                      <a:pt x="f19" y="f20"/>
                    </a:cubicBez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5" y="f26"/>
                      <a:pt x="f25" y="f27"/>
                      <a:pt x="f25" y="f27"/>
                    </a:cubicBezTo>
                    <a:cubicBezTo>
                      <a:pt x="f28" y="f29"/>
                      <a:pt x="f30" y="f31"/>
                      <a:pt x="f32" y="f33"/>
                    </a:cubicBezTo>
                    <a:cubicBezTo>
                      <a:pt x="f32" y="f33"/>
                      <a:pt x="f32" y="f33"/>
                      <a:pt x="f32" y="f33"/>
                    </a:cubicBezTo>
                    <a:lnTo>
                      <a:pt x="f32" y="f33"/>
                    </a:lnTo>
                    <a:cubicBezTo>
                      <a:pt x="f32" y="f34"/>
                      <a:pt x="f35" y="f36"/>
                      <a:pt x="f35" y="f5"/>
                    </a:cubicBezTo>
                    <a:cubicBezTo>
                      <a:pt x="f37" y="f38"/>
                      <a:pt x="f39" y="f33"/>
                      <a:pt x="f39" y="f40"/>
                    </a:cubicBezTo>
                    <a:cubicBezTo>
                      <a:pt x="f41" y="f42"/>
                      <a:pt x="f43" y="f44"/>
                      <a:pt x="f45" y="f46"/>
                    </a:cubicBezTo>
                    <a:cubicBezTo>
                      <a:pt x="f47" y="f48"/>
                      <a:pt x="f49" y="f50"/>
                      <a:pt x="f5" y="f51"/>
                    </a:cubicBezTo>
                    <a:cubicBezTo>
                      <a:pt x="f52" y="f53"/>
                      <a:pt x="f43" y="f54"/>
                      <a:pt x="f43" y="f55"/>
                    </a:cubicBezTo>
                    <a:lnTo>
                      <a:pt x="f43" y="f56"/>
                    </a:lnTo>
                    <a:cubicBezTo>
                      <a:pt x="f43" y="f57"/>
                      <a:pt x="f58" y="f7"/>
                      <a:pt x="f59" y="f7"/>
                    </a:cubicBezTo>
                    <a:lnTo>
                      <a:pt x="f6" y="f7"/>
                    </a:lnTo>
                    <a:cubicBezTo>
                      <a:pt x="f60" y="f61"/>
                      <a:pt x="f62" y="f63"/>
                      <a:pt x="f8" y="f9"/>
                    </a:cubicBezTo>
                    <a:close/>
                  </a:path>
                </a:pathLst>
              </a:custGeom>
              <a:noFill/>
              <a:ln w="28575" cap="rnd">
                <a:solidFill>
                  <a:srgbClr val="DEF44F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3429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1350" b="0" i="0" u="none" strike="noStrike" kern="1200" cap="none" spc="0" baseline="0">
                  <a:solidFill>
                    <a:srgbClr val="000000"/>
                  </a:solidFill>
                  <a:uFillTx/>
                  <a:latin typeface="Trebuchet MS"/>
                </a:endParaRPr>
              </a:p>
            </p:txBody>
          </p:sp>
        </p:grpSp>
        <p:grpSp>
          <p:nvGrpSpPr>
            <p:cNvPr id="15" name="Графический объект 67">
              <a:extLst>
                <a:ext uri="{FF2B5EF4-FFF2-40B4-BE49-F238E27FC236}">
                  <a16:creationId xmlns:a16="http://schemas.microsoft.com/office/drawing/2014/main" id="{FF0EB1C2-93E6-487A-A236-FEE76275A2BD}"/>
                </a:ext>
              </a:extLst>
            </p:cNvPr>
            <p:cNvGrpSpPr/>
            <p:nvPr/>
          </p:nvGrpSpPr>
          <p:grpSpPr>
            <a:xfrm>
              <a:off x="1082311" y="4064690"/>
              <a:ext cx="2566656" cy="1533138"/>
              <a:chOff x="1082311" y="4064690"/>
              <a:chExt cx="2566656" cy="1533138"/>
            </a:xfrm>
          </p:grpSpPr>
          <p:sp>
            <p:nvSpPr>
              <p:cNvPr id="16" name="Freeform 76">
                <a:extLst>
                  <a:ext uri="{FF2B5EF4-FFF2-40B4-BE49-F238E27FC236}">
                    <a16:creationId xmlns:a16="http://schemas.microsoft.com/office/drawing/2014/main" id="{BE418CDA-9929-4B3D-8A4A-B5FAB437C16C}"/>
                  </a:ext>
                </a:extLst>
              </p:cNvPr>
              <p:cNvSpPr/>
              <p:nvPr/>
            </p:nvSpPr>
            <p:spPr>
              <a:xfrm>
                <a:off x="1082311" y="4079952"/>
                <a:ext cx="1476637" cy="1517876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1613652"/>
                  <a:gd name="f7" fmla="val 1658713"/>
                  <a:gd name="f8" fmla="val 1179208"/>
                  <a:gd name="f9" fmla="val 1583696"/>
                  <a:gd name="f10" fmla="val 1175070"/>
                  <a:gd name="f11" fmla="val 1537852"/>
                  <a:gd name="f12" fmla="val 1191620"/>
                  <a:gd name="f13" fmla="val 1492009"/>
                  <a:gd name="f14" fmla="val 1220583"/>
                  <a:gd name="f15" fmla="val 1458667"/>
                  <a:gd name="f16" fmla="val 1270234"/>
                  <a:gd name="f17" fmla="val 1408656"/>
                  <a:gd name="f18" fmla="val 1311610"/>
                  <a:gd name="f19" fmla="val 1416991"/>
                  <a:gd name="f20" fmla="val 1348848"/>
                  <a:gd name="f21" fmla="val 1383650"/>
                  <a:gd name="f22" fmla="val 1377811"/>
                  <a:gd name="f23" fmla="val 1358645"/>
                  <a:gd name="f24" fmla="val 1406774"/>
                  <a:gd name="f25" fmla="val 1329471"/>
                  <a:gd name="f26" fmla="val 1431599"/>
                  <a:gd name="f27" fmla="val 1296130"/>
                  <a:gd name="f28" fmla="val 1439875"/>
                  <a:gd name="f29" fmla="val 1448150"/>
                  <a:gd name="f30" fmla="val 1456425"/>
                  <a:gd name="f31" fmla="val 1402636"/>
                  <a:gd name="f32" fmla="val 1291963"/>
                  <a:gd name="f33" fmla="val 1295060"/>
                  <a:gd name="f34" fmla="val 1287795"/>
                  <a:gd name="f35" fmla="val 1112755"/>
                  <a:gd name="f36" fmla="val 1481250"/>
                  <a:gd name="f37" fmla="val 891871"/>
                  <a:gd name="f38" fmla="val 1460562"/>
                  <a:gd name="f39" fmla="val 762675"/>
                  <a:gd name="f40" fmla="val 658484"/>
                  <a:gd name="f41" fmla="val 600138"/>
                  <a:gd name="f42" fmla="val 1419187"/>
                  <a:gd name="f43" fmla="val 520953"/>
                  <a:gd name="f44" fmla="val 1245409"/>
                  <a:gd name="f45" fmla="val 550126"/>
                  <a:gd name="f46" fmla="val 1170932"/>
                  <a:gd name="f47" fmla="val 554294"/>
                  <a:gd name="f48" fmla="val 1088181"/>
                  <a:gd name="f49" fmla="val 562629"/>
                  <a:gd name="f50" fmla="val 1009567"/>
                  <a:gd name="f51" fmla="val 930953"/>
                  <a:gd name="f52" fmla="val 529288"/>
                  <a:gd name="f53" fmla="val 748900"/>
                  <a:gd name="f54" fmla="val 703387"/>
                  <a:gd name="f55" fmla="val 670286"/>
                  <a:gd name="f56" fmla="val 491779"/>
                  <a:gd name="f57" fmla="val 450103"/>
                  <a:gd name="f58" fmla="val 208381"/>
                  <a:gd name="f59" fmla="val 116694"/>
                  <a:gd name="f60" fmla="val 616498"/>
                  <a:gd name="f61" fmla="val 37509"/>
                  <a:gd name="f62" fmla="val 533747"/>
                  <a:gd name="f63" fmla="val 12503"/>
                  <a:gd name="f64" fmla="val 25006"/>
                  <a:gd name="f65" fmla="val 529609"/>
                  <a:gd name="f66" fmla="val 525471"/>
                  <a:gd name="f67" fmla="val 91688"/>
                  <a:gd name="f68" fmla="val 496508"/>
                  <a:gd name="f69" fmla="val 158370"/>
                  <a:gd name="f70" fmla="val 455133"/>
                  <a:gd name="f71" fmla="val 417895"/>
                  <a:gd name="f72" fmla="val 368244"/>
                  <a:gd name="f73" fmla="val 233387"/>
                  <a:gd name="f74" fmla="val 359969"/>
                  <a:gd name="f75" fmla="val 258393"/>
                  <a:gd name="f76" fmla="val 347556"/>
                  <a:gd name="f77" fmla="val 279231"/>
                  <a:gd name="f78" fmla="val 326868"/>
                  <a:gd name="f79" fmla="val 295901"/>
                  <a:gd name="f80" fmla="val 302043"/>
                  <a:gd name="f81" fmla="val 264805"/>
                  <a:gd name="f82" fmla="val 291733"/>
                  <a:gd name="f83" fmla="val 231704"/>
                  <a:gd name="f84" fmla="val 287566"/>
                  <a:gd name="f85" fmla="val 194466"/>
                  <a:gd name="f86" fmla="val 169640"/>
                  <a:gd name="f87" fmla="val 270895"/>
                  <a:gd name="f88" fmla="val 111714"/>
                  <a:gd name="f89" fmla="val 212549"/>
                  <a:gd name="f90" fmla="val 86889"/>
                  <a:gd name="f91" fmla="val 154202"/>
                  <a:gd name="f92" fmla="val 70339"/>
                  <a:gd name="f93" fmla="val 112526"/>
                  <a:gd name="f94" fmla="val 95164"/>
                  <a:gd name="f95" fmla="val 66682"/>
                  <a:gd name="f96" fmla="val 103439"/>
                  <a:gd name="f97" fmla="val 20838"/>
                  <a:gd name="f98" fmla="val 41376"/>
                  <a:gd name="f99" fmla="val 62514"/>
                  <a:gd name="f100" fmla="val 129197"/>
                  <a:gd name="f101" fmla="val 1312801"/>
                  <a:gd name="f102" fmla="val 1504512"/>
                  <a:gd name="f103" fmla="val 153090"/>
                  <a:gd name="f104" fmla="val 343418"/>
                  <a:gd name="f105" fmla="val 1613653"/>
                  <a:gd name="f106" fmla="val 1609515"/>
                  <a:gd name="f107" fmla="val 1633708"/>
                  <a:gd name="f108" fmla="val 1605377"/>
                  <a:gd name="f109" fmla="val 1608702"/>
                  <a:gd name="f110" fmla="val 1601240"/>
                  <a:gd name="f111" fmla="val 1579529"/>
                  <a:gd name="f112" fmla="val 1241271"/>
                  <a:gd name="f113" fmla="+- 0 0 -90"/>
                  <a:gd name="f114" fmla="*/ f3 1 1613652"/>
                  <a:gd name="f115" fmla="*/ f4 1 1658713"/>
                  <a:gd name="f116" fmla="val f5"/>
                  <a:gd name="f117" fmla="val f6"/>
                  <a:gd name="f118" fmla="val f7"/>
                  <a:gd name="f119" fmla="*/ f113 f0 1"/>
                  <a:gd name="f120" fmla="+- f118 0 f116"/>
                  <a:gd name="f121" fmla="+- f117 0 f116"/>
                  <a:gd name="f122" fmla="*/ f119 1 f2"/>
                  <a:gd name="f123" fmla="*/ f121 1 1613652"/>
                  <a:gd name="f124" fmla="*/ f120 1 1658713"/>
                  <a:gd name="f125" fmla="*/ 1179208 f121 1"/>
                  <a:gd name="f126" fmla="*/ 1583696 f120 1"/>
                  <a:gd name="f127" fmla="*/ 1220583 f121 1"/>
                  <a:gd name="f128" fmla="*/ 1458667 f120 1"/>
                  <a:gd name="f129" fmla="*/ 1348848 f121 1"/>
                  <a:gd name="f130" fmla="*/ 1383650 f120 1"/>
                  <a:gd name="f131" fmla="*/ 1431599 f121 1"/>
                  <a:gd name="f132" fmla="*/ 1296130 f120 1"/>
                  <a:gd name="f133" fmla="*/ 1456425 f121 1"/>
                  <a:gd name="f134" fmla="*/ 1295060 f121 1"/>
                  <a:gd name="f135" fmla="*/ 1287795 f120 1"/>
                  <a:gd name="f136" fmla="*/ 1481250 f121 1"/>
                  <a:gd name="f137" fmla="*/ 891871 f120 1"/>
                  <a:gd name="f138" fmla="*/ 600138 f120 1"/>
                  <a:gd name="f139" fmla="*/ 1170932 f121 1"/>
                  <a:gd name="f140" fmla="*/ 554294 f120 1"/>
                  <a:gd name="f141" fmla="*/ 930953 f121 1"/>
                  <a:gd name="f142" fmla="*/ 529288 f120 1"/>
                  <a:gd name="f143" fmla="*/ 748900 f121 1"/>
                  <a:gd name="f144" fmla="*/ 670286 f121 1"/>
                  <a:gd name="f145" fmla="*/ 450103 f120 1"/>
                  <a:gd name="f146" fmla="*/ 208381 f120 1"/>
                  <a:gd name="f147" fmla="*/ 533747 f121 1"/>
                  <a:gd name="f148" fmla="*/ 0 f120 1"/>
                  <a:gd name="f149" fmla="*/ 529609 f121 1"/>
                  <a:gd name="f150" fmla="*/ 37509 f120 1"/>
                  <a:gd name="f151" fmla="*/ 455133 f121 1"/>
                  <a:gd name="f152" fmla="*/ 158370 f120 1"/>
                  <a:gd name="f153" fmla="*/ 359969 f121 1"/>
                  <a:gd name="f154" fmla="*/ 258393 f120 1"/>
                  <a:gd name="f155" fmla="*/ 302043 f121 1"/>
                  <a:gd name="f156" fmla="*/ 295901 f120 1"/>
                  <a:gd name="f157" fmla="*/ 194466 f121 1"/>
                  <a:gd name="f158" fmla="*/ 279231 f120 1"/>
                  <a:gd name="f159" fmla="*/ 86889 f121 1"/>
                  <a:gd name="f160" fmla="*/ 154202 f120 1"/>
                  <a:gd name="f161" fmla="*/ 103439 f121 1"/>
                  <a:gd name="f162" fmla="*/ 20838 f120 1"/>
                  <a:gd name="f163" fmla="*/ 0 f121 1"/>
                  <a:gd name="f164" fmla="*/ 1312801 f120 1"/>
                  <a:gd name="f165" fmla="*/ 343418 f121 1"/>
                  <a:gd name="f166" fmla="*/ 1658713 f120 1"/>
                  <a:gd name="f167" fmla="*/ 1613653 f121 1"/>
                  <a:gd name="f168" fmla="*/ 1601240 f121 1"/>
                  <a:gd name="f169" fmla="*/ 1579529 f120 1"/>
                  <a:gd name="f170" fmla="+- f122 0 f1"/>
                  <a:gd name="f171" fmla="*/ f125 1 1613652"/>
                  <a:gd name="f172" fmla="*/ f126 1 1658713"/>
                  <a:gd name="f173" fmla="*/ f127 1 1613652"/>
                  <a:gd name="f174" fmla="*/ f128 1 1658713"/>
                  <a:gd name="f175" fmla="*/ f129 1 1613652"/>
                  <a:gd name="f176" fmla="*/ f130 1 1658713"/>
                  <a:gd name="f177" fmla="*/ f131 1 1613652"/>
                  <a:gd name="f178" fmla="*/ f132 1 1658713"/>
                  <a:gd name="f179" fmla="*/ f133 1 1613652"/>
                  <a:gd name="f180" fmla="*/ f134 1 1613652"/>
                  <a:gd name="f181" fmla="*/ f135 1 1658713"/>
                  <a:gd name="f182" fmla="*/ f136 1 1613652"/>
                  <a:gd name="f183" fmla="*/ f137 1 1658713"/>
                  <a:gd name="f184" fmla="*/ f138 1 1658713"/>
                  <a:gd name="f185" fmla="*/ f139 1 1613652"/>
                  <a:gd name="f186" fmla="*/ f140 1 1658713"/>
                  <a:gd name="f187" fmla="*/ f141 1 1613652"/>
                  <a:gd name="f188" fmla="*/ f142 1 1658713"/>
                  <a:gd name="f189" fmla="*/ f143 1 1613652"/>
                  <a:gd name="f190" fmla="*/ f144 1 1613652"/>
                  <a:gd name="f191" fmla="*/ f145 1 1658713"/>
                  <a:gd name="f192" fmla="*/ f146 1 1658713"/>
                  <a:gd name="f193" fmla="*/ f147 1 1613652"/>
                  <a:gd name="f194" fmla="*/ f148 1 1658713"/>
                  <a:gd name="f195" fmla="*/ f149 1 1613652"/>
                  <a:gd name="f196" fmla="*/ f150 1 1658713"/>
                  <a:gd name="f197" fmla="*/ f151 1 1613652"/>
                  <a:gd name="f198" fmla="*/ f152 1 1658713"/>
                  <a:gd name="f199" fmla="*/ f153 1 1613652"/>
                  <a:gd name="f200" fmla="*/ f154 1 1658713"/>
                  <a:gd name="f201" fmla="*/ f155 1 1613652"/>
                  <a:gd name="f202" fmla="*/ f156 1 1658713"/>
                  <a:gd name="f203" fmla="*/ f157 1 1613652"/>
                  <a:gd name="f204" fmla="*/ f158 1 1658713"/>
                  <a:gd name="f205" fmla="*/ f159 1 1613652"/>
                  <a:gd name="f206" fmla="*/ f160 1 1658713"/>
                  <a:gd name="f207" fmla="*/ f161 1 1613652"/>
                  <a:gd name="f208" fmla="*/ f162 1 1658713"/>
                  <a:gd name="f209" fmla="*/ f163 1 1613652"/>
                  <a:gd name="f210" fmla="*/ f164 1 1658713"/>
                  <a:gd name="f211" fmla="*/ f165 1 1613652"/>
                  <a:gd name="f212" fmla="*/ f166 1 1658713"/>
                  <a:gd name="f213" fmla="*/ f167 1 1613652"/>
                  <a:gd name="f214" fmla="*/ f168 1 1613652"/>
                  <a:gd name="f215" fmla="*/ f169 1 1658713"/>
                  <a:gd name="f216" fmla="*/ f116 1 f123"/>
                  <a:gd name="f217" fmla="*/ f117 1 f123"/>
                  <a:gd name="f218" fmla="*/ f116 1 f124"/>
                  <a:gd name="f219" fmla="*/ f118 1 f124"/>
                  <a:gd name="f220" fmla="*/ f171 1 f123"/>
                  <a:gd name="f221" fmla="*/ f172 1 f124"/>
                  <a:gd name="f222" fmla="*/ f173 1 f123"/>
                  <a:gd name="f223" fmla="*/ f174 1 f124"/>
                  <a:gd name="f224" fmla="*/ f175 1 f123"/>
                  <a:gd name="f225" fmla="*/ f176 1 f124"/>
                  <a:gd name="f226" fmla="*/ f177 1 f123"/>
                  <a:gd name="f227" fmla="*/ f178 1 f124"/>
                  <a:gd name="f228" fmla="*/ f179 1 f123"/>
                  <a:gd name="f229" fmla="*/ f180 1 f123"/>
                  <a:gd name="f230" fmla="*/ f181 1 f124"/>
                  <a:gd name="f231" fmla="*/ f182 1 f123"/>
                  <a:gd name="f232" fmla="*/ f183 1 f124"/>
                  <a:gd name="f233" fmla="*/ f184 1 f124"/>
                  <a:gd name="f234" fmla="*/ f185 1 f123"/>
                  <a:gd name="f235" fmla="*/ f186 1 f124"/>
                  <a:gd name="f236" fmla="*/ f187 1 f123"/>
                  <a:gd name="f237" fmla="*/ f188 1 f124"/>
                  <a:gd name="f238" fmla="*/ f189 1 f123"/>
                  <a:gd name="f239" fmla="*/ f190 1 f123"/>
                  <a:gd name="f240" fmla="*/ f191 1 f124"/>
                  <a:gd name="f241" fmla="*/ f192 1 f124"/>
                  <a:gd name="f242" fmla="*/ f193 1 f123"/>
                  <a:gd name="f243" fmla="*/ f194 1 f124"/>
                  <a:gd name="f244" fmla="*/ f195 1 f123"/>
                  <a:gd name="f245" fmla="*/ f196 1 f124"/>
                  <a:gd name="f246" fmla="*/ f197 1 f123"/>
                  <a:gd name="f247" fmla="*/ f198 1 f124"/>
                  <a:gd name="f248" fmla="*/ f199 1 f123"/>
                  <a:gd name="f249" fmla="*/ f200 1 f124"/>
                  <a:gd name="f250" fmla="*/ f201 1 f123"/>
                  <a:gd name="f251" fmla="*/ f202 1 f124"/>
                  <a:gd name="f252" fmla="*/ f203 1 f123"/>
                  <a:gd name="f253" fmla="*/ f204 1 f124"/>
                  <a:gd name="f254" fmla="*/ f205 1 f123"/>
                  <a:gd name="f255" fmla="*/ f206 1 f124"/>
                  <a:gd name="f256" fmla="*/ f207 1 f123"/>
                  <a:gd name="f257" fmla="*/ f208 1 f124"/>
                  <a:gd name="f258" fmla="*/ f209 1 f123"/>
                  <a:gd name="f259" fmla="*/ f210 1 f124"/>
                  <a:gd name="f260" fmla="*/ f211 1 f123"/>
                  <a:gd name="f261" fmla="*/ f212 1 f124"/>
                  <a:gd name="f262" fmla="*/ f213 1 f123"/>
                  <a:gd name="f263" fmla="*/ f214 1 f123"/>
                  <a:gd name="f264" fmla="*/ f215 1 f124"/>
                  <a:gd name="f265" fmla="*/ f216 f114 1"/>
                  <a:gd name="f266" fmla="*/ f217 f114 1"/>
                  <a:gd name="f267" fmla="*/ f219 f115 1"/>
                  <a:gd name="f268" fmla="*/ f218 f115 1"/>
                  <a:gd name="f269" fmla="*/ f220 f114 1"/>
                  <a:gd name="f270" fmla="*/ f221 f115 1"/>
                  <a:gd name="f271" fmla="*/ f222 f114 1"/>
                  <a:gd name="f272" fmla="*/ f223 f115 1"/>
                  <a:gd name="f273" fmla="*/ f224 f114 1"/>
                  <a:gd name="f274" fmla="*/ f225 f115 1"/>
                  <a:gd name="f275" fmla="*/ f226 f114 1"/>
                  <a:gd name="f276" fmla="*/ f227 f115 1"/>
                  <a:gd name="f277" fmla="*/ f228 f114 1"/>
                  <a:gd name="f278" fmla="*/ f229 f114 1"/>
                  <a:gd name="f279" fmla="*/ f230 f115 1"/>
                  <a:gd name="f280" fmla="*/ f231 f114 1"/>
                  <a:gd name="f281" fmla="*/ f232 f115 1"/>
                  <a:gd name="f282" fmla="*/ f233 f115 1"/>
                  <a:gd name="f283" fmla="*/ f234 f114 1"/>
                  <a:gd name="f284" fmla="*/ f235 f115 1"/>
                  <a:gd name="f285" fmla="*/ f236 f114 1"/>
                  <a:gd name="f286" fmla="*/ f237 f115 1"/>
                  <a:gd name="f287" fmla="*/ f238 f114 1"/>
                  <a:gd name="f288" fmla="*/ f239 f114 1"/>
                  <a:gd name="f289" fmla="*/ f240 f115 1"/>
                  <a:gd name="f290" fmla="*/ f241 f115 1"/>
                  <a:gd name="f291" fmla="*/ f242 f114 1"/>
                  <a:gd name="f292" fmla="*/ f243 f115 1"/>
                  <a:gd name="f293" fmla="*/ f244 f114 1"/>
                  <a:gd name="f294" fmla="*/ f245 f115 1"/>
                  <a:gd name="f295" fmla="*/ f246 f114 1"/>
                  <a:gd name="f296" fmla="*/ f247 f115 1"/>
                  <a:gd name="f297" fmla="*/ f248 f114 1"/>
                  <a:gd name="f298" fmla="*/ f249 f115 1"/>
                  <a:gd name="f299" fmla="*/ f250 f114 1"/>
                  <a:gd name="f300" fmla="*/ f251 f115 1"/>
                  <a:gd name="f301" fmla="*/ f252 f114 1"/>
                  <a:gd name="f302" fmla="*/ f253 f115 1"/>
                  <a:gd name="f303" fmla="*/ f254 f114 1"/>
                  <a:gd name="f304" fmla="*/ f255 f115 1"/>
                  <a:gd name="f305" fmla="*/ f256 f114 1"/>
                  <a:gd name="f306" fmla="*/ f257 f115 1"/>
                  <a:gd name="f307" fmla="*/ f258 f114 1"/>
                  <a:gd name="f308" fmla="*/ f259 f115 1"/>
                  <a:gd name="f309" fmla="*/ f260 f114 1"/>
                  <a:gd name="f310" fmla="*/ f261 f115 1"/>
                  <a:gd name="f311" fmla="*/ f262 f114 1"/>
                  <a:gd name="f312" fmla="*/ f263 f114 1"/>
                  <a:gd name="f313" fmla="*/ f264 f1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170">
                    <a:pos x="f269" y="f270"/>
                  </a:cxn>
                  <a:cxn ang="f170">
                    <a:pos x="f271" y="f272"/>
                  </a:cxn>
                  <a:cxn ang="f170">
                    <a:pos x="f273" y="f274"/>
                  </a:cxn>
                  <a:cxn ang="f170">
                    <a:pos x="f275" y="f276"/>
                  </a:cxn>
                  <a:cxn ang="f170">
                    <a:pos x="f277" y="f276"/>
                  </a:cxn>
                  <a:cxn ang="f170">
                    <a:pos x="f278" y="f279"/>
                  </a:cxn>
                  <a:cxn ang="f170">
                    <a:pos x="f280" y="f281"/>
                  </a:cxn>
                  <a:cxn ang="f170">
                    <a:pos x="f275" y="f282"/>
                  </a:cxn>
                  <a:cxn ang="f170">
                    <a:pos x="f283" y="f284"/>
                  </a:cxn>
                  <a:cxn ang="f170">
                    <a:pos x="f285" y="f286"/>
                  </a:cxn>
                  <a:cxn ang="f170">
                    <a:pos x="f287" y="f286"/>
                  </a:cxn>
                  <a:cxn ang="f170">
                    <a:pos x="f288" y="f289"/>
                  </a:cxn>
                  <a:cxn ang="f170">
                    <a:pos x="f288" y="f290"/>
                  </a:cxn>
                  <a:cxn ang="f170">
                    <a:pos x="f291" y="f292"/>
                  </a:cxn>
                  <a:cxn ang="f170">
                    <a:pos x="f293" y="f294"/>
                  </a:cxn>
                  <a:cxn ang="f170">
                    <a:pos x="f295" y="f296"/>
                  </a:cxn>
                  <a:cxn ang="f170">
                    <a:pos x="f297" y="f298"/>
                  </a:cxn>
                  <a:cxn ang="f170">
                    <a:pos x="f299" y="f300"/>
                  </a:cxn>
                  <a:cxn ang="f170">
                    <a:pos x="f301" y="f302"/>
                  </a:cxn>
                  <a:cxn ang="f170">
                    <a:pos x="f303" y="f304"/>
                  </a:cxn>
                  <a:cxn ang="f170">
                    <a:pos x="f305" y="f306"/>
                  </a:cxn>
                  <a:cxn ang="f170">
                    <a:pos x="f307" y="f290"/>
                  </a:cxn>
                  <a:cxn ang="f170">
                    <a:pos x="f307" y="f308"/>
                  </a:cxn>
                  <a:cxn ang="f170">
                    <a:pos x="f309" y="f310"/>
                  </a:cxn>
                  <a:cxn ang="f170">
                    <a:pos x="f311" y="f310"/>
                  </a:cxn>
                  <a:cxn ang="f170">
                    <a:pos x="f312" y="f313"/>
                  </a:cxn>
                  <a:cxn ang="f170">
                    <a:pos x="f269" y="f270"/>
                  </a:cxn>
                </a:cxnLst>
                <a:rect l="f265" t="f268" r="f266" b="f267"/>
                <a:pathLst>
                  <a:path w="1613652" h="1658713">
                    <a:moveTo>
                      <a:pt x="f8" y="f9"/>
                    </a:moveTo>
                    <a:cubicBezTo>
                      <a:pt x="f10" y="f11"/>
                      <a:pt x="f12" y="f13"/>
                      <a:pt x="f14" y="f15"/>
                    </a:cubicBezTo>
                    <a:cubicBezTo>
                      <a:pt x="f16" y="f17"/>
                      <a:pt x="f18" y="f19"/>
                      <a:pt x="f20" y="f21"/>
                    </a:cubicBezTo>
                    <a:cubicBezTo>
                      <a:pt x="f22" y="f23"/>
                      <a:pt x="f24" y="f25"/>
                      <a:pt x="f26" y="f27"/>
                    </a:cubicBezTo>
                    <a:cubicBezTo>
                      <a:pt x="f28" y="f27"/>
                      <a:pt x="f29" y="f27"/>
                      <a:pt x="f30" y="f27"/>
                    </a:cubicBezTo>
                    <a:cubicBezTo>
                      <a:pt x="f31" y="f32"/>
                      <a:pt x="f20" y="f32"/>
                      <a:pt x="f33" y="f34"/>
                    </a:cubicBezTo>
                    <a:cubicBezTo>
                      <a:pt x="f33" y="f34"/>
                      <a:pt x="f22" y="f35"/>
                      <a:pt x="f36" y="f37"/>
                    </a:cubicBezTo>
                    <a:cubicBezTo>
                      <a:pt x="f38" y="f39"/>
                      <a:pt x="f28" y="f40"/>
                      <a:pt x="f26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cubicBezTo>
                      <a:pt x="f48" y="f49"/>
                      <a:pt x="f50" y="f47"/>
                      <a:pt x="f51" y="f52"/>
                    </a:cubicBezTo>
                    <a:lnTo>
                      <a:pt x="f53" y="f52"/>
                    </a:lnTo>
                    <a:cubicBezTo>
                      <a:pt x="f54" y="f52"/>
                      <a:pt x="f55" y="f56"/>
                      <a:pt x="f55" y="f57"/>
                    </a:cubicBezTo>
                    <a:lnTo>
                      <a:pt x="f55" y="f58"/>
                    </a:lnTo>
                    <a:cubicBezTo>
                      <a:pt x="f55" y="f59"/>
                      <a:pt x="f60" y="f61"/>
                      <a:pt x="f62" y="f5"/>
                    </a:cubicBezTo>
                    <a:cubicBezTo>
                      <a:pt x="f62" y="f63"/>
                      <a:pt x="f62" y="f64"/>
                      <a:pt x="f65" y="f61"/>
                    </a:cubicBezTo>
                    <a:cubicBezTo>
                      <a:pt x="f66" y="f67"/>
                      <a:pt x="f68" y="f69"/>
                      <a:pt x="f70" y="f69"/>
                    </a:cubicBezTo>
                    <a:cubicBezTo>
                      <a:pt x="f71" y="f69"/>
                      <a:pt x="f72" y="f73"/>
                      <a:pt x="f74" y="f75"/>
                    </a:cubicBezTo>
                    <a:cubicBezTo>
                      <a:pt x="f76" y="f77"/>
                      <a:pt x="f78" y="f79"/>
                      <a:pt x="f80" y="f79"/>
                    </a:cubicBezTo>
                    <a:cubicBezTo>
                      <a:pt x="f81" y="f82"/>
                      <a:pt x="f83" y="f84"/>
                      <a:pt x="f85" y="f77"/>
                    </a:cubicBezTo>
                    <a:cubicBezTo>
                      <a:pt x="f86" y="f87"/>
                      <a:pt x="f88" y="f89"/>
                      <a:pt x="f90" y="f91"/>
                    </a:cubicBezTo>
                    <a:cubicBezTo>
                      <a:pt x="f92" y="f93"/>
                      <a:pt x="f94" y="f95"/>
                      <a:pt x="f96" y="f97"/>
                    </a:cubicBezTo>
                    <a:cubicBezTo>
                      <a:pt x="f98" y="f99"/>
                      <a:pt x="f5" y="f100"/>
                      <a:pt x="f5" y="f58"/>
                    </a:cubicBezTo>
                    <a:lnTo>
                      <a:pt x="f5" y="f101"/>
                    </a:lnTo>
                    <a:cubicBezTo>
                      <a:pt x="f5" y="f102"/>
                      <a:pt x="f103" y="f7"/>
                      <a:pt x="f104" y="f7"/>
                    </a:cubicBezTo>
                    <a:lnTo>
                      <a:pt x="f105" y="f7"/>
                    </a:lnTo>
                    <a:cubicBezTo>
                      <a:pt x="f106" y="f107"/>
                      <a:pt x="f108" y="f109"/>
                      <a:pt x="f110" y="f111"/>
                    </a:cubicBezTo>
                    <a:cubicBezTo>
                      <a:pt x="f30" y="f9"/>
                      <a:pt x="f112" y="f9"/>
                      <a:pt x="f8" y="f9"/>
                    </a:cubicBezTo>
                    <a:close/>
                  </a:path>
                </a:pathLst>
              </a:custGeom>
              <a:solidFill>
                <a:srgbClr val="0B3A24"/>
              </a:solidFill>
              <a:ln w="28575" cap="rnd">
                <a:solidFill>
                  <a:srgbClr val="DEF44F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3429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1350" b="0" i="0" u="none" strike="noStrike" kern="1200" cap="none" spc="0" baseline="0">
                  <a:solidFill>
                    <a:srgbClr val="000000"/>
                  </a:solidFill>
                  <a:uFillTx/>
                  <a:latin typeface="Trebuchet MS"/>
                </a:endParaRPr>
              </a:p>
            </p:txBody>
          </p:sp>
          <p:sp>
            <p:nvSpPr>
              <p:cNvPr id="17" name="Freeform 77">
                <a:extLst>
                  <a:ext uri="{FF2B5EF4-FFF2-40B4-BE49-F238E27FC236}">
                    <a16:creationId xmlns:a16="http://schemas.microsoft.com/office/drawing/2014/main" id="{B43CBFE5-DB5E-4569-833B-912AAA573FF9}"/>
                  </a:ext>
                </a:extLst>
              </p:cNvPr>
              <p:cNvSpPr/>
              <p:nvPr/>
            </p:nvSpPr>
            <p:spPr>
              <a:xfrm>
                <a:off x="2978685" y="4064690"/>
                <a:ext cx="670282" cy="1533128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732474"/>
                  <a:gd name="f7" fmla="val 1675383"/>
                  <a:gd name="f8" fmla="val 513059"/>
                  <a:gd name="f9" fmla="val 380657"/>
                  <a:gd name="f10" fmla="val 351693"/>
                  <a:gd name="f11" fmla="val 104191"/>
                  <a:gd name="f12" fmla="val 310318"/>
                  <a:gd name="f13" fmla="val 216716"/>
                  <a:gd name="f14" fmla="val 285492"/>
                  <a:gd name="f15" fmla="val 287566"/>
                  <a:gd name="f16" fmla="val 198603"/>
                  <a:gd name="f17" fmla="val 529288"/>
                  <a:gd name="f18" fmla="val 107577"/>
                  <a:gd name="f19" fmla="val 737669"/>
                  <a:gd name="f20" fmla="val 966888"/>
                  <a:gd name="f21" fmla="val 33101"/>
                  <a:gd name="f22" fmla="val 1208610"/>
                  <a:gd name="f23" fmla="val 78614"/>
                  <a:gd name="f24" fmla="val 1504511"/>
                  <a:gd name="f25" fmla="val 103439"/>
                  <a:gd name="f26" fmla="val 1675384"/>
                  <a:gd name="f27" fmla="val 388932"/>
                  <a:gd name="f28" fmla="val 579260"/>
                  <a:gd name="f29" fmla="val 732350"/>
                  <a:gd name="f30" fmla="val 1521182"/>
                  <a:gd name="f31" fmla="val 1329471"/>
                  <a:gd name="f32" fmla="val 225051"/>
                  <a:gd name="f33" fmla="val 736488"/>
                  <a:gd name="f34" fmla="val 100023"/>
                  <a:gd name="f35" fmla="val 637186"/>
                  <a:gd name="f36" fmla="+- 0 0 -90"/>
                  <a:gd name="f37" fmla="*/ f3 1 732474"/>
                  <a:gd name="f38" fmla="*/ f4 1 1675383"/>
                  <a:gd name="f39" fmla="val f5"/>
                  <a:gd name="f40" fmla="val f6"/>
                  <a:gd name="f41" fmla="val f7"/>
                  <a:gd name="f42" fmla="*/ f36 f0 1"/>
                  <a:gd name="f43" fmla="+- f41 0 f39"/>
                  <a:gd name="f44" fmla="+- f40 0 f39"/>
                  <a:gd name="f45" fmla="*/ f42 1 f2"/>
                  <a:gd name="f46" fmla="*/ f44 1 732474"/>
                  <a:gd name="f47" fmla="*/ f43 1 1675383"/>
                  <a:gd name="f48" fmla="*/ 513059 f44 1"/>
                  <a:gd name="f49" fmla="*/ 0 f43 1"/>
                  <a:gd name="f50" fmla="*/ 380657 f44 1"/>
                  <a:gd name="f51" fmla="*/ 285492 f44 1"/>
                  <a:gd name="f52" fmla="*/ 287566 f43 1"/>
                  <a:gd name="f53" fmla="*/ 0 f44 1"/>
                  <a:gd name="f54" fmla="*/ 966888 f43 1"/>
                  <a:gd name="f55" fmla="*/ 103439 f44 1"/>
                  <a:gd name="f56" fmla="*/ 1675384 f43 1"/>
                  <a:gd name="f57" fmla="*/ 388932 f44 1"/>
                  <a:gd name="f58" fmla="*/ 732350 f44 1"/>
                  <a:gd name="f59" fmla="*/ 1329471 f43 1"/>
                  <a:gd name="f60" fmla="*/ 225051 f43 1"/>
                  <a:gd name="f61" fmla="+- f45 0 f1"/>
                  <a:gd name="f62" fmla="*/ f48 1 732474"/>
                  <a:gd name="f63" fmla="*/ f49 1 1675383"/>
                  <a:gd name="f64" fmla="*/ f50 1 732474"/>
                  <a:gd name="f65" fmla="*/ f51 1 732474"/>
                  <a:gd name="f66" fmla="*/ f52 1 1675383"/>
                  <a:gd name="f67" fmla="*/ f53 1 732474"/>
                  <a:gd name="f68" fmla="*/ f54 1 1675383"/>
                  <a:gd name="f69" fmla="*/ f55 1 732474"/>
                  <a:gd name="f70" fmla="*/ f56 1 1675383"/>
                  <a:gd name="f71" fmla="*/ f57 1 732474"/>
                  <a:gd name="f72" fmla="*/ f58 1 732474"/>
                  <a:gd name="f73" fmla="*/ f59 1 1675383"/>
                  <a:gd name="f74" fmla="*/ f60 1 1675383"/>
                  <a:gd name="f75" fmla="*/ f39 1 f46"/>
                  <a:gd name="f76" fmla="*/ f40 1 f46"/>
                  <a:gd name="f77" fmla="*/ f39 1 f47"/>
                  <a:gd name="f78" fmla="*/ f41 1 f47"/>
                  <a:gd name="f79" fmla="*/ f62 1 f46"/>
                  <a:gd name="f80" fmla="*/ f63 1 f47"/>
                  <a:gd name="f81" fmla="*/ f64 1 f46"/>
                  <a:gd name="f82" fmla="*/ f65 1 f46"/>
                  <a:gd name="f83" fmla="*/ f66 1 f47"/>
                  <a:gd name="f84" fmla="*/ f67 1 f46"/>
                  <a:gd name="f85" fmla="*/ f68 1 f47"/>
                  <a:gd name="f86" fmla="*/ f69 1 f46"/>
                  <a:gd name="f87" fmla="*/ f70 1 f47"/>
                  <a:gd name="f88" fmla="*/ f71 1 f46"/>
                  <a:gd name="f89" fmla="*/ f72 1 f46"/>
                  <a:gd name="f90" fmla="*/ f73 1 f47"/>
                  <a:gd name="f91" fmla="*/ f74 1 f47"/>
                  <a:gd name="f92" fmla="*/ f75 f37 1"/>
                  <a:gd name="f93" fmla="*/ f76 f37 1"/>
                  <a:gd name="f94" fmla="*/ f78 f38 1"/>
                  <a:gd name="f95" fmla="*/ f77 f38 1"/>
                  <a:gd name="f96" fmla="*/ f79 f37 1"/>
                  <a:gd name="f97" fmla="*/ f80 f38 1"/>
                  <a:gd name="f98" fmla="*/ f81 f37 1"/>
                  <a:gd name="f99" fmla="*/ f82 f37 1"/>
                  <a:gd name="f100" fmla="*/ f83 f38 1"/>
                  <a:gd name="f101" fmla="*/ f84 f37 1"/>
                  <a:gd name="f102" fmla="*/ f85 f38 1"/>
                  <a:gd name="f103" fmla="*/ f86 f37 1"/>
                  <a:gd name="f104" fmla="*/ f87 f38 1"/>
                  <a:gd name="f105" fmla="*/ f88 f37 1"/>
                  <a:gd name="f106" fmla="*/ f89 f37 1"/>
                  <a:gd name="f107" fmla="*/ f90 f38 1"/>
                  <a:gd name="f108" fmla="*/ f91 f3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61">
                    <a:pos x="f96" y="f97"/>
                  </a:cxn>
                  <a:cxn ang="f61">
                    <a:pos x="f98" y="f97"/>
                  </a:cxn>
                  <a:cxn ang="f61">
                    <a:pos x="f99" y="f100"/>
                  </a:cxn>
                  <a:cxn ang="f61">
                    <a:pos x="f101" y="f102"/>
                  </a:cxn>
                  <a:cxn ang="f61">
                    <a:pos x="f103" y="f104"/>
                  </a:cxn>
                  <a:cxn ang="f61">
                    <a:pos x="f105" y="f104"/>
                  </a:cxn>
                  <a:cxn ang="f61">
                    <a:pos x="f106" y="f107"/>
                  </a:cxn>
                  <a:cxn ang="f61">
                    <a:pos x="f106" y="f108"/>
                  </a:cxn>
                  <a:cxn ang="f61">
                    <a:pos x="f96" y="f97"/>
                  </a:cxn>
                </a:cxnLst>
                <a:rect l="f92" t="f95" r="f93" b="f94"/>
                <a:pathLst>
                  <a:path w="732474" h="1675383">
                    <a:moveTo>
                      <a:pt x="f8" y="f5"/>
                    </a:moveTo>
                    <a:lnTo>
                      <a:pt x="f9" y="f5"/>
                    </a:lnTo>
                    <a:cubicBezTo>
                      <a:pt x="f10" y="f11"/>
                      <a:pt x="f12" y="f13"/>
                      <a:pt x="f14" y="f15"/>
                    </a:cubicBezTo>
                    <a:cubicBezTo>
                      <a:pt x="f16" y="f17"/>
                      <a:pt x="f18" y="f19"/>
                      <a:pt x="f5" y="f20"/>
                    </a:cubicBezTo>
                    <a:cubicBezTo>
                      <a:pt x="f21" y="f22"/>
                      <a:pt x="f23" y="f24"/>
                      <a:pt x="f25" y="f26"/>
                    </a:cubicBezTo>
                    <a:lnTo>
                      <a:pt x="f27" y="f26"/>
                    </a:lnTo>
                    <a:cubicBezTo>
                      <a:pt x="f28" y="f26"/>
                      <a:pt x="f29" y="f30"/>
                      <a:pt x="f29" y="f31"/>
                    </a:cubicBezTo>
                    <a:lnTo>
                      <a:pt x="f29" y="f32"/>
                    </a:lnTo>
                    <a:cubicBezTo>
                      <a:pt x="f33" y="f34"/>
                      <a:pt x="f35" y="f5"/>
                      <a:pt x="f8" y="f5"/>
                    </a:cubicBezTo>
                    <a:close/>
                  </a:path>
                </a:pathLst>
              </a:custGeom>
              <a:solidFill>
                <a:srgbClr val="0B3A24"/>
              </a:solidFill>
              <a:ln w="28575" cap="rnd">
                <a:solidFill>
                  <a:srgbClr val="DEF44F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3429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1350" b="0" i="0" u="none" strike="noStrike" kern="1200" cap="none" spc="0" baseline="0">
                  <a:solidFill>
                    <a:srgbClr val="000000"/>
                  </a:solidFill>
                  <a:uFillTx/>
                  <a:latin typeface="Trebuchet MS"/>
                </a:endParaRPr>
              </a:p>
            </p:txBody>
          </p:sp>
        </p:grpSp>
        <p:sp>
          <p:nvSpPr>
            <p:cNvPr id="18" name="Freeform 78">
              <a:extLst>
                <a:ext uri="{FF2B5EF4-FFF2-40B4-BE49-F238E27FC236}">
                  <a16:creationId xmlns:a16="http://schemas.microsoft.com/office/drawing/2014/main" id="{68CC754F-5EF4-4B05-AA7F-51CC9030C5F0}"/>
                </a:ext>
              </a:extLst>
            </p:cNvPr>
            <p:cNvSpPr/>
            <p:nvPr/>
          </p:nvSpPr>
          <p:spPr>
            <a:xfrm>
              <a:off x="2635319" y="5727490"/>
              <a:ext cx="555973" cy="2555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07559"/>
                <a:gd name="f7" fmla="val 279230"/>
                <a:gd name="f8" fmla="val 565554"/>
                <a:gd name="f9" fmla="val 150034"/>
                <a:gd name="f10" fmla="val 515903"/>
                <a:gd name="f11" fmla="val 100023"/>
                <a:gd name="f12" fmla="val 470390"/>
                <a:gd name="f13" fmla="val 112526"/>
                <a:gd name="f14" fmla="val 424877"/>
                <a:gd name="f15" fmla="val 91688"/>
                <a:gd name="f16" fmla="val 395914"/>
                <a:gd name="f17" fmla="val 79185"/>
                <a:gd name="f18" fmla="val 375226"/>
                <a:gd name="f19" fmla="val 54179"/>
                <a:gd name="f20" fmla="val 362813"/>
                <a:gd name="f21" fmla="val 29173"/>
                <a:gd name="f22" fmla="val 358676"/>
                <a:gd name="f23" fmla="val 25006"/>
                <a:gd name="f24" fmla="val 12503"/>
                <a:gd name="f25" fmla="val 354538"/>
                <a:gd name="f26" fmla="val 44220"/>
                <a:gd name="f27" fmla="val 4168"/>
                <a:gd name="f28" fmla="val 62514"/>
                <a:gd name="f29" fmla="val 40083"/>
                <a:gd name="f30" fmla="val 35945"/>
                <a:gd name="f31" fmla="val 120861"/>
                <a:gd name="f32" fmla="val 31808"/>
                <a:gd name="f33" fmla="val 129196"/>
                <a:gd name="f34" fmla="val 23532"/>
                <a:gd name="f35" fmla="val 137531"/>
                <a:gd name="f36" fmla="val 19395"/>
                <a:gd name="f37" fmla="val 145867"/>
                <a:gd name="f38" fmla="val -1293"/>
                <a:gd name="f39" fmla="val 187543"/>
                <a:gd name="f40" fmla="val -5431"/>
                <a:gd name="f41" fmla="val 233387"/>
                <a:gd name="f42" fmla="val 6982"/>
                <a:gd name="f43" fmla="val 279231"/>
                <a:gd name="f44" fmla="val 507628"/>
                <a:gd name="f45" fmla="val 606930"/>
                <a:gd name="f46" fmla="val 611067"/>
                <a:gd name="f47" fmla="val 229219"/>
                <a:gd name="f48" fmla="val 594517"/>
                <a:gd name="f49" fmla="val 183375"/>
                <a:gd name="f50" fmla="+- 0 0 -90"/>
                <a:gd name="f51" fmla="*/ f3 1 607559"/>
                <a:gd name="f52" fmla="*/ f4 1 279230"/>
                <a:gd name="f53" fmla="val f5"/>
                <a:gd name="f54" fmla="val f6"/>
                <a:gd name="f55" fmla="val f7"/>
                <a:gd name="f56" fmla="*/ f50 f0 1"/>
                <a:gd name="f57" fmla="+- f55 0 f53"/>
                <a:gd name="f58" fmla="+- f54 0 f53"/>
                <a:gd name="f59" fmla="*/ f56 1 f2"/>
                <a:gd name="f60" fmla="*/ f58 1 607559"/>
                <a:gd name="f61" fmla="*/ f57 1 279230"/>
                <a:gd name="f62" fmla="*/ 565554 f58 1"/>
                <a:gd name="f63" fmla="*/ 150034 f57 1"/>
                <a:gd name="f64" fmla="*/ 424877 f58 1"/>
                <a:gd name="f65" fmla="*/ 91688 f57 1"/>
                <a:gd name="f66" fmla="*/ 362813 f58 1"/>
                <a:gd name="f67" fmla="*/ 29173 f57 1"/>
                <a:gd name="f68" fmla="*/ 354538 f58 1"/>
                <a:gd name="f69" fmla="*/ 0 f57 1"/>
                <a:gd name="f70" fmla="*/ 44220 f58 1"/>
                <a:gd name="f71" fmla="*/ 4168 f57 1"/>
                <a:gd name="f72" fmla="*/ 35945 f58 1"/>
                <a:gd name="f73" fmla="*/ 120861 f57 1"/>
                <a:gd name="f74" fmla="*/ 19395 f58 1"/>
                <a:gd name="f75" fmla="*/ 145867 f57 1"/>
                <a:gd name="f76" fmla="*/ 6982 f58 1"/>
                <a:gd name="f77" fmla="*/ 279231 f57 1"/>
                <a:gd name="f78" fmla="*/ 606930 f58 1"/>
                <a:gd name="f79" fmla="+- f59 0 f1"/>
                <a:gd name="f80" fmla="*/ f62 1 607559"/>
                <a:gd name="f81" fmla="*/ f63 1 279230"/>
                <a:gd name="f82" fmla="*/ f64 1 607559"/>
                <a:gd name="f83" fmla="*/ f65 1 279230"/>
                <a:gd name="f84" fmla="*/ f66 1 607559"/>
                <a:gd name="f85" fmla="*/ f67 1 279230"/>
                <a:gd name="f86" fmla="*/ f68 1 607559"/>
                <a:gd name="f87" fmla="*/ f69 1 279230"/>
                <a:gd name="f88" fmla="*/ f70 1 607559"/>
                <a:gd name="f89" fmla="*/ f71 1 279230"/>
                <a:gd name="f90" fmla="*/ f72 1 607559"/>
                <a:gd name="f91" fmla="*/ f73 1 279230"/>
                <a:gd name="f92" fmla="*/ f74 1 607559"/>
                <a:gd name="f93" fmla="*/ f75 1 279230"/>
                <a:gd name="f94" fmla="*/ f76 1 607559"/>
                <a:gd name="f95" fmla="*/ f77 1 279230"/>
                <a:gd name="f96" fmla="*/ f78 1 607559"/>
                <a:gd name="f97" fmla="*/ f53 1 f60"/>
                <a:gd name="f98" fmla="*/ f54 1 f60"/>
                <a:gd name="f99" fmla="*/ f53 1 f61"/>
                <a:gd name="f100" fmla="*/ f55 1 f61"/>
                <a:gd name="f101" fmla="*/ f80 1 f60"/>
                <a:gd name="f102" fmla="*/ f81 1 f61"/>
                <a:gd name="f103" fmla="*/ f82 1 f60"/>
                <a:gd name="f104" fmla="*/ f83 1 f61"/>
                <a:gd name="f105" fmla="*/ f84 1 f60"/>
                <a:gd name="f106" fmla="*/ f85 1 f61"/>
                <a:gd name="f107" fmla="*/ f86 1 f60"/>
                <a:gd name="f108" fmla="*/ f87 1 f61"/>
                <a:gd name="f109" fmla="*/ f88 1 f60"/>
                <a:gd name="f110" fmla="*/ f89 1 f61"/>
                <a:gd name="f111" fmla="*/ f90 1 f60"/>
                <a:gd name="f112" fmla="*/ f91 1 f61"/>
                <a:gd name="f113" fmla="*/ f92 1 f60"/>
                <a:gd name="f114" fmla="*/ f93 1 f61"/>
                <a:gd name="f115" fmla="*/ f94 1 f60"/>
                <a:gd name="f116" fmla="*/ f95 1 f61"/>
                <a:gd name="f117" fmla="*/ f96 1 f60"/>
                <a:gd name="f118" fmla="*/ f97 f51 1"/>
                <a:gd name="f119" fmla="*/ f98 f51 1"/>
                <a:gd name="f120" fmla="*/ f100 f52 1"/>
                <a:gd name="f121" fmla="*/ f99 f52 1"/>
                <a:gd name="f122" fmla="*/ f101 f51 1"/>
                <a:gd name="f123" fmla="*/ f102 f52 1"/>
                <a:gd name="f124" fmla="*/ f103 f51 1"/>
                <a:gd name="f125" fmla="*/ f104 f52 1"/>
                <a:gd name="f126" fmla="*/ f105 f51 1"/>
                <a:gd name="f127" fmla="*/ f106 f52 1"/>
                <a:gd name="f128" fmla="*/ f107 f51 1"/>
                <a:gd name="f129" fmla="*/ f108 f52 1"/>
                <a:gd name="f130" fmla="*/ f109 f51 1"/>
                <a:gd name="f131" fmla="*/ f110 f52 1"/>
                <a:gd name="f132" fmla="*/ f111 f51 1"/>
                <a:gd name="f133" fmla="*/ f112 f52 1"/>
                <a:gd name="f134" fmla="*/ f113 f51 1"/>
                <a:gd name="f135" fmla="*/ f114 f52 1"/>
                <a:gd name="f136" fmla="*/ f115 f51 1"/>
                <a:gd name="f137" fmla="*/ f116 f52 1"/>
                <a:gd name="f138" fmla="*/ f117 f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9">
                  <a:pos x="f122" y="f123"/>
                </a:cxn>
                <a:cxn ang="f79">
                  <a:pos x="f124" y="f125"/>
                </a:cxn>
                <a:cxn ang="f79">
                  <a:pos x="f126" y="f127"/>
                </a:cxn>
                <a:cxn ang="f79">
                  <a:pos x="f128" y="f129"/>
                </a:cxn>
                <a:cxn ang="f79">
                  <a:pos x="f130" y="f131"/>
                </a:cxn>
                <a:cxn ang="f79">
                  <a:pos x="f132" y="f133"/>
                </a:cxn>
                <a:cxn ang="f79">
                  <a:pos x="f134" y="f135"/>
                </a:cxn>
                <a:cxn ang="f79">
                  <a:pos x="f136" y="f137"/>
                </a:cxn>
                <a:cxn ang="f79">
                  <a:pos x="f138" y="f137"/>
                </a:cxn>
                <a:cxn ang="f79">
                  <a:pos x="f122" y="f123"/>
                </a:cxn>
              </a:cxnLst>
              <a:rect l="f118" t="f121" r="f119" b="f120"/>
              <a:pathLst>
                <a:path w="607559" h="279230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21"/>
                  </a:cubicBezTo>
                  <a:cubicBezTo>
                    <a:pt x="f22" y="f23"/>
                    <a:pt x="f22" y="f24"/>
                    <a:pt x="f25" y="f5"/>
                  </a:cubicBezTo>
                  <a:lnTo>
                    <a:pt x="f26" y="f27"/>
                  </a:lnTo>
                  <a:cubicBezTo>
                    <a:pt x="f26" y="f28"/>
                    <a:pt x="f29" y="f13"/>
                    <a:pt x="f30" y="f31"/>
                  </a:cubicBezTo>
                  <a:cubicBezTo>
                    <a:pt x="f32" y="f33"/>
                    <a:pt x="f34" y="f35"/>
                    <a:pt x="f36" y="f37"/>
                  </a:cubicBezTo>
                  <a:cubicBezTo>
                    <a:pt x="f38" y="f39"/>
                    <a:pt x="f40" y="f41"/>
                    <a:pt x="f42" y="f43"/>
                  </a:cubicBezTo>
                  <a:cubicBezTo>
                    <a:pt x="f42" y="f43"/>
                    <a:pt x="f44" y="f43"/>
                    <a:pt x="f45" y="f43"/>
                  </a:cubicBezTo>
                  <a:cubicBezTo>
                    <a:pt x="f46" y="f47"/>
                    <a:pt x="f48" y="f49"/>
                    <a:pt x="f8" y="f9"/>
                  </a:cubicBezTo>
                  <a:close/>
                </a:path>
              </a:pathLst>
            </a:custGeom>
            <a:noFill/>
            <a:ln w="28575" cap="rnd">
              <a:solidFill>
                <a:srgbClr val="F2EEEC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sp>
          <p:nvSpPr>
            <p:cNvPr id="19" name="Freeform 79">
              <a:extLst>
                <a:ext uri="{FF2B5EF4-FFF2-40B4-BE49-F238E27FC236}">
                  <a16:creationId xmlns:a16="http://schemas.microsoft.com/office/drawing/2014/main" id="{727355F8-3BD9-437B-9945-4A2273104A1A}"/>
                </a:ext>
              </a:extLst>
            </p:cNvPr>
            <p:cNvSpPr/>
            <p:nvPr/>
          </p:nvSpPr>
          <p:spPr>
            <a:xfrm>
              <a:off x="1571131" y="2408136"/>
              <a:ext cx="587703" cy="57646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42237"/>
                <a:gd name="f7" fmla="val 629954"/>
                <a:gd name="f8" fmla="val 623750"/>
                <a:gd name="f9" fmla="val 297417"/>
                <a:gd name="f10" fmla="val 603062"/>
                <a:gd name="f11" fmla="val 268243"/>
                <a:gd name="f12" fmla="val 574099"/>
                <a:gd name="f13" fmla="val 247405"/>
                <a:gd name="f14" fmla="val 540999"/>
                <a:gd name="f15" fmla="val 234902"/>
                <a:gd name="f16" fmla="val 491348"/>
                <a:gd name="f17" fmla="val 218232"/>
                <a:gd name="f18" fmla="val 437559"/>
                <a:gd name="f19" fmla="val 214064"/>
                <a:gd name="f20" fmla="val 383771"/>
                <a:gd name="f21" fmla="val 230735"/>
                <a:gd name="f22" fmla="val 412734"/>
                <a:gd name="f23" fmla="val 147382"/>
                <a:gd name="f24" fmla="val 396184"/>
                <a:gd name="f25" fmla="val 55695"/>
                <a:gd name="f26" fmla="val 305157"/>
                <a:gd name="f27" fmla="val 18186"/>
                <a:gd name="f28" fmla="val 226543"/>
                <a:gd name="f29" fmla="val -15155"/>
                <a:gd name="f30" fmla="val 135517"/>
                <a:gd name="f31" fmla="val -2652"/>
                <a:gd name="f32" fmla="val 69316"/>
                <a:gd name="f33" fmla="val 3115"/>
                <a:gd name="f34" fmla="val 114041"/>
                <a:gd name="f35" fmla="val -17573"/>
                <a:gd name="f36" fmla="val 205729"/>
                <a:gd name="f37" fmla="val 15527"/>
                <a:gd name="f38" fmla="val 289081"/>
                <a:gd name="f39" fmla="val 48628"/>
                <a:gd name="f40" fmla="val 364099"/>
                <a:gd name="f41" fmla="val 127242"/>
                <a:gd name="f42" fmla="val 409942"/>
                <a:gd name="f43" fmla="val 209993"/>
                <a:gd name="f44" fmla="val 401607"/>
                <a:gd name="f45" fmla="val 193443"/>
                <a:gd name="f46" fmla="val 459954"/>
                <a:gd name="f47" fmla="val 197580"/>
                <a:gd name="f48" fmla="val 526636"/>
                <a:gd name="f49" fmla="val 222406"/>
                <a:gd name="f50" fmla="val 580815"/>
                <a:gd name="f51" fmla="val 292744"/>
                <a:gd name="f52" fmla="val 735017"/>
                <a:gd name="f53" fmla="val 480792"/>
                <a:gd name="f54" fmla="val 334120"/>
                <a:gd name="f55" fmla="val 439116"/>
                <a:gd name="f56" fmla="val 354808"/>
                <a:gd name="f57" fmla="val 455786"/>
                <a:gd name="f58" fmla="val 464121"/>
                <a:gd name="f59" fmla="val 408596"/>
                <a:gd name="f60" fmla="val 468289"/>
                <a:gd name="f61" fmla="val 484960"/>
                <a:gd name="f62" fmla="val 607200"/>
                <a:gd name="f63" fmla="val 632025"/>
                <a:gd name="f64" fmla="val 648575"/>
                <a:gd name="f65" fmla="val 644438"/>
                <a:gd name="f66" fmla="val 326590"/>
                <a:gd name="f67" fmla="+- 0 0 -90"/>
                <a:gd name="f68" fmla="*/ f3 1 642237"/>
                <a:gd name="f69" fmla="*/ f4 1 629954"/>
                <a:gd name="f70" fmla="val f5"/>
                <a:gd name="f71" fmla="val f6"/>
                <a:gd name="f72" fmla="val f7"/>
                <a:gd name="f73" fmla="*/ f67 f0 1"/>
                <a:gd name="f74" fmla="+- f72 0 f70"/>
                <a:gd name="f75" fmla="+- f71 0 f70"/>
                <a:gd name="f76" fmla="*/ f73 1 f2"/>
                <a:gd name="f77" fmla="*/ f75 1 642237"/>
                <a:gd name="f78" fmla="*/ f74 1 629954"/>
                <a:gd name="f79" fmla="*/ 623750 f75 1"/>
                <a:gd name="f80" fmla="*/ 297417 f74 1"/>
                <a:gd name="f81" fmla="*/ 540999 f75 1"/>
                <a:gd name="f82" fmla="*/ 234902 f74 1"/>
                <a:gd name="f83" fmla="*/ 383771 f75 1"/>
                <a:gd name="f84" fmla="*/ 230735 f74 1"/>
                <a:gd name="f85" fmla="*/ 305157 f75 1"/>
                <a:gd name="f86" fmla="*/ 18186 f74 1"/>
                <a:gd name="f87" fmla="*/ 69316 f75 1"/>
                <a:gd name="f88" fmla="*/ 55695 f74 1"/>
                <a:gd name="f89" fmla="*/ 15527 f75 1"/>
                <a:gd name="f90" fmla="*/ 289081 f74 1"/>
                <a:gd name="f91" fmla="*/ 209993 f75 1"/>
                <a:gd name="f92" fmla="*/ 401607 f74 1"/>
                <a:gd name="f93" fmla="*/ 222406 f75 1"/>
                <a:gd name="f94" fmla="*/ 580815 f74 1"/>
                <a:gd name="f95" fmla="*/ 334120 f75 1"/>
                <a:gd name="f96" fmla="*/ 439116 f74 1"/>
                <a:gd name="f97" fmla="*/ 408596 f75 1"/>
                <a:gd name="f98" fmla="*/ 468289 f74 1"/>
                <a:gd name="f99" fmla="*/ 632025 f75 1"/>
                <a:gd name="f100" fmla="+- f76 0 f1"/>
                <a:gd name="f101" fmla="*/ f79 1 642237"/>
                <a:gd name="f102" fmla="*/ f80 1 629954"/>
                <a:gd name="f103" fmla="*/ f81 1 642237"/>
                <a:gd name="f104" fmla="*/ f82 1 629954"/>
                <a:gd name="f105" fmla="*/ f83 1 642237"/>
                <a:gd name="f106" fmla="*/ f84 1 629954"/>
                <a:gd name="f107" fmla="*/ f85 1 642237"/>
                <a:gd name="f108" fmla="*/ f86 1 629954"/>
                <a:gd name="f109" fmla="*/ f87 1 642237"/>
                <a:gd name="f110" fmla="*/ f88 1 629954"/>
                <a:gd name="f111" fmla="*/ f89 1 642237"/>
                <a:gd name="f112" fmla="*/ f90 1 629954"/>
                <a:gd name="f113" fmla="*/ f91 1 642237"/>
                <a:gd name="f114" fmla="*/ f92 1 629954"/>
                <a:gd name="f115" fmla="*/ f93 1 642237"/>
                <a:gd name="f116" fmla="*/ f94 1 629954"/>
                <a:gd name="f117" fmla="*/ f95 1 642237"/>
                <a:gd name="f118" fmla="*/ f96 1 629954"/>
                <a:gd name="f119" fmla="*/ f97 1 642237"/>
                <a:gd name="f120" fmla="*/ f98 1 629954"/>
                <a:gd name="f121" fmla="*/ f99 1 642237"/>
                <a:gd name="f122" fmla="*/ f70 1 f77"/>
                <a:gd name="f123" fmla="*/ f71 1 f77"/>
                <a:gd name="f124" fmla="*/ f70 1 f78"/>
                <a:gd name="f125" fmla="*/ f72 1 f78"/>
                <a:gd name="f126" fmla="*/ f101 1 f77"/>
                <a:gd name="f127" fmla="*/ f102 1 f78"/>
                <a:gd name="f128" fmla="*/ f103 1 f77"/>
                <a:gd name="f129" fmla="*/ f104 1 f78"/>
                <a:gd name="f130" fmla="*/ f105 1 f77"/>
                <a:gd name="f131" fmla="*/ f106 1 f78"/>
                <a:gd name="f132" fmla="*/ f107 1 f77"/>
                <a:gd name="f133" fmla="*/ f108 1 f78"/>
                <a:gd name="f134" fmla="*/ f109 1 f77"/>
                <a:gd name="f135" fmla="*/ f110 1 f78"/>
                <a:gd name="f136" fmla="*/ f111 1 f77"/>
                <a:gd name="f137" fmla="*/ f112 1 f78"/>
                <a:gd name="f138" fmla="*/ f113 1 f77"/>
                <a:gd name="f139" fmla="*/ f114 1 f78"/>
                <a:gd name="f140" fmla="*/ f115 1 f77"/>
                <a:gd name="f141" fmla="*/ f116 1 f78"/>
                <a:gd name="f142" fmla="*/ f117 1 f77"/>
                <a:gd name="f143" fmla="*/ f118 1 f78"/>
                <a:gd name="f144" fmla="*/ f119 1 f77"/>
                <a:gd name="f145" fmla="*/ f120 1 f78"/>
                <a:gd name="f146" fmla="*/ f121 1 f77"/>
                <a:gd name="f147" fmla="*/ f122 f68 1"/>
                <a:gd name="f148" fmla="*/ f123 f68 1"/>
                <a:gd name="f149" fmla="*/ f125 f69 1"/>
                <a:gd name="f150" fmla="*/ f124 f69 1"/>
                <a:gd name="f151" fmla="*/ f126 f68 1"/>
                <a:gd name="f152" fmla="*/ f127 f69 1"/>
                <a:gd name="f153" fmla="*/ f128 f68 1"/>
                <a:gd name="f154" fmla="*/ f129 f69 1"/>
                <a:gd name="f155" fmla="*/ f130 f68 1"/>
                <a:gd name="f156" fmla="*/ f131 f69 1"/>
                <a:gd name="f157" fmla="*/ f132 f68 1"/>
                <a:gd name="f158" fmla="*/ f133 f69 1"/>
                <a:gd name="f159" fmla="*/ f134 f68 1"/>
                <a:gd name="f160" fmla="*/ f135 f69 1"/>
                <a:gd name="f161" fmla="*/ f136 f68 1"/>
                <a:gd name="f162" fmla="*/ f137 f69 1"/>
                <a:gd name="f163" fmla="*/ f138 f68 1"/>
                <a:gd name="f164" fmla="*/ f139 f69 1"/>
                <a:gd name="f165" fmla="*/ f140 f68 1"/>
                <a:gd name="f166" fmla="*/ f141 f69 1"/>
                <a:gd name="f167" fmla="*/ f142 f68 1"/>
                <a:gd name="f168" fmla="*/ f143 f69 1"/>
                <a:gd name="f169" fmla="*/ f144 f68 1"/>
                <a:gd name="f170" fmla="*/ f145 f69 1"/>
                <a:gd name="f171" fmla="*/ f146 f6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00">
                  <a:pos x="f151" y="f152"/>
                </a:cxn>
                <a:cxn ang="f100">
                  <a:pos x="f153" y="f154"/>
                </a:cxn>
                <a:cxn ang="f100">
                  <a:pos x="f155" y="f156"/>
                </a:cxn>
                <a:cxn ang="f100">
                  <a:pos x="f157" y="f158"/>
                </a:cxn>
                <a:cxn ang="f100">
                  <a:pos x="f159" y="f160"/>
                </a:cxn>
                <a:cxn ang="f100">
                  <a:pos x="f161" y="f162"/>
                </a:cxn>
                <a:cxn ang="f100">
                  <a:pos x="f163" y="f164"/>
                </a:cxn>
                <a:cxn ang="f100">
                  <a:pos x="f165" y="f166"/>
                </a:cxn>
                <a:cxn ang="f100">
                  <a:pos x="f167" y="f168"/>
                </a:cxn>
                <a:cxn ang="f100">
                  <a:pos x="f169" y="f170"/>
                </a:cxn>
                <a:cxn ang="f100">
                  <a:pos x="f171" y="f164"/>
                </a:cxn>
                <a:cxn ang="f100">
                  <a:pos x="f151" y="f152"/>
                </a:cxn>
              </a:cxnLst>
              <a:rect l="f147" t="f150" r="f148" b="f149"/>
              <a:pathLst>
                <a:path w="642237" h="629954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31"/>
                    <a:pt x="f32" y="f25"/>
                  </a:cubicBezTo>
                  <a:cubicBezTo>
                    <a:pt x="f33" y="f34"/>
                    <a:pt x="f35" y="f36"/>
                    <a:pt x="f37" y="f38"/>
                  </a:cubicBezTo>
                  <a:cubicBezTo>
                    <a:pt x="f39" y="f40"/>
                    <a:pt x="f41" y="f42"/>
                    <a:pt x="f43" y="f44"/>
                  </a:cubicBezTo>
                  <a:cubicBezTo>
                    <a:pt x="f45" y="f46"/>
                    <a:pt x="f47" y="f48"/>
                    <a:pt x="f49" y="f50"/>
                  </a:cubicBezTo>
                  <a:cubicBezTo>
                    <a:pt x="f51" y="f52"/>
                    <a:pt x="f20" y="f53"/>
                    <a:pt x="f54" y="f55"/>
                  </a:cubicBezTo>
                  <a:cubicBezTo>
                    <a:pt x="f56" y="f57"/>
                    <a:pt x="f20" y="f58"/>
                    <a:pt x="f59" y="f60"/>
                  </a:cubicBezTo>
                  <a:cubicBezTo>
                    <a:pt x="f16" y="f61"/>
                    <a:pt x="f62" y="f60"/>
                    <a:pt x="f63" y="f44"/>
                  </a:cubicBezTo>
                  <a:cubicBezTo>
                    <a:pt x="f64" y="f40"/>
                    <a:pt x="f65" y="f66"/>
                    <a:pt x="f8" y="f9"/>
                  </a:cubicBezTo>
                  <a:close/>
                </a:path>
              </a:pathLst>
            </a:custGeom>
            <a:solidFill>
              <a:srgbClr val="F2EEEC"/>
            </a:solidFill>
            <a:ln w="28575" cap="rnd">
              <a:solidFill>
                <a:srgbClr val="F2EEEC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sp>
          <p:nvSpPr>
            <p:cNvPr id="20" name="Freeform 80">
              <a:extLst>
                <a:ext uri="{FF2B5EF4-FFF2-40B4-BE49-F238E27FC236}">
                  <a16:creationId xmlns:a16="http://schemas.microsoft.com/office/drawing/2014/main" id="{AE2D17E4-C09E-4DF0-AEB9-D251AE7F6C7F}"/>
                </a:ext>
              </a:extLst>
            </p:cNvPr>
            <p:cNvSpPr/>
            <p:nvPr/>
          </p:nvSpPr>
          <p:spPr>
            <a:xfrm>
              <a:off x="1846594" y="2775642"/>
              <a:ext cx="320652" cy="26921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50400"/>
                <a:gd name="f7" fmla="val 294195"/>
                <a:gd name="f8" fmla="val 335143"/>
                <a:gd name="f9" fmla="val 306180"/>
                <a:gd name="f10" fmla="val 62514"/>
                <a:gd name="f11" fmla="val 194466"/>
                <a:gd name="f12" fmla="val 79185"/>
                <a:gd name="f13" fmla="val 111714"/>
                <a:gd name="f14" fmla="val 82751"/>
                <a:gd name="f15" fmla="val 58347"/>
                <a:gd name="f16" fmla="val 57926"/>
                <a:gd name="f17" fmla="val 50011"/>
                <a:gd name="f18" fmla="val 37238"/>
                <a:gd name="f19" fmla="val 33341"/>
                <a:gd name="f20" fmla="val 70339"/>
                <a:gd name="f21" fmla="val 41376"/>
                <a:gd name="f22" fmla="val 183375"/>
                <a:gd name="f23" fmla="val 216716"/>
                <a:gd name="f24" fmla="val 279231"/>
                <a:gd name="f25" fmla="val 148953"/>
                <a:gd name="f26" fmla="val 316739"/>
                <a:gd name="f27" fmla="val 231704"/>
                <a:gd name="f28" fmla="val 331006"/>
                <a:gd name="f29" fmla="val 229219"/>
                <a:gd name="f30" fmla="val 376519"/>
                <a:gd name="f31" fmla="val 104191"/>
                <a:gd name="f32" fmla="+- 0 0 -90"/>
                <a:gd name="f33" fmla="*/ f3 1 350400"/>
                <a:gd name="f34" fmla="*/ f4 1 294195"/>
                <a:gd name="f35" fmla="val f5"/>
                <a:gd name="f36" fmla="val f6"/>
                <a:gd name="f37" fmla="val f7"/>
                <a:gd name="f38" fmla="*/ f32 f0 1"/>
                <a:gd name="f39" fmla="+- f37 0 f35"/>
                <a:gd name="f40" fmla="+- f36 0 f35"/>
                <a:gd name="f41" fmla="*/ f38 1 f2"/>
                <a:gd name="f42" fmla="*/ f40 1 350400"/>
                <a:gd name="f43" fmla="*/ f39 1 294195"/>
                <a:gd name="f44" fmla="*/ 335143 f40 1"/>
                <a:gd name="f45" fmla="*/ 0 f39 1"/>
                <a:gd name="f46" fmla="*/ 111714 f40 1"/>
                <a:gd name="f47" fmla="*/ 62514 f39 1"/>
                <a:gd name="f48" fmla="*/ 37238 f40 1"/>
                <a:gd name="f49" fmla="*/ 33341 f39 1"/>
                <a:gd name="f50" fmla="*/ 0 f40 1"/>
                <a:gd name="f51" fmla="*/ 216716 f39 1"/>
                <a:gd name="f52" fmla="*/ 231704 f40 1"/>
                <a:gd name="f53" fmla="*/ 279231 f39 1"/>
                <a:gd name="f54" fmla="+- f41 0 f1"/>
                <a:gd name="f55" fmla="*/ f44 1 350400"/>
                <a:gd name="f56" fmla="*/ f45 1 294195"/>
                <a:gd name="f57" fmla="*/ f46 1 350400"/>
                <a:gd name="f58" fmla="*/ f47 1 294195"/>
                <a:gd name="f59" fmla="*/ f48 1 350400"/>
                <a:gd name="f60" fmla="*/ f49 1 294195"/>
                <a:gd name="f61" fmla="*/ f50 1 350400"/>
                <a:gd name="f62" fmla="*/ f51 1 294195"/>
                <a:gd name="f63" fmla="*/ f52 1 350400"/>
                <a:gd name="f64" fmla="*/ f53 1 294195"/>
                <a:gd name="f65" fmla="*/ f35 1 f42"/>
                <a:gd name="f66" fmla="*/ f36 1 f42"/>
                <a:gd name="f67" fmla="*/ f35 1 f43"/>
                <a:gd name="f68" fmla="*/ f37 1 f43"/>
                <a:gd name="f69" fmla="*/ f55 1 f42"/>
                <a:gd name="f70" fmla="*/ f56 1 f43"/>
                <a:gd name="f71" fmla="*/ f57 1 f42"/>
                <a:gd name="f72" fmla="*/ f58 1 f43"/>
                <a:gd name="f73" fmla="*/ f59 1 f42"/>
                <a:gd name="f74" fmla="*/ f60 1 f43"/>
                <a:gd name="f75" fmla="*/ f61 1 f42"/>
                <a:gd name="f76" fmla="*/ f62 1 f43"/>
                <a:gd name="f77" fmla="*/ f63 1 f42"/>
                <a:gd name="f78" fmla="*/ f64 1 f43"/>
                <a:gd name="f79" fmla="*/ f65 f33 1"/>
                <a:gd name="f80" fmla="*/ f66 f33 1"/>
                <a:gd name="f81" fmla="*/ f68 f34 1"/>
                <a:gd name="f82" fmla="*/ f67 f34 1"/>
                <a:gd name="f83" fmla="*/ f69 f33 1"/>
                <a:gd name="f84" fmla="*/ f70 f34 1"/>
                <a:gd name="f85" fmla="*/ f71 f33 1"/>
                <a:gd name="f86" fmla="*/ f72 f34 1"/>
                <a:gd name="f87" fmla="*/ f73 f33 1"/>
                <a:gd name="f88" fmla="*/ f74 f34 1"/>
                <a:gd name="f89" fmla="*/ f75 f33 1"/>
                <a:gd name="f90" fmla="*/ f76 f34 1"/>
                <a:gd name="f91" fmla="*/ f77 f33 1"/>
                <a:gd name="f92" fmla="*/ f78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4">
                  <a:pos x="f83" y="f84"/>
                </a:cxn>
                <a:cxn ang="f54">
                  <a:pos x="f85" y="f86"/>
                </a:cxn>
                <a:cxn ang="f54">
                  <a:pos x="f87" y="f88"/>
                </a:cxn>
                <a:cxn ang="f54">
                  <a:pos x="f89" y="f90"/>
                </a:cxn>
                <a:cxn ang="f54">
                  <a:pos x="f91" y="f92"/>
                </a:cxn>
                <a:cxn ang="f54">
                  <a:pos x="f83" y="f84"/>
                </a:cxn>
              </a:cxnLst>
              <a:rect l="f79" t="f82" r="f80" b="f81"/>
              <a:pathLst>
                <a:path w="350400" h="294195">
                  <a:moveTo>
                    <a:pt x="f8" y="f5"/>
                  </a:moveTo>
                  <a:cubicBezTo>
                    <a:pt x="f9" y="f10"/>
                    <a:pt x="f11" y="f12"/>
                    <a:pt x="f13" y="f10"/>
                  </a:cubicBezTo>
                  <a:cubicBezTo>
                    <a:pt x="f14" y="f15"/>
                    <a:pt x="f16" y="f17"/>
                    <a:pt x="f18" y="f19"/>
                  </a:cubicBezTo>
                  <a:cubicBezTo>
                    <a:pt x="f20" y="f10"/>
                    <a:pt x="f21" y="f22"/>
                    <a:pt x="f5" y="f23"/>
                  </a:cubicBezTo>
                  <a:cubicBezTo>
                    <a:pt x="f16" y="f24"/>
                    <a:pt x="f25" y="f26"/>
                    <a:pt x="f27" y="f24"/>
                  </a:cubicBezTo>
                  <a:cubicBezTo>
                    <a:pt x="f28" y="f29"/>
                    <a:pt x="f30" y="f31"/>
                    <a:pt x="f8" y="f5"/>
                  </a:cubicBezTo>
                  <a:close/>
                </a:path>
              </a:pathLst>
            </a:custGeom>
            <a:noFill/>
            <a:ln w="28575" cap="rnd">
              <a:solidFill>
                <a:srgbClr val="F2EEEC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sp>
          <p:nvSpPr>
            <p:cNvPr id="21" name="Freeform 81">
              <a:extLst>
                <a:ext uri="{FF2B5EF4-FFF2-40B4-BE49-F238E27FC236}">
                  <a16:creationId xmlns:a16="http://schemas.microsoft.com/office/drawing/2014/main" id="{E0AF3B2B-0004-43D9-A05D-5163C8C21E15}"/>
                </a:ext>
              </a:extLst>
            </p:cNvPr>
            <p:cNvSpPr/>
            <p:nvPr/>
          </p:nvSpPr>
          <p:spPr>
            <a:xfrm>
              <a:off x="1244580" y="3149385"/>
              <a:ext cx="1673525" cy="94199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828806"/>
                <a:gd name="f7" fmla="val 1029402"/>
                <a:gd name="f8" fmla="val 1493663"/>
                <a:gd name="f9" fmla="val 150034"/>
                <a:gd name="f10" fmla="val 1460562"/>
                <a:gd name="f11" fmla="val 250057"/>
                <a:gd name="f12" fmla="val 1419187"/>
                <a:gd name="f13" fmla="val 429265"/>
                <a:gd name="f14" fmla="val 1365398"/>
                <a:gd name="f15" fmla="val 520953"/>
                <a:gd name="f16" fmla="val 475109"/>
                <a:gd name="f17" fmla="val 1357123"/>
                <a:gd name="f18" fmla="val 433433"/>
                <a:gd name="f19" fmla="val 1348848"/>
                <a:gd name="f20" fmla="val 391756"/>
                <a:gd name="f21" fmla="val 1340573"/>
                <a:gd name="f22" fmla="val 358416"/>
                <a:gd name="f23" fmla="val 1332298"/>
                <a:gd name="f24" fmla="val 316739"/>
                <a:gd name="f25" fmla="val 1307472"/>
                <a:gd name="f26" fmla="val 266728"/>
                <a:gd name="f27" fmla="val 1303335"/>
                <a:gd name="f28" fmla="val 258393"/>
                <a:gd name="f29" fmla="val 1299197"/>
                <a:gd name="f30" fmla="val 254225"/>
                <a:gd name="f31" fmla="val 1295060"/>
                <a:gd name="f32" fmla="val 241722"/>
                <a:gd name="f33" fmla="val 1249546"/>
                <a:gd name="f34" fmla="val 154202"/>
                <a:gd name="f35" fmla="val 1228858"/>
                <a:gd name="f36" fmla="val 108358"/>
                <a:gd name="f37" fmla="val 1212308"/>
                <a:gd name="f38" fmla="val 95855"/>
                <a:gd name="f39" fmla="val 1150245"/>
                <a:gd name="f40" fmla="val 29173"/>
                <a:gd name="f41" fmla="val 1050943"/>
                <a:gd name="f42" fmla="val 972329"/>
                <a:gd name="f43" fmla="val 12503"/>
                <a:gd name="f44" fmla="val 968191"/>
                <a:gd name="f45" fmla="val 964054"/>
                <a:gd name="f46" fmla="val 959916"/>
                <a:gd name="f47" fmla="val 41676"/>
                <a:gd name="f48" fmla="val 984742"/>
                <a:gd name="f49" fmla="val 87520"/>
                <a:gd name="f50" fmla="val 145867"/>
                <a:gd name="f51" fmla="val 204214"/>
                <a:gd name="f52" fmla="val 279231"/>
                <a:gd name="f53" fmla="val 893715"/>
                <a:gd name="f54" fmla="val 220884"/>
                <a:gd name="f55" fmla="val 827514"/>
                <a:gd name="f56" fmla="val 773726"/>
                <a:gd name="f57" fmla="val 45844"/>
                <a:gd name="f58" fmla="val 765451"/>
                <a:gd name="f59" fmla="val 33341"/>
                <a:gd name="f60" fmla="val 761313"/>
                <a:gd name="f61" fmla="val 20838"/>
                <a:gd name="f62" fmla="val 753038"/>
                <a:gd name="f63" fmla="val 4168"/>
                <a:gd name="f64" fmla="val 748900"/>
                <a:gd name="f65" fmla="val 740625"/>
                <a:gd name="f66" fmla="val 736488"/>
                <a:gd name="f67" fmla="val 670286"/>
                <a:gd name="f68" fmla="val 616498"/>
                <a:gd name="f69" fmla="val 587535"/>
                <a:gd name="f70" fmla="val 25006"/>
                <a:gd name="f71" fmla="val 426170"/>
                <a:gd name="f72" fmla="val 306180"/>
                <a:gd name="f73" fmla="val 283398"/>
                <a:gd name="f74" fmla="val 281355"/>
                <a:gd name="f75" fmla="val 445936"/>
                <a:gd name="f76" fmla="val 264804"/>
                <a:gd name="f77" fmla="val 550126"/>
                <a:gd name="f78" fmla="val 268942"/>
                <a:gd name="f79" fmla="val 612640"/>
                <a:gd name="f80" fmla="val 190328"/>
                <a:gd name="f81" fmla="val 679322"/>
                <a:gd name="f82" fmla="val 111714"/>
                <a:gd name="f83" fmla="val 746004"/>
                <a:gd name="f84" fmla="val 74476"/>
                <a:gd name="f85" fmla="val 762675"/>
                <a:gd name="f86" fmla="val 33101"/>
                <a:gd name="f87" fmla="val 825189"/>
                <a:gd name="f88" fmla="val 16550"/>
                <a:gd name="f89" fmla="val 850195"/>
                <a:gd name="f90" fmla="val 4138"/>
                <a:gd name="f91" fmla="val 871033"/>
                <a:gd name="f92" fmla="val 887703"/>
                <a:gd name="f93" fmla="val 24825"/>
                <a:gd name="f94" fmla="val 846027"/>
                <a:gd name="f95" fmla="val 57926"/>
                <a:gd name="f96" fmla="val 812686"/>
                <a:gd name="f97" fmla="val 107577"/>
                <a:gd name="f98" fmla="val 791848"/>
                <a:gd name="f99" fmla="val 140677"/>
                <a:gd name="f100" fmla="val 787680"/>
                <a:gd name="f101" fmla="val 219291"/>
                <a:gd name="f102" fmla="val 783513"/>
                <a:gd name="f103" fmla="val 239979"/>
                <a:gd name="f104" fmla="val 289630"/>
                <a:gd name="f105" fmla="val 343418"/>
                <a:gd name="f106" fmla="val 796016"/>
                <a:gd name="f107" fmla="val 393069"/>
                <a:gd name="f108" fmla="val 833524"/>
                <a:gd name="f109" fmla="val 413757"/>
                <a:gd name="f110" fmla="val 866865"/>
                <a:gd name="f111" fmla="val 430307"/>
                <a:gd name="f112" fmla="val 438582"/>
                <a:gd name="f113" fmla="val 883536"/>
                <a:gd name="f114" fmla="val 455133"/>
                <a:gd name="f115" fmla="val 908541"/>
                <a:gd name="f116" fmla="val 450995"/>
                <a:gd name="f117" fmla="val 941883"/>
                <a:gd name="f118" fmla="val 446858"/>
                <a:gd name="f119" fmla="val 979391"/>
                <a:gd name="f120" fmla="val 417895"/>
                <a:gd name="f121" fmla="val 1012732"/>
                <a:gd name="f122" fmla="val 376519"/>
                <a:gd name="f123" fmla="val 405482"/>
                <a:gd name="f124" fmla="val 1016899"/>
                <a:gd name="f125" fmla="val 459270"/>
                <a:gd name="f126" fmla="val 987726"/>
                <a:gd name="f127" fmla="val 492371"/>
                <a:gd name="f128" fmla="val 929380"/>
                <a:gd name="f129" fmla="val 500646"/>
                <a:gd name="f130" fmla="val 916877"/>
                <a:gd name="f131" fmla="val 504784"/>
                <a:gd name="f132" fmla="val 900206"/>
                <a:gd name="f133" fmla="val 513059"/>
                <a:gd name="f134" fmla="val 529609"/>
                <a:gd name="f135" fmla="val 546159"/>
                <a:gd name="f136" fmla="val 779345"/>
                <a:gd name="f137" fmla="val 566847"/>
                <a:gd name="f138" fmla="val 720998"/>
                <a:gd name="f139" fmla="val 562710"/>
                <a:gd name="f140" fmla="val 708496"/>
                <a:gd name="f141" fmla="val 554434"/>
                <a:gd name="f142" fmla="val 687658"/>
                <a:gd name="f143" fmla="val 537884"/>
                <a:gd name="f144" fmla="val 670987"/>
                <a:gd name="f145" fmla="val 496508"/>
                <a:gd name="f146" fmla="val 629311"/>
                <a:gd name="f147" fmla="val 633478"/>
                <a:gd name="f148" fmla="val 442720"/>
                <a:gd name="f149" fmla="val 682699"/>
                <a:gd name="f150" fmla="val 350080"/>
                <a:gd name="f151" fmla="val 637186"/>
                <a:gd name="f152" fmla="val 491779"/>
                <a:gd name="f153" fmla="val 591673"/>
                <a:gd name="f154" fmla="val 775178"/>
                <a:gd name="f155" fmla="val 550297"/>
                <a:gd name="f156" fmla="val 575122"/>
                <a:gd name="f157" fmla="val 875201"/>
                <a:gd name="f158" fmla="val 599948"/>
                <a:gd name="f159" fmla="val 912709"/>
                <a:gd name="f160" fmla="val 612360"/>
                <a:gd name="f161" fmla="val 933547"/>
                <a:gd name="f162" fmla="val 624773"/>
                <a:gd name="f163" fmla="val 628911"/>
                <a:gd name="f164" fmla="val 641323"/>
                <a:gd name="f165" fmla="val 649599"/>
                <a:gd name="f166" fmla="val 719937"/>
                <a:gd name="f167" fmla="val 896039"/>
                <a:gd name="f168" fmla="val 757175"/>
                <a:gd name="f169" fmla="val 864752"/>
                <a:gd name="f170" fmla="val 854363"/>
                <a:gd name="f171" fmla="val 1005430"/>
                <a:gd name="f172" fmla="val 1117144"/>
                <a:gd name="f173" fmla="val 891871"/>
                <a:gd name="f174" fmla="val 1121282"/>
                <a:gd name="f175" fmla="val 879368"/>
                <a:gd name="f176" fmla="val 1195758"/>
                <a:gd name="f177" fmla="val 1406774"/>
                <a:gd name="f178" fmla="val 754340"/>
                <a:gd name="f179" fmla="val 1613652"/>
                <a:gd name="f180" fmla="val 1617790"/>
                <a:gd name="f181" fmla="val 675155"/>
                <a:gd name="f182" fmla="val 1621928"/>
                <a:gd name="f183" fmla="val 666819"/>
                <a:gd name="f184" fmla="val 1692266"/>
                <a:gd name="f185" fmla="val 541791"/>
                <a:gd name="f186" fmla="val 158370"/>
                <a:gd name="f187" fmla="val 1576414"/>
                <a:gd name="f188" fmla="+- 0 0 -90"/>
                <a:gd name="f189" fmla="*/ f3 1 1828806"/>
                <a:gd name="f190" fmla="*/ f4 1 1029402"/>
                <a:gd name="f191" fmla="val f5"/>
                <a:gd name="f192" fmla="val f6"/>
                <a:gd name="f193" fmla="val f7"/>
                <a:gd name="f194" fmla="*/ f188 f0 1"/>
                <a:gd name="f195" fmla="+- f193 0 f191"/>
                <a:gd name="f196" fmla="+- f192 0 f191"/>
                <a:gd name="f197" fmla="*/ f194 1 f2"/>
                <a:gd name="f198" fmla="*/ f196 1 1828806"/>
                <a:gd name="f199" fmla="*/ f195 1 1029402"/>
                <a:gd name="f200" fmla="*/ 1493663 f196 1"/>
                <a:gd name="f201" fmla="*/ 150034 f195 1"/>
                <a:gd name="f202" fmla="*/ 1365398 f196 1"/>
                <a:gd name="f203" fmla="*/ 520953 f195 1"/>
                <a:gd name="f204" fmla="*/ 1348848 f196 1"/>
                <a:gd name="f205" fmla="*/ 391756 f195 1"/>
                <a:gd name="f206" fmla="*/ 1307472 f196 1"/>
                <a:gd name="f207" fmla="*/ 266728 f195 1"/>
                <a:gd name="f208" fmla="*/ 1295060 f196 1"/>
                <a:gd name="f209" fmla="*/ 241722 f195 1"/>
                <a:gd name="f210" fmla="*/ 1212308 f196 1"/>
                <a:gd name="f211" fmla="*/ 95855 f195 1"/>
                <a:gd name="f212" fmla="*/ 972329 f196 1"/>
                <a:gd name="f213" fmla="*/ 12503 f195 1"/>
                <a:gd name="f214" fmla="*/ 959916 f196 1"/>
                <a:gd name="f215" fmla="*/ 984742 f196 1"/>
                <a:gd name="f216" fmla="*/ 145867 f195 1"/>
                <a:gd name="f217" fmla="*/ 279231 f195 1"/>
                <a:gd name="f218" fmla="*/ 773726 f196 1"/>
                <a:gd name="f219" fmla="*/ 45844 f195 1"/>
                <a:gd name="f220" fmla="*/ 753038 f196 1"/>
                <a:gd name="f221" fmla="*/ 4168 f195 1"/>
                <a:gd name="f222" fmla="*/ 736488 f196 1"/>
                <a:gd name="f223" fmla="*/ 0 f195 1"/>
                <a:gd name="f224" fmla="*/ 587535 f196 1"/>
                <a:gd name="f225" fmla="*/ 25006 f195 1"/>
                <a:gd name="f226" fmla="*/ 281355 f196 1"/>
                <a:gd name="f227" fmla="*/ 445936 f195 1"/>
                <a:gd name="f228" fmla="*/ 190328 f196 1"/>
                <a:gd name="f229" fmla="*/ 679322 f195 1"/>
                <a:gd name="f230" fmla="*/ 33101 f196 1"/>
                <a:gd name="f231" fmla="*/ 825189 f195 1"/>
                <a:gd name="f232" fmla="*/ 0 f196 1"/>
                <a:gd name="f233" fmla="*/ 887703 f195 1"/>
                <a:gd name="f234" fmla="*/ 74476 f196 1"/>
                <a:gd name="f235" fmla="*/ 812686 f195 1"/>
                <a:gd name="f236" fmla="*/ 787680 f195 1"/>
                <a:gd name="f237" fmla="*/ 264804 f196 1"/>
                <a:gd name="f238" fmla="*/ 393069 f196 1"/>
                <a:gd name="f239" fmla="*/ 833524 f195 1"/>
                <a:gd name="f240" fmla="*/ 430307 f196 1"/>
                <a:gd name="f241" fmla="*/ 871033 f195 1"/>
                <a:gd name="f242" fmla="*/ 450995 f196 1"/>
                <a:gd name="f243" fmla="*/ 941883 f195 1"/>
                <a:gd name="f244" fmla="*/ 376519 f196 1"/>
                <a:gd name="f245" fmla="*/ 1029402 f195 1"/>
                <a:gd name="f246" fmla="*/ 492371 f196 1"/>
                <a:gd name="f247" fmla="*/ 929380 f195 1"/>
                <a:gd name="f248" fmla="*/ 513059 f196 1"/>
                <a:gd name="f249" fmla="*/ 566847 f196 1"/>
                <a:gd name="f250" fmla="*/ 720998 f195 1"/>
                <a:gd name="f251" fmla="*/ 537884 f196 1"/>
                <a:gd name="f252" fmla="*/ 670987 f195 1"/>
                <a:gd name="f253" fmla="*/ 633478 f195 1"/>
                <a:gd name="f254" fmla="*/ 682699 f196 1"/>
                <a:gd name="f255" fmla="*/ 350080 f195 1"/>
                <a:gd name="f256" fmla="*/ 546159 f196 1"/>
                <a:gd name="f257" fmla="*/ 775178 f195 1"/>
                <a:gd name="f258" fmla="*/ 599948 f196 1"/>
                <a:gd name="f259" fmla="*/ 912709 f195 1"/>
                <a:gd name="f260" fmla="*/ 628911 f196 1"/>
                <a:gd name="f261" fmla="*/ 933547 f195 1"/>
                <a:gd name="f262" fmla="*/ 649599 f196 1"/>
                <a:gd name="f263" fmla="*/ 757175 f196 1"/>
                <a:gd name="f264" fmla="*/ 883536 f195 1"/>
                <a:gd name="f265" fmla="*/ 1117144 f196 1"/>
                <a:gd name="f266" fmla="*/ 891871 f195 1"/>
                <a:gd name="f267" fmla="*/ 1121282 f196 1"/>
                <a:gd name="f268" fmla="*/ 879368 f195 1"/>
                <a:gd name="f269" fmla="*/ 1613652 f196 1"/>
                <a:gd name="f270" fmla="*/ 1621928 f196 1"/>
                <a:gd name="f271" fmla="*/ 666819 f195 1"/>
                <a:gd name="f272" fmla="*/ 1828806 f196 1"/>
                <a:gd name="f273" fmla="*/ 158370 f195 1"/>
                <a:gd name="f274" fmla="+- f197 0 f1"/>
                <a:gd name="f275" fmla="*/ f200 1 1828806"/>
                <a:gd name="f276" fmla="*/ f201 1 1029402"/>
                <a:gd name="f277" fmla="*/ f202 1 1828806"/>
                <a:gd name="f278" fmla="*/ f203 1 1029402"/>
                <a:gd name="f279" fmla="*/ f204 1 1828806"/>
                <a:gd name="f280" fmla="*/ f205 1 1029402"/>
                <a:gd name="f281" fmla="*/ f206 1 1828806"/>
                <a:gd name="f282" fmla="*/ f207 1 1029402"/>
                <a:gd name="f283" fmla="*/ f208 1 1828806"/>
                <a:gd name="f284" fmla="*/ f209 1 1029402"/>
                <a:gd name="f285" fmla="*/ f210 1 1828806"/>
                <a:gd name="f286" fmla="*/ f211 1 1029402"/>
                <a:gd name="f287" fmla="*/ f212 1 1828806"/>
                <a:gd name="f288" fmla="*/ f213 1 1029402"/>
                <a:gd name="f289" fmla="*/ f214 1 1828806"/>
                <a:gd name="f290" fmla="*/ f215 1 1828806"/>
                <a:gd name="f291" fmla="*/ f216 1 1029402"/>
                <a:gd name="f292" fmla="*/ f217 1 1029402"/>
                <a:gd name="f293" fmla="*/ f218 1 1828806"/>
                <a:gd name="f294" fmla="*/ f219 1 1029402"/>
                <a:gd name="f295" fmla="*/ f220 1 1828806"/>
                <a:gd name="f296" fmla="*/ f221 1 1029402"/>
                <a:gd name="f297" fmla="*/ f222 1 1828806"/>
                <a:gd name="f298" fmla="*/ f223 1 1029402"/>
                <a:gd name="f299" fmla="*/ f224 1 1828806"/>
                <a:gd name="f300" fmla="*/ f225 1 1029402"/>
                <a:gd name="f301" fmla="*/ f226 1 1828806"/>
                <a:gd name="f302" fmla="*/ f227 1 1029402"/>
                <a:gd name="f303" fmla="*/ f228 1 1828806"/>
                <a:gd name="f304" fmla="*/ f229 1 1029402"/>
                <a:gd name="f305" fmla="*/ f230 1 1828806"/>
                <a:gd name="f306" fmla="*/ f231 1 1029402"/>
                <a:gd name="f307" fmla="*/ f232 1 1828806"/>
                <a:gd name="f308" fmla="*/ f233 1 1029402"/>
                <a:gd name="f309" fmla="*/ f234 1 1828806"/>
                <a:gd name="f310" fmla="*/ f235 1 1029402"/>
                <a:gd name="f311" fmla="*/ f236 1 1029402"/>
                <a:gd name="f312" fmla="*/ f237 1 1828806"/>
                <a:gd name="f313" fmla="*/ f238 1 1828806"/>
                <a:gd name="f314" fmla="*/ f239 1 1029402"/>
                <a:gd name="f315" fmla="*/ f240 1 1828806"/>
                <a:gd name="f316" fmla="*/ f241 1 1029402"/>
                <a:gd name="f317" fmla="*/ f242 1 1828806"/>
                <a:gd name="f318" fmla="*/ f243 1 1029402"/>
                <a:gd name="f319" fmla="*/ f244 1 1828806"/>
                <a:gd name="f320" fmla="*/ f245 1 1029402"/>
                <a:gd name="f321" fmla="*/ f246 1 1828806"/>
                <a:gd name="f322" fmla="*/ f247 1 1029402"/>
                <a:gd name="f323" fmla="*/ f248 1 1828806"/>
                <a:gd name="f324" fmla="*/ f249 1 1828806"/>
                <a:gd name="f325" fmla="*/ f250 1 1029402"/>
                <a:gd name="f326" fmla="*/ f251 1 1828806"/>
                <a:gd name="f327" fmla="*/ f252 1 1029402"/>
                <a:gd name="f328" fmla="*/ f253 1 1029402"/>
                <a:gd name="f329" fmla="*/ f254 1 1828806"/>
                <a:gd name="f330" fmla="*/ f255 1 1029402"/>
                <a:gd name="f331" fmla="*/ f256 1 1828806"/>
                <a:gd name="f332" fmla="*/ f257 1 1029402"/>
                <a:gd name="f333" fmla="*/ f258 1 1828806"/>
                <a:gd name="f334" fmla="*/ f259 1 1029402"/>
                <a:gd name="f335" fmla="*/ f260 1 1828806"/>
                <a:gd name="f336" fmla="*/ f261 1 1029402"/>
                <a:gd name="f337" fmla="*/ f262 1 1828806"/>
                <a:gd name="f338" fmla="*/ f263 1 1828806"/>
                <a:gd name="f339" fmla="*/ f264 1 1029402"/>
                <a:gd name="f340" fmla="*/ f265 1 1828806"/>
                <a:gd name="f341" fmla="*/ f266 1 1029402"/>
                <a:gd name="f342" fmla="*/ f267 1 1828806"/>
                <a:gd name="f343" fmla="*/ f268 1 1029402"/>
                <a:gd name="f344" fmla="*/ f269 1 1828806"/>
                <a:gd name="f345" fmla="*/ f270 1 1828806"/>
                <a:gd name="f346" fmla="*/ f271 1 1029402"/>
                <a:gd name="f347" fmla="*/ f272 1 1828806"/>
                <a:gd name="f348" fmla="*/ f273 1 1029402"/>
                <a:gd name="f349" fmla="*/ f191 1 f198"/>
                <a:gd name="f350" fmla="*/ f192 1 f198"/>
                <a:gd name="f351" fmla="*/ f191 1 f199"/>
                <a:gd name="f352" fmla="*/ f193 1 f199"/>
                <a:gd name="f353" fmla="*/ f275 1 f198"/>
                <a:gd name="f354" fmla="*/ f276 1 f199"/>
                <a:gd name="f355" fmla="*/ f277 1 f198"/>
                <a:gd name="f356" fmla="*/ f278 1 f199"/>
                <a:gd name="f357" fmla="*/ f279 1 f198"/>
                <a:gd name="f358" fmla="*/ f280 1 f199"/>
                <a:gd name="f359" fmla="*/ f281 1 f198"/>
                <a:gd name="f360" fmla="*/ f282 1 f199"/>
                <a:gd name="f361" fmla="*/ f283 1 f198"/>
                <a:gd name="f362" fmla="*/ f284 1 f199"/>
                <a:gd name="f363" fmla="*/ f285 1 f198"/>
                <a:gd name="f364" fmla="*/ f286 1 f199"/>
                <a:gd name="f365" fmla="*/ f287 1 f198"/>
                <a:gd name="f366" fmla="*/ f288 1 f199"/>
                <a:gd name="f367" fmla="*/ f289 1 f198"/>
                <a:gd name="f368" fmla="*/ f290 1 f198"/>
                <a:gd name="f369" fmla="*/ f291 1 f199"/>
                <a:gd name="f370" fmla="*/ f292 1 f199"/>
                <a:gd name="f371" fmla="*/ f293 1 f198"/>
                <a:gd name="f372" fmla="*/ f294 1 f199"/>
                <a:gd name="f373" fmla="*/ f295 1 f198"/>
                <a:gd name="f374" fmla="*/ f296 1 f199"/>
                <a:gd name="f375" fmla="*/ f297 1 f198"/>
                <a:gd name="f376" fmla="*/ f298 1 f199"/>
                <a:gd name="f377" fmla="*/ f299 1 f198"/>
                <a:gd name="f378" fmla="*/ f300 1 f199"/>
                <a:gd name="f379" fmla="*/ f301 1 f198"/>
                <a:gd name="f380" fmla="*/ f302 1 f199"/>
                <a:gd name="f381" fmla="*/ f303 1 f198"/>
                <a:gd name="f382" fmla="*/ f304 1 f199"/>
                <a:gd name="f383" fmla="*/ f305 1 f198"/>
                <a:gd name="f384" fmla="*/ f306 1 f199"/>
                <a:gd name="f385" fmla="*/ f307 1 f198"/>
                <a:gd name="f386" fmla="*/ f308 1 f199"/>
                <a:gd name="f387" fmla="*/ f309 1 f198"/>
                <a:gd name="f388" fmla="*/ f310 1 f199"/>
                <a:gd name="f389" fmla="*/ f311 1 f199"/>
                <a:gd name="f390" fmla="*/ f312 1 f198"/>
                <a:gd name="f391" fmla="*/ f313 1 f198"/>
                <a:gd name="f392" fmla="*/ f314 1 f199"/>
                <a:gd name="f393" fmla="*/ f315 1 f198"/>
                <a:gd name="f394" fmla="*/ f316 1 f199"/>
                <a:gd name="f395" fmla="*/ f317 1 f198"/>
                <a:gd name="f396" fmla="*/ f318 1 f199"/>
                <a:gd name="f397" fmla="*/ f319 1 f198"/>
                <a:gd name="f398" fmla="*/ f320 1 f199"/>
                <a:gd name="f399" fmla="*/ f321 1 f198"/>
                <a:gd name="f400" fmla="*/ f322 1 f199"/>
                <a:gd name="f401" fmla="*/ f323 1 f198"/>
                <a:gd name="f402" fmla="*/ f324 1 f198"/>
                <a:gd name="f403" fmla="*/ f325 1 f199"/>
                <a:gd name="f404" fmla="*/ f326 1 f198"/>
                <a:gd name="f405" fmla="*/ f327 1 f199"/>
                <a:gd name="f406" fmla="*/ f328 1 f199"/>
                <a:gd name="f407" fmla="*/ f329 1 f198"/>
                <a:gd name="f408" fmla="*/ f330 1 f199"/>
                <a:gd name="f409" fmla="*/ f331 1 f198"/>
                <a:gd name="f410" fmla="*/ f332 1 f199"/>
                <a:gd name="f411" fmla="*/ f333 1 f198"/>
                <a:gd name="f412" fmla="*/ f334 1 f199"/>
                <a:gd name="f413" fmla="*/ f335 1 f198"/>
                <a:gd name="f414" fmla="*/ f336 1 f199"/>
                <a:gd name="f415" fmla="*/ f337 1 f198"/>
                <a:gd name="f416" fmla="*/ f338 1 f198"/>
                <a:gd name="f417" fmla="*/ f339 1 f199"/>
                <a:gd name="f418" fmla="*/ f340 1 f198"/>
                <a:gd name="f419" fmla="*/ f341 1 f199"/>
                <a:gd name="f420" fmla="*/ f342 1 f198"/>
                <a:gd name="f421" fmla="*/ f343 1 f199"/>
                <a:gd name="f422" fmla="*/ f344 1 f198"/>
                <a:gd name="f423" fmla="*/ f345 1 f198"/>
                <a:gd name="f424" fmla="*/ f346 1 f199"/>
                <a:gd name="f425" fmla="*/ f347 1 f198"/>
                <a:gd name="f426" fmla="*/ f348 1 f199"/>
                <a:gd name="f427" fmla="*/ f349 f189 1"/>
                <a:gd name="f428" fmla="*/ f350 f189 1"/>
                <a:gd name="f429" fmla="*/ f352 f190 1"/>
                <a:gd name="f430" fmla="*/ f351 f190 1"/>
                <a:gd name="f431" fmla="*/ f353 f189 1"/>
                <a:gd name="f432" fmla="*/ f354 f190 1"/>
                <a:gd name="f433" fmla="*/ f355 f189 1"/>
                <a:gd name="f434" fmla="*/ f356 f190 1"/>
                <a:gd name="f435" fmla="*/ f357 f189 1"/>
                <a:gd name="f436" fmla="*/ f358 f190 1"/>
                <a:gd name="f437" fmla="*/ f359 f189 1"/>
                <a:gd name="f438" fmla="*/ f360 f190 1"/>
                <a:gd name="f439" fmla="*/ f361 f189 1"/>
                <a:gd name="f440" fmla="*/ f362 f190 1"/>
                <a:gd name="f441" fmla="*/ f363 f189 1"/>
                <a:gd name="f442" fmla="*/ f364 f190 1"/>
                <a:gd name="f443" fmla="*/ f365 f189 1"/>
                <a:gd name="f444" fmla="*/ f366 f190 1"/>
                <a:gd name="f445" fmla="*/ f367 f189 1"/>
                <a:gd name="f446" fmla="*/ f368 f189 1"/>
                <a:gd name="f447" fmla="*/ f369 f190 1"/>
                <a:gd name="f448" fmla="*/ f370 f190 1"/>
                <a:gd name="f449" fmla="*/ f371 f189 1"/>
                <a:gd name="f450" fmla="*/ f372 f190 1"/>
                <a:gd name="f451" fmla="*/ f373 f189 1"/>
                <a:gd name="f452" fmla="*/ f374 f190 1"/>
                <a:gd name="f453" fmla="*/ f375 f189 1"/>
                <a:gd name="f454" fmla="*/ f376 f190 1"/>
                <a:gd name="f455" fmla="*/ f377 f189 1"/>
                <a:gd name="f456" fmla="*/ f378 f190 1"/>
                <a:gd name="f457" fmla="*/ f379 f189 1"/>
                <a:gd name="f458" fmla="*/ f380 f190 1"/>
                <a:gd name="f459" fmla="*/ f381 f189 1"/>
                <a:gd name="f460" fmla="*/ f382 f190 1"/>
                <a:gd name="f461" fmla="*/ f383 f189 1"/>
                <a:gd name="f462" fmla="*/ f384 f190 1"/>
                <a:gd name="f463" fmla="*/ f385 f189 1"/>
                <a:gd name="f464" fmla="*/ f386 f190 1"/>
                <a:gd name="f465" fmla="*/ f387 f189 1"/>
                <a:gd name="f466" fmla="*/ f388 f190 1"/>
                <a:gd name="f467" fmla="*/ f389 f190 1"/>
                <a:gd name="f468" fmla="*/ f390 f189 1"/>
                <a:gd name="f469" fmla="*/ f391 f189 1"/>
                <a:gd name="f470" fmla="*/ f392 f190 1"/>
                <a:gd name="f471" fmla="*/ f393 f189 1"/>
                <a:gd name="f472" fmla="*/ f394 f190 1"/>
                <a:gd name="f473" fmla="*/ f395 f189 1"/>
                <a:gd name="f474" fmla="*/ f396 f190 1"/>
                <a:gd name="f475" fmla="*/ f397 f189 1"/>
                <a:gd name="f476" fmla="*/ f398 f190 1"/>
                <a:gd name="f477" fmla="*/ f399 f189 1"/>
                <a:gd name="f478" fmla="*/ f400 f190 1"/>
                <a:gd name="f479" fmla="*/ f401 f189 1"/>
                <a:gd name="f480" fmla="*/ f402 f189 1"/>
                <a:gd name="f481" fmla="*/ f403 f190 1"/>
                <a:gd name="f482" fmla="*/ f404 f189 1"/>
                <a:gd name="f483" fmla="*/ f405 f190 1"/>
                <a:gd name="f484" fmla="*/ f406 f190 1"/>
                <a:gd name="f485" fmla="*/ f407 f189 1"/>
                <a:gd name="f486" fmla="*/ f408 f190 1"/>
                <a:gd name="f487" fmla="*/ f409 f189 1"/>
                <a:gd name="f488" fmla="*/ f410 f190 1"/>
                <a:gd name="f489" fmla="*/ f411 f189 1"/>
                <a:gd name="f490" fmla="*/ f412 f190 1"/>
                <a:gd name="f491" fmla="*/ f413 f189 1"/>
                <a:gd name="f492" fmla="*/ f414 f190 1"/>
                <a:gd name="f493" fmla="*/ f415 f189 1"/>
                <a:gd name="f494" fmla="*/ f416 f189 1"/>
                <a:gd name="f495" fmla="*/ f417 f190 1"/>
                <a:gd name="f496" fmla="*/ f418 f189 1"/>
                <a:gd name="f497" fmla="*/ f419 f190 1"/>
                <a:gd name="f498" fmla="*/ f420 f189 1"/>
                <a:gd name="f499" fmla="*/ f421 f190 1"/>
                <a:gd name="f500" fmla="*/ f422 f189 1"/>
                <a:gd name="f501" fmla="*/ f423 f189 1"/>
                <a:gd name="f502" fmla="*/ f424 f190 1"/>
                <a:gd name="f503" fmla="*/ f425 f189 1"/>
                <a:gd name="f504" fmla="*/ f426 f19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4">
                  <a:pos x="f431" y="f432"/>
                </a:cxn>
                <a:cxn ang="f274">
                  <a:pos x="f433" y="f434"/>
                </a:cxn>
                <a:cxn ang="f274">
                  <a:pos x="f435" y="f436"/>
                </a:cxn>
                <a:cxn ang="f274">
                  <a:pos x="f437" y="f438"/>
                </a:cxn>
                <a:cxn ang="f274">
                  <a:pos x="f439" y="f440"/>
                </a:cxn>
                <a:cxn ang="f274">
                  <a:pos x="f441" y="f442"/>
                </a:cxn>
                <a:cxn ang="f274">
                  <a:pos x="f443" y="f444"/>
                </a:cxn>
                <a:cxn ang="f274">
                  <a:pos x="f445" y="f444"/>
                </a:cxn>
                <a:cxn ang="f274">
                  <a:pos x="f446" y="f447"/>
                </a:cxn>
                <a:cxn ang="f274">
                  <a:pos x="f445" y="f448"/>
                </a:cxn>
                <a:cxn ang="f274">
                  <a:pos x="f449" y="f450"/>
                </a:cxn>
                <a:cxn ang="f274">
                  <a:pos x="f451" y="f452"/>
                </a:cxn>
                <a:cxn ang="f274">
                  <a:pos x="f453" y="f454"/>
                </a:cxn>
                <a:cxn ang="f274">
                  <a:pos x="f455" y="f456"/>
                </a:cxn>
                <a:cxn ang="f274">
                  <a:pos x="f457" y="f458"/>
                </a:cxn>
                <a:cxn ang="f274">
                  <a:pos x="f459" y="f460"/>
                </a:cxn>
                <a:cxn ang="f274">
                  <a:pos x="f461" y="f462"/>
                </a:cxn>
                <a:cxn ang="f274">
                  <a:pos x="f463" y="f464"/>
                </a:cxn>
                <a:cxn ang="f274">
                  <a:pos x="f465" y="f466"/>
                </a:cxn>
                <a:cxn ang="f274">
                  <a:pos x="f459" y="f467"/>
                </a:cxn>
                <a:cxn ang="f274">
                  <a:pos x="f468" y="f467"/>
                </a:cxn>
                <a:cxn ang="f274">
                  <a:pos x="f469" y="f470"/>
                </a:cxn>
                <a:cxn ang="f274">
                  <a:pos x="f471" y="f472"/>
                </a:cxn>
                <a:cxn ang="f274">
                  <a:pos x="f473" y="f474"/>
                </a:cxn>
                <a:cxn ang="f274">
                  <a:pos x="f475" y="f476"/>
                </a:cxn>
                <a:cxn ang="f274">
                  <a:pos x="f477" y="f478"/>
                </a:cxn>
                <a:cxn ang="f274">
                  <a:pos x="f479" y="f464"/>
                </a:cxn>
                <a:cxn ang="f274">
                  <a:pos x="f480" y="f481"/>
                </a:cxn>
                <a:cxn ang="f274">
                  <a:pos x="f482" y="f483"/>
                </a:cxn>
                <a:cxn ang="f274">
                  <a:pos x="f471" y="f484"/>
                </a:cxn>
                <a:cxn ang="f274">
                  <a:pos x="f482" y="f483"/>
                </a:cxn>
                <a:cxn ang="f274">
                  <a:pos x="f480" y="f481"/>
                </a:cxn>
                <a:cxn ang="f274">
                  <a:pos x="f485" y="f486"/>
                </a:cxn>
                <a:cxn ang="f274">
                  <a:pos x="f487" y="f488"/>
                </a:cxn>
                <a:cxn ang="f274">
                  <a:pos x="f489" y="f490"/>
                </a:cxn>
                <a:cxn ang="f274">
                  <a:pos x="f491" y="f492"/>
                </a:cxn>
                <a:cxn ang="f274">
                  <a:pos x="f493" y="f478"/>
                </a:cxn>
                <a:cxn ang="f274">
                  <a:pos x="f494" y="f495"/>
                </a:cxn>
                <a:cxn ang="f274">
                  <a:pos x="f496" y="f497"/>
                </a:cxn>
                <a:cxn ang="f274">
                  <a:pos x="f498" y="f499"/>
                </a:cxn>
                <a:cxn ang="f274">
                  <a:pos x="f500" y="f460"/>
                </a:cxn>
                <a:cxn ang="f274">
                  <a:pos x="f501" y="f502"/>
                </a:cxn>
                <a:cxn ang="f274">
                  <a:pos x="f503" y="f504"/>
                </a:cxn>
                <a:cxn ang="f274">
                  <a:pos x="f431" y="f432"/>
                </a:cxn>
              </a:cxnLst>
              <a:rect l="f427" t="f430" r="f428" b="f429"/>
              <a:pathLst>
                <a:path w="1828806" h="1029402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4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30"/>
                    <a:pt x="f31" y="f32"/>
                  </a:cubicBezTo>
                  <a:cubicBezTo>
                    <a:pt x="f33" y="f34"/>
                    <a:pt x="f35" y="f36"/>
                    <a:pt x="f37" y="f38"/>
                  </a:cubicBezTo>
                  <a:cubicBezTo>
                    <a:pt x="f39" y="f40"/>
                    <a:pt x="f41" y="f5"/>
                    <a:pt x="f42" y="f43"/>
                  </a:cubicBezTo>
                  <a:cubicBezTo>
                    <a:pt x="f44" y="f43"/>
                    <a:pt x="f45" y="f43"/>
                    <a:pt x="f46" y="f43"/>
                  </a:cubicBezTo>
                  <a:cubicBezTo>
                    <a:pt x="f42" y="f47"/>
                    <a:pt x="f48" y="f49"/>
                    <a:pt x="f48" y="f50"/>
                  </a:cubicBezTo>
                  <a:cubicBezTo>
                    <a:pt x="f48" y="f51"/>
                    <a:pt x="f42" y="f11"/>
                    <a:pt x="f46" y="f52"/>
                  </a:cubicBezTo>
                  <a:cubicBezTo>
                    <a:pt x="f53" y="f54"/>
                    <a:pt x="f55" y="f50"/>
                    <a:pt x="f56" y="f57"/>
                  </a:cubicBezTo>
                  <a:cubicBezTo>
                    <a:pt x="f58" y="f59"/>
                    <a:pt x="f60" y="f61"/>
                    <a:pt x="f62" y="f63"/>
                  </a:cubicBezTo>
                  <a:cubicBezTo>
                    <a:pt x="f64" y="f63"/>
                    <a:pt x="f65" y="f63"/>
                    <a:pt x="f66" y="f5"/>
                  </a:cubicBezTo>
                  <a:cubicBezTo>
                    <a:pt x="f67" y="f5"/>
                    <a:pt x="f68" y="f43"/>
                    <a:pt x="f69" y="f70"/>
                  </a:cubicBezTo>
                  <a:cubicBezTo>
                    <a:pt x="f71" y="f49"/>
                    <a:pt x="f72" y="f73"/>
                    <a:pt x="f74" y="f75"/>
                  </a:cubicBezTo>
                  <a:cubicBezTo>
                    <a:pt x="f76" y="f77"/>
                    <a:pt x="f78" y="f79"/>
                    <a:pt x="f80" y="f81"/>
                  </a:cubicBezTo>
                  <a:cubicBezTo>
                    <a:pt x="f82" y="f83"/>
                    <a:pt x="f84" y="f85"/>
                    <a:pt x="f86" y="f87"/>
                  </a:cubicBezTo>
                  <a:cubicBezTo>
                    <a:pt x="f88" y="f89"/>
                    <a:pt x="f90" y="f91"/>
                    <a:pt x="f5" y="f92"/>
                  </a:cubicBezTo>
                  <a:cubicBezTo>
                    <a:pt x="f93" y="f94"/>
                    <a:pt x="f95" y="f87"/>
                    <a:pt x="f84" y="f96"/>
                  </a:cubicBezTo>
                  <a:cubicBezTo>
                    <a:pt x="f97" y="f98"/>
                    <a:pt x="f99" y="f98"/>
                    <a:pt x="f80" y="f100"/>
                  </a:cubicBezTo>
                  <a:cubicBezTo>
                    <a:pt x="f101" y="f102"/>
                    <a:pt x="f103" y="f102"/>
                    <a:pt x="f76" y="f100"/>
                  </a:cubicBezTo>
                  <a:cubicBezTo>
                    <a:pt x="f104" y="f98"/>
                    <a:pt x="f105" y="f106"/>
                    <a:pt x="f107" y="f108"/>
                  </a:cubicBezTo>
                  <a:cubicBezTo>
                    <a:pt x="f109" y="f89"/>
                    <a:pt x="f71" y="f110"/>
                    <a:pt x="f111" y="f91"/>
                  </a:cubicBezTo>
                  <a:cubicBezTo>
                    <a:pt x="f112" y="f113"/>
                    <a:pt x="f114" y="f115"/>
                    <a:pt x="f116" y="f117"/>
                  </a:cubicBezTo>
                  <a:cubicBezTo>
                    <a:pt x="f118" y="f119"/>
                    <a:pt x="f120" y="f121"/>
                    <a:pt x="f122" y="f7"/>
                  </a:cubicBezTo>
                  <a:cubicBezTo>
                    <a:pt x="f123" y="f124"/>
                    <a:pt x="f125" y="f126"/>
                    <a:pt x="f127" y="f128"/>
                  </a:cubicBezTo>
                  <a:cubicBezTo>
                    <a:pt x="f129" y="f130"/>
                    <a:pt x="f131" y="f132"/>
                    <a:pt x="f133" y="f92"/>
                  </a:cubicBezTo>
                  <a:cubicBezTo>
                    <a:pt x="f134" y="f108"/>
                    <a:pt x="f135" y="f136"/>
                    <a:pt x="f137" y="f138"/>
                  </a:cubicBezTo>
                  <a:cubicBezTo>
                    <a:pt x="f139" y="f140"/>
                    <a:pt x="f141" y="f142"/>
                    <a:pt x="f143" y="f144"/>
                  </a:cubicBezTo>
                  <a:cubicBezTo>
                    <a:pt x="f145" y="f146"/>
                    <a:pt x="f112" y="f147"/>
                    <a:pt x="f111" y="f147"/>
                  </a:cubicBezTo>
                  <a:cubicBezTo>
                    <a:pt x="f148" y="f147"/>
                    <a:pt x="f145" y="f146"/>
                    <a:pt x="f143" y="f144"/>
                  </a:cubicBezTo>
                  <a:cubicBezTo>
                    <a:pt x="f141" y="f142"/>
                    <a:pt x="f139" y="f140"/>
                    <a:pt x="f137" y="f138"/>
                  </a:cubicBezTo>
                  <a:lnTo>
                    <a:pt x="f149" y="f150"/>
                  </a:lnTo>
                  <a:cubicBezTo>
                    <a:pt x="f151" y="f152"/>
                    <a:pt x="f153" y="f147"/>
                    <a:pt x="f135" y="f154"/>
                  </a:cubicBezTo>
                  <a:cubicBezTo>
                    <a:pt x="f155" y="f100"/>
                    <a:pt x="f156" y="f157"/>
                    <a:pt x="f158" y="f159"/>
                  </a:cubicBezTo>
                  <a:cubicBezTo>
                    <a:pt x="f160" y="f161"/>
                    <a:pt x="f162" y="f161"/>
                    <a:pt x="f163" y="f161"/>
                  </a:cubicBezTo>
                  <a:cubicBezTo>
                    <a:pt x="f151" y="f161"/>
                    <a:pt x="f164" y="f161"/>
                    <a:pt x="f165" y="f128"/>
                  </a:cubicBezTo>
                  <a:cubicBezTo>
                    <a:pt x="f149" y="f115"/>
                    <a:pt x="f166" y="f167"/>
                    <a:pt x="f168" y="f113"/>
                  </a:cubicBezTo>
                  <a:cubicBezTo>
                    <a:pt x="f169" y="f170"/>
                    <a:pt x="f171" y="f157"/>
                    <a:pt x="f172" y="f173"/>
                  </a:cubicBezTo>
                  <a:cubicBezTo>
                    <a:pt x="f172" y="f92"/>
                    <a:pt x="f174" y="f113"/>
                    <a:pt x="f174" y="f175"/>
                  </a:cubicBezTo>
                  <a:cubicBezTo>
                    <a:pt x="f176" y="f170"/>
                    <a:pt x="f177" y="f178"/>
                    <a:pt x="f179" y="f81"/>
                  </a:cubicBezTo>
                  <a:cubicBezTo>
                    <a:pt x="f180" y="f181"/>
                    <a:pt x="f180" y="f144"/>
                    <a:pt x="f182" y="f183"/>
                  </a:cubicBezTo>
                  <a:cubicBezTo>
                    <a:pt x="f184" y="f185"/>
                    <a:pt x="f6" y="f186"/>
                    <a:pt x="f6" y="f186"/>
                  </a:cubicBezTo>
                  <a:cubicBezTo>
                    <a:pt x="f6" y="f186"/>
                    <a:pt x="f187" y="f34"/>
                    <a:pt x="f8" y="f9"/>
                  </a:cubicBezTo>
                  <a:close/>
                </a:path>
              </a:pathLst>
            </a:custGeom>
            <a:noFill/>
            <a:ln w="28575" cap="rnd">
              <a:solidFill>
                <a:srgbClr val="F2EEEC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sp>
          <p:nvSpPr>
            <p:cNvPr id="22" name="Freeform 82">
              <a:extLst>
                <a:ext uri="{FF2B5EF4-FFF2-40B4-BE49-F238E27FC236}">
                  <a16:creationId xmlns:a16="http://schemas.microsoft.com/office/drawing/2014/main" id="{224C21D2-6622-4099-A438-224FCB0F4882}"/>
                </a:ext>
              </a:extLst>
            </p:cNvPr>
            <p:cNvSpPr/>
            <p:nvPr/>
          </p:nvSpPr>
          <p:spPr>
            <a:xfrm>
              <a:off x="2649281" y="2834859"/>
              <a:ext cx="295323" cy="4632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22730"/>
                <a:gd name="f7" fmla="val 506254"/>
                <a:gd name="f8" fmla="val 82751"/>
                <a:gd name="f9" fmla="val 268700"/>
                <a:gd name="f10" fmla="val 78614"/>
                <a:gd name="f11" fmla="val 289538"/>
                <a:gd name="f12" fmla="val 70339"/>
                <a:gd name="f13" fmla="val 306209"/>
                <a:gd name="f14" fmla="val 57926"/>
                <a:gd name="f15" fmla="val 322879"/>
                <a:gd name="f16" fmla="val 24826"/>
                <a:gd name="f17" fmla="val 377058"/>
                <a:gd name="f18" fmla="val 12413"/>
                <a:gd name="f19" fmla="val 439573"/>
                <a:gd name="f20" fmla="val 497919"/>
                <a:gd name="f21" fmla="val 53789"/>
                <a:gd name="f22" fmla="val 502087"/>
                <a:gd name="f23" fmla="val 124127"/>
                <a:gd name="f24" fmla="val 182053"/>
                <a:gd name="f25" fmla="val 506255"/>
                <a:gd name="f26" fmla="val 186191"/>
                <a:gd name="f27" fmla="val 493752"/>
                <a:gd name="f28" fmla="val 190328"/>
                <a:gd name="f29" fmla="val 485416"/>
                <a:gd name="f30" fmla="val 206879"/>
                <a:gd name="f31" fmla="val 231704"/>
                <a:gd name="f32" fmla="val 393729"/>
                <a:gd name="f33" fmla="val 260667"/>
                <a:gd name="f34" fmla="val 352053"/>
                <a:gd name="f35" fmla="val 268942"/>
                <a:gd name="f36" fmla="val 343717"/>
                <a:gd name="f37" fmla="val 273080"/>
                <a:gd name="f38" fmla="val 331214"/>
                <a:gd name="f39" fmla="val 281355"/>
                <a:gd name="f40" fmla="val 306180"/>
                <a:gd name="f41" fmla="val 302041"/>
                <a:gd name="f42" fmla="val 318593"/>
                <a:gd name="f43" fmla="val 322731"/>
                <a:gd name="f44" fmla="val 239527"/>
                <a:gd name="f45" fmla="val 222856"/>
                <a:gd name="f46" fmla="val 206186"/>
                <a:gd name="f47" fmla="val 314455"/>
                <a:gd name="f48" fmla="val 189515"/>
                <a:gd name="f49" fmla="val 289630"/>
                <a:gd name="f50" fmla="val 93660"/>
                <a:gd name="f51" fmla="val 285492"/>
                <a:gd name="f52" fmla="val 64487"/>
                <a:gd name="f53" fmla="val 277217"/>
                <a:gd name="f54" fmla="val 35313"/>
                <a:gd name="f55" fmla="val 264805"/>
                <a:gd name="f56" fmla="val 6140"/>
                <a:gd name="f57" fmla="val 244117"/>
                <a:gd name="f58" fmla="val -23033"/>
                <a:gd name="f59" fmla="val 91027"/>
                <a:gd name="f60" fmla="val 60319"/>
                <a:gd name="f61" fmla="val 66201"/>
                <a:gd name="f62" fmla="val 76990"/>
                <a:gd name="f63" fmla="val 33101"/>
                <a:gd name="f64" fmla="val 97828"/>
                <a:gd name="f65" fmla="val 181180"/>
                <a:gd name="f66" fmla="val 214521"/>
                <a:gd name="f67" fmla="val 227024"/>
                <a:gd name="f68" fmla="val 247862"/>
                <a:gd name="f69" fmla="+- 0 0 -90"/>
                <a:gd name="f70" fmla="*/ f3 1 322730"/>
                <a:gd name="f71" fmla="*/ f4 1 506254"/>
                <a:gd name="f72" fmla="val f5"/>
                <a:gd name="f73" fmla="val f6"/>
                <a:gd name="f74" fmla="val f7"/>
                <a:gd name="f75" fmla="*/ f69 f0 1"/>
                <a:gd name="f76" fmla="+- f74 0 f72"/>
                <a:gd name="f77" fmla="+- f73 0 f72"/>
                <a:gd name="f78" fmla="*/ f75 1 f2"/>
                <a:gd name="f79" fmla="*/ f77 1 322730"/>
                <a:gd name="f80" fmla="*/ f76 1 506254"/>
                <a:gd name="f81" fmla="*/ 82751 f77 1"/>
                <a:gd name="f82" fmla="*/ 268700 f76 1"/>
                <a:gd name="f83" fmla="*/ 57926 f77 1"/>
                <a:gd name="f84" fmla="*/ 322879 f76 1"/>
                <a:gd name="f85" fmla="*/ 0 f77 1"/>
                <a:gd name="f86" fmla="*/ 497919 f76 1"/>
                <a:gd name="f87" fmla="*/ 182053 f77 1"/>
                <a:gd name="f88" fmla="*/ 506255 f76 1"/>
                <a:gd name="f89" fmla="*/ 190328 f77 1"/>
                <a:gd name="f90" fmla="*/ 485416 f76 1"/>
                <a:gd name="f91" fmla="*/ 260667 f77 1"/>
                <a:gd name="f92" fmla="*/ 352053 f76 1"/>
                <a:gd name="f93" fmla="*/ 281355 f77 1"/>
                <a:gd name="f94" fmla="*/ 322731 f77 1"/>
                <a:gd name="f95" fmla="*/ 239527 f76 1"/>
                <a:gd name="f96" fmla="*/ 314455 f77 1"/>
                <a:gd name="f97" fmla="*/ 189515 f76 1"/>
                <a:gd name="f98" fmla="*/ 289630 f77 1"/>
                <a:gd name="f99" fmla="*/ 93660 f76 1"/>
                <a:gd name="f100" fmla="*/ 264805 f77 1"/>
                <a:gd name="f101" fmla="*/ 6140 f76 1"/>
                <a:gd name="f102" fmla="*/ 66201 f77 1"/>
                <a:gd name="f103" fmla="*/ 76990 f76 1"/>
                <a:gd name="f104" fmla="*/ 214521 f76 1"/>
                <a:gd name="f105" fmla="+- f78 0 f1"/>
                <a:gd name="f106" fmla="*/ f81 1 322730"/>
                <a:gd name="f107" fmla="*/ f82 1 506254"/>
                <a:gd name="f108" fmla="*/ f83 1 322730"/>
                <a:gd name="f109" fmla="*/ f84 1 506254"/>
                <a:gd name="f110" fmla="*/ f85 1 322730"/>
                <a:gd name="f111" fmla="*/ f86 1 506254"/>
                <a:gd name="f112" fmla="*/ f87 1 322730"/>
                <a:gd name="f113" fmla="*/ f88 1 506254"/>
                <a:gd name="f114" fmla="*/ f89 1 322730"/>
                <a:gd name="f115" fmla="*/ f90 1 506254"/>
                <a:gd name="f116" fmla="*/ f91 1 322730"/>
                <a:gd name="f117" fmla="*/ f92 1 506254"/>
                <a:gd name="f118" fmla="*/ f93 1 322730"/>
                <a:gd name="f119" fmla="*/ f94 1 322730"/>
                <a:gd name="f120" fmla="*/ f95 1 506254"/>
                <a:gd name="f121" fmla="*/ f96 1 322730"/>
                <a:gd name="f122" fmla="*/ f97 1 506254"/>
                <a:gd name="f123" fmla="*/ f98 1 322730"/>
                <a:gd name="f124" fmla="*/ f99 1 506254"/>
                <a:gd name="f125" fmla="*/ f100 1 322730"/>
                <a:gd name="f126" fmla="*/ f101 1 506254"/>
                <a:gd name="f127" fmla="*/ f102 1 322730"/>
                <a:gd name="f128" fmla="*/ f103 1 506254"/>
                <a:gd name="f129" fmla="*/ f104 1 506254"/>
                <a:gd name="f130" fmla="*/ f72 1 f79"/>
                <a:gd name="f131" fmla="*/ f73 1 f79"/>
                <a:gd name="f132" fmla="*/ f72 1 f80"/>
                <a:gd name="f133" fmla="*/ f74 1 f80"/>
                <a:gd name="f134" fmla="*/ f106 1 f79"/>
                <a:gd name="f135" fmla="*/ f107 1 f80"/>
                <a:gd name="f136" fmla="*/ f108 1 f79"/>
                <a:gd name="f137" fmla="*/ f109 1 f80"/>
                <a:gd name="f138" fmla="*/ f110 1 f79"/>
                <a:gd name="f139" fmla="*/ f111 1 f80"/>
                <a:gd name="f140" fmla="*/ f112 1 f79"/>
                <a:gd name="f141" fmla="*/ f113 1 f80"/>
                <a:gd name="f142" fmla="*/ f114 1 f79"/>
                <a:gd name="f143" fmla="*/ f115 1 f80"/>
                <a:gd name="f144" fmla="*/ f116 1 f79"/>
                <a:gd name="f145" fmla="*/ f117 1 f80"/>
                <a:gd name="f146" fmla="*/ f118 1 f79"/>
                <a:gd name="f147" fmla="*/ f119 1 f79"/>
                <a:gd name="f148" fmla="*/ f120 1 f80"/>
                <a:gd name="f149" fmla="*/ f121 1 f79"/>
                <a:gd name="f150" fmla="*/ f122 1 f80"/>
                <a:gd name="f151" fmla="*/ f123 1 f79"/>
                <a:gd name="f152" fmla="*/ f124 1 f80"/>
                <a:gd name="f153" fmla="*/ f125 1 f79"/>
                <a:gd name="f154" fmla="*/ f126 1 f80"/>
                <a:gd name="f155" fmla="*/ f127 1 f79"/>
                <a:gd name="f156" fmla="*/ f128 1 f80"/>
                <a:gd name="f157" fmla="*/ f129 1 f80"/>
                <a:gd name="f158" fmla="*/ f130 f70 1"/>
                <a:gd name="f159" fmla="*/ f131 f70 1"/>
                <a:gd name="f160" fmla="*/ f133 f71 1"/>
                <a:gd name="f161" fmla="*/ f132 f71 1"/>
                <a:gd name="f162" fmla="*/ f134 f70 1"/>
                <a:gd name="f163" fmla="*/ f135 f71 1"/>
                <a:gd name="f164" fmla="*/ f136 f70 1"/>
                <a:gd name="f165" fmla="*/ f137 f71 1"/>
                <a:gd name="f166" fmla="*/ f138 f70 1"/>
                <a:gd name="f167" fmla="*/ f139 f71 1"/>
                <a:gd name="f168" fmla="*/ f140 f70 1"/>
                <a:gd name="f169" fmla="*/ f141 f71 1"/>
                <a:gd name="f170" fmla="*/ f142 f70 1"/>
                <a:gd name="f171" fmla="*/ f143 f71 1"/>
                <a:gd name="f172" fmla="*/ f144 f70 1"/>
                <a:gd name="f173" fmla="*/ f145 f71 1"/>
                <a:gd name="f174" fmla="*/ f146 f70 1"/>
                <a:gd name="f175" fmla="*/ f147 f70 1"/>
                <a:gd name="f176" fmla="*/ f148 f71 1"/>
                <a:gd name="f177" fmla="*/ f149 f70 1"/>
                <a:gd name="f178" fmla="*/ f150 f71 1"/>
                <a:gd name="f179" fmla="*/ f151 f70 1"/>
                <a:gd name="f180" fmla="*/ f152 f71 1"/>
                <a:gd name="f181" fmla="*/ f153 f70 1"/>
                <a:gd name="f182" fmla="*/ f154 f71 1"/>
                <a:gd name="f183" fmla="*/ f155 f70 1"/>
                <a:gd name="f184" fmla="*/ f156 f71 1"/>
                <a:gd name="f185" fmla="*/ f157 f7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05">
                  <a:pos x="f162" y="f163"/>
                </a:cxn>
                <a:cxn ang="f105">
                  <a:pos x="f164" y="f165"/>
                </a:cxn>
                <a:cxn ang="f105">
                  <a:pos x="f166" y="f167"/>
                </a:cxn>
                <a:cxn ang="f105">
                  <a:pos x="f168" y="f169"/>
                </a:cxn>
                <a:cxn ang="f105">
                  <a:pos x="f170" y="f171"/>
                </a:cxn>
                <a:cxn ang="f105">
                  <a:pos x="f172" y="f173"/>
                </a:cxn>
                <a:cxn ang="f105">
                  <a:pos x="f174" y="f165"/>
                </a:cxn>
                <a:cxn ang="f105">
                  <a:pos x="f175" y="f176"/>
                </a:cxn>
                <a:cxn ang="f105">
                  <a:pos x="f177" y="f178"/>
                </a:cxn>
                <a:cxn ang="f105">
                  <a:pos x="f179" y="f180"/>
                </a:cxn>
                <a:cxn ang="f105">
                  <a:pos x="f181" y="f182"/>
                </a:cxn>
                <a:cxn ang="f105">
                  <a:pos x="f183" y="f184"/>
                </a:cxn>
                <a:cxn ang="f105">
                  <a:pos x="f183" y="f185"/>
                </a:cxn>
                <a:cxn ang="f105">
                  <a:pos x="f162" y="f163"/>
                </a:cxn>
              </a:cxnLst>
              <a:rect l="f158" t="f161" r="f159" b="f160"/>
              <a:pathLst>
                <a:path w="322730" h="506254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5" y="f20"/>
                  </a:cubicBezTo>
                  <a:cubicBezTo>
                    <a:pt x="f21" y="f22"/>
                    <a:pt x="f23" y="f22"/>
                    <a:pt x="f24" y="f25"/>
                  </a:cubicBezTo>
                  <a:cubicBezTo>
                    <a:pt x="f26" y="f20"/>
                    <a:pt x="f26" y="f27"/>
                    <a:pt x="f28" y="f29"/>
                  </a:cubicBezTo>
                  <a:cubicBezTo>
                    <a:pt x="f30" y="f19"/>
                    <a:pt x="f31" y="f32"/>
                    <a:pt x="f33" y="f34"/>
                  </a:cubicBezTo>
                  <a:cubicBezTo>
                    <a:pt x="f35" y="f36"/>
                    <a:pt x="f37" y="f38"/>
                    <a:pt x="f39" y="f15"/>
                  </a:cubicBezTo>
                  <a:cubicBezTo>
                    <a:pt x="f40" y="f41"/>
                    <a:pt x="f42" y="f9"/>
                    <a:pt x="f43" y="f44"/>
                  </a:cubicBezTo>
                  <a:cubicBezTo>
                    <a:pt x="f43" y="f45"/>
                    <a:pt x="f42" y="f46"/>
                    <a:pt x="f47" y="f48"/>
                  </a:cubicBezTo>
                  <a:lnTo>
                    <a:pt x="f49" y="f50"/>
                  </a:lnTo>
                  <a:cubicBezTo>
                    <a:pt x="f51" y="f52"/>
                    <a:pt x="f53" y="f54"/>
                    <a:pt x="f55" y="f56"/>
                  </a:cubicBezTo>
                  <a:cubicBezTo>
                    <a:pt x="f57" y="f58"/>
                    <a:pt x="f59" y="f60"/>
                    <a:pt x="f61" y="f62"/>
                  </a:cubicBezTo>
                  <a:cubicBezTo>
                    <a:pt x="f63" y="f64"/>
                    <a:pt x="f14" y="f65"/>
                    <a:pt x="f61" y="f66"/>
                  </a:cubicBezTo>
                  <a:cubicBezTo>
                    <a:pt x="f10" y="f67"/>
                    <a:pt x="f8" y="f68"/>
                    <a:pt x="f8" y="f9"/>
                  </a:cubicBezTo>
                  <a:close/>
                </a:path>
              </a:pathLst>
            </a:custGeom>
            <a:noFill/>
            <a:ln w="28575" cap="rnd">
              <a:solidFill>
                <a:srgbClr val="F2EEEC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sp>
          <p:nvSpPr>
            <p:cNvPr id="23" name="Freeform 83">
              <a:extLst>
                <a:ext uri="{FF2B5EF4-FFF2-40B4-BE49-F238E27FC236}">
                  <a16:creationId xmlns:a16="http://schemas.microsoft.com/office/drawing/2014/main" id="{4AB02230-314C-4FEB-98AD-DF97542E9EE1}"/>
                </a:ext>
              </a:extLst>
            </p:cNvPr>
            <p:cNvSpPr/>
            <p:nvPr/>
          </p:nvSpPr>
          <p:spPr>
            <a:xfrm>
              <a:off x="2580391" y="2630719"/>
              <a:ext cx="364946" cy="5682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98810"/>
                <a:gd name="f7" fmla="val 620975"/>
                <a:gd name="f8" fmla="val 133204"/>
                <a:gd name="f9" fmla="val 541791"/>
                <a:gd name="f10" fmla="val 145617"/>
                <a:gd name="f11" fmla="val 525120"/>
                <a:gd name="f12" fmla="val 153892"/>
                <a:gd name="f13" fmla="val 508450"/>
                <a:gd name="f14" fmla="val 158030"/>
                <a:gd name="f15" fmla="val 487612"/>
                <a:gd name="f16" fmla="val 466774"/>
                <a:gd name="f17" fmla="val 445936"/>
                <a:gd name="f18" fmla="val 429265"/>
                <a:gd name="f19" fmla="val 137342"/>
                <a:gd name="f20" fmla="val 395924"/>
                <a:gd name="f21" fmla="val 112516"/>
                <a:gd name="f22" fmla="val 312572"/>
                <a:gd name="f23" fmla="val 291733"/>
                <a:gd name="f24" fmla="val 170442"/>
                <a:gd name="f25" fmla="val 275063"/>
                <a:gd name="f26" fmla="val 323532"/>
                <a:gd name="f27" fmla="val 191711"/>
                <a:gd name="f28" fmla="val 344220"/>
                <a:gd name="f29" fmla="val 220884"/>
                <a:gd name="f30" fmla="val 348358"/>
                <a:gd name="f31" fmla="val 233387"/>
                <a:gd name="f32" fmla="val 352495"/>
                <a:gd name="f33" fmla="val 245890"/>
                <a:gd name="f34" fmla="val 356633"/>
                <a:gd name="f35" fmla="val 258393"/>
                <a:gd name="f36" fmla="val 398009"/>
                <a:gd name="f37" fmla="val 33341"/>
                <a:gd name="f38" fmla="val 402146"/>
                <a:gd name="f39" fmla="val 16670"/>
                <a:gd name="f40" fmla="val 389734"/>
                <a:gd name="f41" fmla="val 373183"/>
                <a:gd name="f42" fmla="val 369046"/>
                <a:gd name="f43" fmla="val 124929"/>
                <a:gd name="f44" fmla="val 12503"/>
                <a:gd name="f45" fmla="val 100104"/>
                <a:gd name="f46" fmla="val 83553"/>
                <a:gd name="f47" fmla="val 79416"/>
                <a:gd name="f48" fmla="val 54179"/>
                <a:gd name="f49" fmla="val 802"/>
                <a:gd name="f50" fmla="val 587635"/>
                <a:gd name="f51" fmla="val -3336"/>
                <a:gd name="f52" fmla="val 604305"/>
                <a:gd name="f53" fmla="val 9077"/>
                <a:gd name="f54" fmla="val 25627"/>
                <a:gd name="f55" fmla="val 29765"/>
                <a:gd name="f56" fmla="val 33902"/>
                <a:gd name="f57" fmla="val 104241"/>
                <a:gd name="f58" fmla="val 616808"/>
                <a:gd name="f59" fmla="val 108379"/>
                <a:gd name="f60" fmla="val 595970"/>
                <a:gd name="f61" fmla="val 120792"/>
                <a:gd name="f62" fmla="val 566796"/>
                <a:gd name="f63" fmla="+- 0 0 -90"/>
                <a:gd name="f64" fmla="*/ f3 1 398810"/>
                <a:gd name="f65" fmla="*/ f4 1 620975"/>
                <a:gd name="f66" fmla="val f5"/>
                <a:gd name="f67" fmla="val f6"/>
                <a:gd name="f68" fmla="val f7"/>
                <a:gd name="f69" fmla="*/ f63 f0 1"/>
                <a:gd name="f70" fmla="+- f68 0 f66"/>
                <a:gd name="f71" fmla="+- f67 0 f66"/>
                <a:gd name="f72" fmla="*/ f69 1 f2"/>
                <a:gd name="f73" fmla="*/ f71 1 398810"/>
                <a:gd name="f74" fmla="*/ f70 1 620975"/>
                <a:gd name="f75" fmla="*/ 133204 f71 1"/>
                <a:gd name="f76" fmla="*/ 541791 f70 1"/>
                <a:gd name="f77" fmla="*/ 158030 f71 1"/>
                <a:gd name="f78" fmla="*/ 487612 f70 1"/>
                <a:gd name="f79" fmla="*/ 145617 f71 1"/>
                <a:gd name="f80" fmla="*/ 429265 f70 1"/>
                <a:gd name="f81" fmla="*/ 291733 f70 1"/>
                <a:gd name="f82" fmla="*/ 344220 f71 1"/>
                <a:gd name="f83" fmla="*/ 220884 f70 1"/>
                <a:gd name="f84" fmla="*/ 356633 f71 1"/>
                <a:gd name="f85" fmla="*/ 258393 f70 1"/>
                <a:gd name="f86" fmla="*/ 398009 f71 1"/>
                <a:gd name="f87" fmla="*/ 33341 f70 1"/>
                <a:gd name="f88" fmla="*/ 373183 f71 1"/>
                <a:gd name="f89" fmla="*/ 0 f70 1"/>
                <a:gd name="f90" fmla="*/ 369046 f71 1"/>
                <a:gd name="f91" fmla="*/ 124929 f71 1"/>
                <a:gd name="f92" fmla="*/ 12503 f70 1"/>
                <a:gd name="f93" fmla="*/ 79416 f71 1"/>
                <a:gd name="f94" fmla="*/ 54179 f70 1"/>
                <a:gd name="f95" fmla="*/ 802 f71 1"/>
                <a:gd name="f96" fmla="*/ 587635 f70 1"/>
                <a:gd name="f97" fmla="*/ 25627 f71 1"/>
                <a:gd name="f98" fmla="*/ 620975 f70 1"/>
                <a:gd name="f99" fmla="*/ 33902 f71 1"/>
                <a:gd name="f100" fmla="*/ 104241 f71 1"/>
                <a:gd name="f101" fmla="*/ 616808 f70 1"/>
                <a:gd name="f102" fmla="+- f72 0 f1"/>
                <a:gd name="f103" fmla="*/ f75 1 398810"/>
                <a:gd name="f104" fmla="*/ f76 1 620975"/>
                <a:gd name="f105" fmla="*/ f77 1 398810"/>
                <a:gd name="f106" fmla="*/ f78 1 620975"/>
                <a:gd name="f107" fmla="*/ f79 1 398810"/>
                <a:gd name="f108" fmla="*/ f80 1 620975"/>
                <a:gd name="f109" fmla="*/ f81 1 620975"/>
                <a:gd name="f110" fmla="*/ f82 1 398810"/>
                <a:gd name="f111" fmla="*/ f83 1 620975"/>
                <a:gd name="f112" fmla="*/ f84 1 398810"/>
                <a:gd name="f113" fmla="*/ f85 1 620975"/>
                <a:gd name="f114" fmla="*/ f86 1 398810"/>
                <a:gd name="f115" fmla="*/ f87 1 620975"/>
                <a:gd name="f116" fmla="*/ f88 1 398810"/>
                <a:gd name="f117" fmla="*/ f89 1 620975"/>
                <a:gd name="f118" fmla="*/ f90 1 398810"/>
                <a:gd name="f119" fmla="*/ f91 1 398810"/>
                <a:gd name="f120" fmla="*/ f92 1 620975"/>
                <a:gd name="f121" fmla="*/ f93 1 398810"/>
                <a:gd name="f122" fmla="*/ f94 1 620975"/>
                <a:gd name="f123" fmla="*/ f95 1 398810"/>
                <a:gd name="f124" fmla="*/ f96 1 620975"/>
                <a:gd name="f125" fmla="*/ f97 1 398810"/>
                <a:gd name="f126" fmla="*/ f98 1 620975"/>
                <a:gd name="f127" fmla="*/ f99 1 398810"/>
                <a:gd name="f128" fmla="*/ f100 1 398810"/>
                <a:gd name="f129" fmla="*/ f101 1 620975"/>
                <a:gd name="f130" fmla="*/ f66 1 f73"/>
                <a:gd name="f131" fmla="*/ f67 1 f73"/>
                <a:gd name="f132" fmla="*/ f66 1 f74"/>
                <a:gd name="f133" fmla="*/ f68 1 f74"/>
                <a:gd name="f134" fmla="*/ f103 1 f73"/>
                <a:gd name="f135" fmla="*/ f104 1 f74"/>
                <a:gd name="f136" fmla="*/ f105 1 f73"/>
                <a:gd name="f137" fmla="*/ f106 1 f74"/>
                <a:gd name="f138" fmla="*/ f107 1 f73"/>
                <a:gd name="f139" fmla="*/ f108 1 f74"/>
                <a:gd name="f140" fmla="*/ f109 1 f74"/>
                <a:gd name="f141" fmla="*/ f110 1 f73"/>
                <a:gd name="f142" fmla="*/ f111 1 f74"/>
                <a:gd name="f143" fmla="*/ f112 1 f73"/>
                <a:gd name="f144" fmla="*/ f113 1 f74"/>
                <a:gd name="f145" fmla="*/ f114 1 f73"/>
                <a:gd name="f146" fmla="*/ f115 1 f74"/>
                <a:gd name="f147" fmla="*/ f116 1 f73"/>
                <a:gd name="f148" fmla="*/ f117 1 f74"/>
                <a:gd name="f149" fmla="*/ f118 1 f73"/>
                <a:gd name="f150" fmla="*/ f119 1 f73"/>
                <a:gd name="f151" fmla="*/ f120 1 f74"/>
                <a:gd name="f152" fmla="*/ f121 1 f73"/>
                <a:gd name="f153" fmla="*/ f122 1 f74"/>
                <a:gd name="f154" fmla="*/ f123 1 f73"/>
                <a:gd name="f155" fmla="*/ f124 1 f74"/>
                <a:gd name="f156" fmla="*/ f125 1 f73"/>
                <a:gd name="f157" fmla="*/ f126 1 f74"/>
                <a:gd name="f158" fmla="*/ f127 1 f73"/>
                <a:gd name="f159" fmla="*/ f128 1 f73"/>
                <a:gd name="f160" fmla="*/ f129 1 f74"/>
                <a:gd name="f161" fmla="*/ f130 f64 1"/>
                <a:gd name="f162" fmla="*/ f131 f64 1"/>
                <a:gd name="f163" fmla="*/ f133 f65 1"/>
                <a:gd name="f164" fmla="*/ f132 f65 1"/>
                <a:gd name="f165" fmla="*/ f134 f64 1"/>
                <a:gd name="f166" fmla="*/ f135 f65 1"/>
                <a:gd name="f167" fmla="*/ f136 f64 1"/>
                <a:gd name="f168" fmla="*/ f137 f65 1"/>
                <a:gd name="f169" fmla="*/ f138 f64 1"/>
                <a:gd name="f170" fmla="*/ f139 f65 1"/>
                <a:gd name="f171" fmla="*/ f140 f65 1"/>
                <a:gd name="f172" fmla="*/ f141 f64 1"/>
                <a:gd name="f173" fmla="*/ f142 f65 1"/>
                <a:gd name="f174" fmla="*/ f143 f64 1"/>
                <a:gd name="f175" fmla="*/ f144 f65 1"/>
                <a:gd name="f176" fmla="*/ f145 f64 1"/>
                <a:gd name="f177" fmla="*/ f146 f65 1"/>
                <a:gd name="f178" fmla="*/ f147 f64 1"/>
                <a:gd name="f179" fmla="*/ f148 f65 1"/>
                <a:gd name="f180" fmla="*/ f149 f64 1"/>
                <a:gd name="f181" fmla="*/ f150 f64 1"/>
                <a:gd name="f182" fmla="*/ f151 f65 1"/>
                <a:gd name="f183" fmla="*/ f152 f64 1"/>
                <a:gd name="f184" fmla="*/ f153 f65 1"/>
                <a:gd name="f185" fmla="*/ f154 f64 1"/>
                <a:gd name="f186" fmla="*/ f155 f65 1"/>
                <a:gd name="f187" fmla="*/ f156 f64 1"/>
                <a:gd name="f188" fmla="*/ f157 f65 1"/>
                <a:gd name="f189" fmla="*/ f158 f64 1"/>
                <a:gd name="f190" fmla="*/ f159 f64 1"/>
                <a:gd name="f191" fmla="*/ f160 f6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02">
                  <a:pos x="f165" y="f166"/>
                </a:cxn>
                <a:cxn ang="f102">
                  <a:pos x="f167" y="f168"/>
                </a:cxn>
                <a:cxn ang="f102">
                  <a:pos x="f169" y="f170"/>
                </a:cxn>
                <a:cxn ang="f102">
                  <a:pos x="f169" y="f171"/>
                </a:cxn>
                <a:cxn ang="f102">
                  <a:pos x="f172" y="f173"/>
                </a:cxn>
                <a:cxn ang="f102">
                  <a:pos x="f174" y="f175"/>
                </a:cxn>
                <a:cxn ang="f102">
                  <a:pos x="f176" y="f177"/>
                </a:cxn>
                <a:cxn ang="f102">
                  <a:pos x="f178" y="f179"/>
                </a:cxn>
                <a:cxn ang="f102">
                  <a:pos x="f180" y="f179"/>
                </a:cxn>
                <a:cxn ang="f102">
                  <a:pos x="f181" y="f182"/>
                </a:cxn>
                <a:cxn ang="f102">
                  <a:pos x="f183" y="f184"/>
                </a:cxn>
                <a:cxn ang="f102">
                  <a:pos x="f185" y="f186"/>
                </a:cxn>
                <a:cxn ang="f102">
                  <a:pos x="f187" y="f188"/>
                </a:cxn>
                <a:cxn ang="f102">
                  <a:pos x="f189" y="f188"/>
                </a:cxn>
                <a:cxn ang="f102">
                  <a:pos x="f190" y="f191"/>
                </a:cxn>
                <a:cxn ang="f102">
                  <a:pos x="f165" y="f166"/>
                </a:cxn>
              </a:cxnLst>
              <a:rect l="f161" t="f164" r="f162" b="f163"/>
              <a:pathLst>
                <a:path w="398810" h="620975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4" y="f16"/>
                    <a:pt x="f12" y="f17"/>
                    <a:pt x="f10" y="f18"/>
                  </a:cubicBezTo>
                  <a:cubicBezTo>
                    <a:pt x="f19" y="f20"/>
                    <a:pt x="f21" y="f22"/>
                    <a:pt x="f10" y="f23"/>
                  </a:cubicBezTo>
                  <a:cubicBezTo>
                    <a:pt x="f24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34" y="f35"/>
                  </a:cubicBezTo>
                  <a:lnTo>
                    <a:pt x="f36" y="f37"/>
                  </a:lnTo>
                  <a:cubicBezTo>
                    <a:pt x="f38" y="f39"/>
                    <a:pt x="f40" y="f5"/>
                    <a:pt x="f41" y="f5"/>
                  </a:cubicBezTo>
                  <a:cubicBezTo>
                    <a:pt x="f41" y="f5"/>
                    <a:pt x="f42" y="f5"/>
                    <a:pt x="f42" y="f5"/>
                  </a:cubicBezTo>
                  <a:lnTo>
                    <a:pt x="f43" y="f44"/>
                  </a:lnTo>
                  <a:cubicBezTo>
                    <a:pt x="f45" y="f44"/>
                    <a:pt x="f46" y="f37"/>
                    <a:pt x="f47" y="f48"/>
                  </a:cubicBezTo>
                  <a:lnTo>
                    <a:pt x="f49" y="f50"/>
                  </a:lnTo>
                  <a:cubicBezTo>
                    <a:pt x="f51" y="f52"/>
                    <a:pt x="f53" y="f7"/>
                    <a:pt x="f54" y="f7"/>
                  </a:cubicBezTo>
                  <a:cubicBezTo>
                    <a:pt x="f55" y="f7"/>
                    <a:pt x="f55" y="f7"/>
                    <a:pt x="f56" y="f7"/>
                  </a:cubicBezTo>
                  <a:lnTo>
                    <a:pt x="f57" y="f58"/>
                  </a:lnTo>
                  <a:cubicBezTo>
                    <a:pt x="f59" y="f60"/>
                    <a:pt x="f61" y="f62"/>
                    <a:pt x="f8" y="f9"/>
                  </a:cubicBezTo>
                  <a:close/>
                </a:path>
              </a:pathLst>
            </a:custGeom>
            <a:noFill/>
            <a:ln w="28575" cap="rnd">
              <a:solidFill>
                <a:srgbClr val="F2EEEC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sp>
          <p:nvSpPr>
            <p:cNvPr id="24" name="Freeform 84">
              <a:extLst>
                <a:ext uri="{FF2B5EF4-FFF2-40B4-BE49-F238E27FC236}">
                  <a16:creationId xmlns:a16="http://schemas.microsoft.com/office/drawing/2014/main" id="{06B153D5-E10F-4E6D-8A90-14FAB897AAF5}"/>
                </a:ext>
              </a:extLst>
            </p:cNvPr>
            <p:cNvSpPr/>
            <p:nvPr/>
          </p:nvSpPr>
          <p:spPr>
            <a:xfrm>
              <a:off x="2167850" y="5250777"/>
              <a:ext cx="560938" cy="26314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12989"/>
                <a:gd name="f7" fmla="val 287565"/>
                <a:gd name="f8" fmla="val 612990"/>
                <a:gd name="f9" fmla="val 4168"/>
                <a:gd name="f10" fmla="val 493000"/>
                <a:gd name="f11" fmla="val 8335"/>
                <a:gd name="f12" fmla="val 373011"/>
                <a:gd name="f13" fmla="val 253021"/>
                <a:gd name="f14" fmla="val 228196"/>
                <a:gd name="f15" fmla="val 29173"/>
                <a:gd name="f16" fmla="val 199233"/>
                <a:gd name="f17" fmla="val 58347"/>
                <a:gd name="f18" fmla="val 170270"/>
                <a:gd name="f19" fmla="val 87520"/>
                <a:gd name="f20" fmla="val 133031"/>
                <a:gd name="f21" fmla="val 120861"/>
                <a:gd name="f22" fmla="val 91656"/>
                <a:gd name="f23" fmla="val 112526"/>
                <a:gd name="f24" fmla="val 42005"/>
                <a:gd name="f25" fmla="val 162537"/>
                <a:gd name="f26" fmla="val 13042"/>
                <a:gd name="f27" fmla="val 195878"/>
                <a:gd name="f28" fmla="val -3508"/>
                <a:gd name="f29" fmla="val 241722"/>
                <a:gd name="f30" fmla="val 629"/>
                <a:gd name="f31" fmla="val 287566"/>
                <a:gd name="f32" fmla="val 99931"/>
                <a:gd name="f33" fmla="val 555064"/>
                <a:gd name="f34" fmla="val 592302"/>
                <a:gd name="f35" fmla="val 179208"/>
                <a:gd name="f36" fmla="val 567476"/>
                <a:gd name="f37" fmla="val 133364"/>
                <a:gd name="f38" fmla="val 563339"/>
                <a:gd name="f39" fmla="val 584027"/>
                <a:gd name="f40" fmla="val 70849"/>
                <a:gd name="f41" fmla="+- 0 0 -90"/>
                <a:gd name="f42" fmla="*/ f3 1 612989"/>
                <a:gd name="f43" fmla="*/ f4 1 287565"/>
                <a:gd name="f44" fmla="val f5"/>
                <a:gd name="f45" fmla="val f6"/>
                <a:gd name="f46" fmla="val f7"/>
                <a:gd name="f47" fmla="*/ f41 f0 1"/>
                <a:gd name="f48" fmla="+- f46 0 f44"/>
                <a:gd name="f49" fmla="+- f45 0 f44"/>
                <a:gd name="f50" fmla="*/ f47 1 f2"/>
                <a:gd name="f51" fmla="*/ f49 1 612989"/>
                <a:gd name="f52" fmla="*/ f48 1 287565"/>
                <a:gd name="f53" fmla="*/ 612990 f49 1"/>
                <a:gd name="f54" fmla="*/ 4168 f48 1"/>
                <a:gd name="f55" fmla="*/ 253021 f49 1"/>
                <a:gd name="f56" fmla="*/ 0 f48 1"/>
                <a:gd name="f57" fmla="*/ 170270 f49 1"/>
                <a:gd name="f58" fmla="*/ 87520 f48 1"/>
                <a:gd name="f59" fmla="*/ 42005 f49 1"/>
                <a:gd name="f60" fmla="*/ 162537 f48 1"/>
                <a:gd name="f61" fmla="*/ 629 f49 1"/>
                <a:gd name="f62" fmla="*/ 287566 f48 1"/>
                <a:gd name="f63" fmla="*/ 555064 f49 1"/>
                <a:gd name="f64" fmla="*/ 567476 f49 1"/>
                <a:gd name="f65" fmla="*/ 133364 f48 1"/>
                <a:gd name="f66" fmla="+- f50 0 f1"/>
                <a:gd name="f67" fmla="*/ f53 1 612989"/>
                <a:gd name="f68" fmla="*/ f54 1 287565"/>
                <a:gd name="f69" fmla="*/ f55 1 612989"/>
                <a:gd name="f70" fmla="*/ f56 1 287565"/>
                <a:gd name="f71" fmla="*/ f57 1 612989"/>
                <a:gd name="f72" fmla="*/ f58 1 287565"/>
                <a:gd name="f73" fmla="*/ f59 1 612989"/>
                <a:gd name="f74" fmla="*/ f60 1 287565"/>
                <a:gd name="f75" fmla="*/ f61 1 612989"/>
                <a:gd name="f76" fmla="*/ f62 1 287565"/>
                <a:gd name="f77" fmla="*/ f63 1 612989"/>
                <a:gd name="f78" fmla="*/ f64 1 612989"/>
                <a:gd name="f79" fmla="*/ f65 1 287565"/>
                <a:gd name="f80" fmla="*/ f44 1 f51"/>
                <a:gd name="f81" fmla="*/ f45 1 f51"/>
                <a:gd name="f82" fmla="*/ f44 1 f52"/>
                <a:gd name="f83" fmla="*/ f46 1 f52"/>
                <a:gd name="f84" fmla="*/ f67 1 f51"/>
                <a:gd name="f85" fmla="*/ f68 1 f52"/>
                <a:gd name="f86" fmla="*/ f69 1 f51"/>
                <a:gd name="f87" fmla="*/ f70 1 f52"/>
                <a:gd name="f88" fmla="*/ f71 1 f51"/>
                <a:gd name="f89" fmla="*/ f72 1 f52"/>
                <a:gd name="f90" fmla="*/ f73 1 f51"/>
                <a:gd name="f91" fmla="*/ f74 1 f52"/>
                <a:gd name="f92" fmla="*/ f75 1 f51"/>
                <a:gd name="f93" fmla="*/ f76 1 f52"/>
                <a:gd name="f94" fmla="*/ f77 1 f51"/>
                <a:gd name="f95" fmla="*/ f78 1 f51"/>
                <a:gd name="f96" fmla="*/ f79 1 f52"/>
                <a:gd name="f97" fmla="*/ f80 f42 1"/>
                <a:gd name="f98" fmla="*/ f81 f42 1"/>
                <a:gd name="f99" fmla="*/ f83 f43 1"/>
                <a:gd name="f100" fmla="*/ f82 f43 1"/>
                <a:gd name="f101" fmla="*/ f84 f42 1"/>
                <a:gd name="f102" fmla="*/ f85 f43 1"/>
                <a:gd name="f103" fmla="*/ f86 f42 1"/>
                <a:gd name="f104" fmla="*/ f87 f43 1"/>
                <a:gd name="f105" fmla="*/ f88 f42 1"/>
                <a:gd name="f106" fmla="*/ f89 f43 1"/>
                <a:gd name="f107" fmla="*/ f90 f42 1"/>
                <a:gd name="f108" fmla="*/ f91 f43 1"/>
                <a:gd name="f109" fmla="*/ f92 f42 1"/>
                <a:gd name="f110" fmla="*/ f93 f43 1"/>
                <a:gd name="f111" fmla="*/ f94 f42 1"/>
                <a:gd name="f112" fmla="*/ f95 f42 1"/>
                <a:gd name="f113" fmla="*/ f96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6">
                  <a:pos x="f101" y="f102"/>
                </a:cxn>
                <a:cxn ang="f66">
                  <a:pos x="f103" y="f104"/>
                </a:cxn>
                <a:cxn ang="f66">
                  <a:pos x="f105" y="f106"/>
                </a:cxn>
                <a:cxn ang="f66">
                  <a:pos x="f107" y="f108"/>
                </a:cxn>
                <a:cxn ang="f66">
                  <a:pos x="f109" y="f110"/>
                </a:cxn>
                <a:cxn ang="f66">
                  <a:pos x="f111" y="f110"/>
                </a:cxn>
                <a:cxn ang="f66">
                  <a:pos x="f112" y="f113"/>
                </a:cxn>
                <a:cxn ang="f66">
                  <a:pos x="f101" y="f102"/>
                </a:cxn>
              </a:cxnLst>
              <a:rect l="f97" t="f100" r="f98" b="f99"/>
              <a:pathLst>
                <a:path w="612989" h="287565">
                  <a:moveTo>
                    <a:pt x="f8" y="f9"/>
                  </a:moveTo>
                  <a:cubicBezTo>
                    <a:pt x="f10" y="f11"/>
                    <a:pt x="f12" y="f9"/>
                    <a:pt x="f13" y="f5"/>
                  </a:cubicBezTo>
                  <a:cubicBezTo>
                    <a:pt x="f14" y="f15"/>
                    <a:pt x="f16" y="f17"/>
                    <a:pt x="f18" y="f19"/>
                  </a:cubicBez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31"/>
                  </a:cubicBezTo>
                  <a:cubicBezTo>
                    <a:pt x="f32" y="f31"/>
                    <a:pt x="f33" y="f31"/>
                    <a:pt x="f33" y="f31"/>
                  </a:cubicBezTo>
                  <a:cubicBezTo>
                    <a:pt x="f33" y="f31"/>
                    <a:pt x="f34" y="f35"/>
                    <a:pt x="f36" y="f37"/>
                  </a:cubicBezTo>
                  <a:cubicBezTo>
                    <a:pt x="f38" y="f21"/>
                    <a:pt x="f39" y="f40"/>
                    <a:pt x="f8" y="f9"/>
                  </a:cubicBezTo>
                  <a:close/>
                </a:path>
              </a:pathLst>
            </a:custGeom>
            <a:noFill/>
            <a:ln w="28575" cap="rnd">
              <a:solidFill>
                <a:srgbClr val="F2EEEC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sp>
          <p:nvSpPr>
            <p:cNvPr id="25" name="Freeform 85">
              <a:extLst>
                <a:ext uri="{FF2B5EF4-FFF2-40B4-BE49-F238E27FC236}">
                  <a16:creationId xmlns:a16="http://schemas.microsoft.com/office/drawing/2014/main" id="{32B9993A-EB98-4265-8E1C-C91CBC363B0F}"/>
                </a:ext>
              </a:extLst>
            </p:cNvPr>
            <p:cNvSpPr/>
            <p:nvPr/>
          </p:nvSpPr>
          <p:spPr>
            <a:xfrm>
              <a:off x="1714746" y="3692045"/>
              <a:ext cx="1628473" cy="203545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779572"/>
                <a:gd name="f7" fmla="val 2224310"/>
                <a:gd name="f8" fmla="val 1778419"/>
                <a:gd name="f9" fmla="val 219685"/>
                <a:gd name="f10" fmla="val 1774281"/>
                <a:gd name="f11" fmla="val 186344"/>
                <a:gd name="f12" fmla="val 1766006"/>
                <a:gd name="f13" fmla="val 148835"/>
                <a:gd name="f14" fmla="val 1745318"/>
                <a:gd name="f15" fmla="val 119662"/>
                <a:gd name="f16" fmla="val 1674979"/>
                <a:gd name="f17" fmla="val 7136"/>
                <a:gd name="f18" fmla="val 1554990"/>
                <a:gd name="f19" fmla="val -22037"/>
                <a:gd name="f20" fmla="val 1356386"/>
                <a:gd name="f21" fmla="val 15471"/>
                <a:gd name="f22" fmla="val 1079169"/>
                <a:gd name="f23" fmla="val 65483"/>
                <a:gd name="f24" fmla="val 648862"/>
                <a:gd name="f25" fmla="val 282199"/>
                <a:gd name="f26" fmla="val 578523"/>
                <a:gd name="f27" fmla="val 294702"/>
                <a:gd name="f28" fmla="val 450258"/>
                <a:gd name="f29" fmla="val 269696"/>
                <a:gd name="f30" fmla="val 317856"/>
                <a:gd name="f31" fmla="val 261361"/>
                <a:gd name="f32" fmla="val 197867"/>
                <a:gd name="f33" fmla="val 303037"/>
                <a:gd name="f34" fmla="val -83488"/>
                <a:gd name="f35" fmla="val 398892"/>
                <a:gd name="f36" fmla="val -50387"/>
                <a:gd name="f37" fmla="val 811487"/>
                <a:gd name="f38" fmla="val 206142"/>
                <a:gd name="f39" fmla="val 924013"/>
                <a:gd name="f40" fmla="val 293031"/>
                <a:gd name="f41" fmla="val 961521"/>
                <a:gd name="f42" fmla="val 392333"/>
                <a:gd name="f43" fmla="val 974024"/>
                <a:gd name="f44" fmla="val 487497"/>
                <a:gd name="f45" fmla="val 965689"/>
                <a:gd name="f46" fmla="val 561973"/>
                <a:gd name="f47" fmla="val 735751"/>
                <a:gd name="f48" fmla="val 928181"/>
                <a:gd name="f49" fmla="val 748164"/>
                <a:gd name="f50" fmla="val 1011533"/>
                <a:gd name="f51" fmla="val 756439"/>
                <a:gd name="f52" fmla="val 1065712"/>
                <a:gd name="f53" fmla="val 777127"/>
                <a:gd name="f54" fmla="val 1169902"/>
                <a:gd name="f55" fmla="val 797814"/>
                <a:gd name="f56" fmla="val 1294931"/>
                <a:gd name="f57" fmla="val 694375"/>
                <a:gd name="f58" fmla="val 1515815"/>
                <a:gd name="f59" fmla="val 611624"/>
                <a:gd name="f60" fmla="val 1695023"/>
                <a:gd name="f61" fmla="val 657137"/>
                <a:gd name="f62" fmla="val 1699190"/>
                <a:gd name="f63" fmla="val 702650"/>
                <a:gd name="f64" fmla="val 752301"/>
                <a:gd name="f65" fmla="val 1703358"/>
                <a:gd name="f66" fmla="val 810227"/>
                <a:gd name="f67" fmla="val 1707526"/>
                <a:gd name="f68" fmla="val 872291"/>
                <a:gd name="f69" fmla="val 934354"/>
                <a:gd name="f70" fmla="val 996418"/>
                <a:gd name="f71" fmla="val 1054344"/>
                <a:gd name="f72" fmla="val 1112270"/>
                <a:gd name="f73" fmla="val 1083307"/>
                <a:gd name="f74" fmla="val 1774207"/>
                <a:gd name="f75" fmla="val 1062619"/>
                <a:gd name="f76" fmla="val 1820051"/>
                <a:gd name="f77" fmla="val 1066757"/>
                <a:gd name="f78" fmla="val 1832554"/>
                <a:gd name="f79" fmla="val 1091582"/>
                <a:gd name="f80" fmla="val 1878398"/>
                <a:gd name="f81" fmla="val 1986756"/>
                <a:gd name="f82" fmla="val 921942"/>
                <a:gd name="f83" fmla="val 946767"/>
                <a:gd name="f84" fmla="val 2128455"/>
                <a:gd name="f85" fmla="val 963317"/>
                <a:gd name="f86" fmla="val 2224311"/>
                <a:gd name="f87" fmla="val 1509477"/>
                <a:gd name="f88" fmla="val 2211808"/>
                <a:gd name="f89" fmla="val 1435000"/>
                <a:gd name="f90" fmla="val 1720029"/>
                <a:gd name="f91" fmla="val 1385350"/>
                <a:gd name="f92" fmla="val 1349110"/>
                <a:gd name="f93" fmla="val 1488789"/>
                <a:gd name="f94" fmla="val 1124059"/>
                <a:gd name="f95" fmla="val 1579815"/>
                <a:gd name="f96" fmla="val 915678"/>
                <a:gd name="f97" fmla="val 1662567"/>
                <a:gd name="f98" fmla="val 673955"/>
                <a:gd name="f99" fmla="val 1699805"/>
                <a:gd name="f100" fmla="val 569765"/>
                <a:gd name="f101" fmla="val 1790831"/>
                <a:gd name="f102" fmla="val 353049"/>
                <a:gd name="f103" fmla="+- 0 0 -90"/>
                <a:gd name="f104" fmla="*/ f3 1 1779572"/>
                <a:gd name="f105" fmla="*/ f4 1 2224310"/>
                <a:gd name="f106" fmla="val f5"/>
                <a:gd name="f107" fmla="val f6"/>
                <a:gd name="f108" fmla="val f7"/>
                <a:gd name="f109" fmla="*/ f103 f0 1"/>
                <a:gd name="f110" fmla="+- f108 0 f106"/>
                <a:gd name="f111" fmla="+- f107 0 f106"/>
                <a:gd name="f112" fmla="*/ f109 1 f2"/>
                <a:gd name="f113" fmla="*/ f111 1 1779572"/>
                <a:gd name="f114" fmla="*/ f110 1 2224310"/>
                <a:gd name="f115" fmla="*/ 1778419 f111 1"/>
                <a:gd name="f116" fmla="*/ 219685 f110 1"/>
                <a:gd name="f117" fmla="*/ 1745318 f111 1"/>
                <a:gd name="f118" fmla="*/ 119662 f110 1"/>
                <a:gd name="f119" fmla="*/ 1356386 f111 1"/>
                <a:gd name="f120" fmla="*/ 15471 f110 1"/>
                <a:gd name="f121" fmla="*/ 578523 f111 1"/>
                <a:gd name="f122" fmla="*/ 294702 f110 1"/>
                <a:gd name="f123" fmla="*/ 197867 f111 1"/>
                <a:gd name="f124" fmla="*/ 303037 f110 1"/>
                <a:gd name="f125" fmla="*/ 206142 f111 1"/>
                <a:gd name="f126" fmla="*/ 924013 f110 1"/>
                <a:gd name="f127" fmla="*/ 487497 f111 1"/>
                <a:gd name="f128" fmla="*/ 965689 f110 1"/>
                <a:gd name="f129" fmla="*/ 748164 f111 1"/>
                <a:gd name="f130" fmla="*/ 1011533 f110 1"/>
                <a:gd name="f131" fmla="*/ 797814 f111 1"/>
                <a:gd name="f132" fmla="*/ 1294931 f110 1"/>
                <a:gd name="f133" fmla="*/ 611624 f111 1"/>
                <a:gd name="f134" fmla="*/ 1695023 f110 1"/>
                <a:gd name="f135" fmla="*/ 752301 f111 1"/>
                <a:gd name="f136" fmla="*/ 1703358 f110 1"/>
                <a:gd name="f137" fmla="*/ 934354 f111 1"/>
                <a:gd name="f138" fmla="*/ 1707526 f110 1"/>
                <a:gd name="f139" fmla="*/ 1112270 f111 1"/>
                <a:gd name="f140" fmla="*/ 1066757 f111 1"/>
                <a:gd name="f141" fmla="*/ 1832554 f110 1"/>
                <a:gd name="f142" fmla="*/ 1054344 f111 1"/>
                <a:gd name="f143" fmla="*/ 1986756 f110 1"/>
                <a:gd name="f144" fmla="*/ 921942 f111 1"/>
                <a:gd name="f145" fmla="*/ 963317 f111 1"/>
                <a:gd name="f146" fmla="*/ 2224311 f110 1"/>
                <a:gd name="f147" fmla="*/ 1509477 f111 1"/>
                <a:gd name="f148" fmla="*/ 2211808 f110 1"/>
                <a:gd name="f149" fmla="*/ 1385350 f111 1"/>
                <a:gd name="f150" fmla="*/ 1349110 f110 1"/>
                <a:gd name="f151" fmla="*/ 1662567 f111 1"/>
                <a:gd name="f152" fmla="*/ 673955 f110 1"/>
                <a:gd name="f153" fmla="+- f112 0 f1"/>
                <a:gd name="f154" fmla="*/ f115 1 1779572"/>
                <a:gd name="f155" fmla="*/ f116 1 2224310"/>
                <a:gd name="f156" fmla="*/ f117 1 1779572"/>
                <a:gd name="f157" fmla="*/ f118 1 2224310"/>
                <a:gd name="f158" fmla="*/ f119 1 1779572"/>
                <a:gd name="f159" fmla="*/ f120 1 2224310"/>
                <a:gd name="f160" fmla="*/ f121 1 1779572"/>
                <a:gd name="f161" fmla="*/ f122 1 2224310"/>
                <a:gd name="f162" fmla="*/ f123 1 1779572"/>
                <a:gd name="f163" fmla="*/ f124 1 2224310"/>
                <a:gd name="f164" fmla="*/ f125 1 1779572"/>
                <a:gd name="f165" fmla="*/ f126 1 2224310"/>
                <a:gd name="f166" fmla="*/ f127 1 1779572"/>
                <a:gd name="f167" fmla="*/ f128 1 2224310"/>
                <a:gd name="f168" fmla="*/ f129 1 1779572"/>
                <a:gd name="f169" fmla="*/ f130 1 2224310"/>
                <a:gd name="f170" fmla="*/ f131 1 1779572"/>
                <a:gd name="f171" fmla="*/ f132 1 2224310"/>
                <a:gd name="f172" fmla="*/ f133 1 1779572"/>
                <a:gd name="f173" fmla="*/ f134 1 2224310"/>
                <a:gd name="f174" fmla="*/ f135 1 1779572"/>
                <a:gd name="f175" fmla="*/ f136 1 2224310"/>
                <a:gd name="f176" fmla="*/ f137 1 1779572"/>
                <a:gd name="f177" fmla="*/ f138 1 2224310"/>
                <a:gd name="f178" fmla="*/ f139 1 1779572"/>
                <a:gd name="f179" fmla="*/ f140 1 1779572"/>
                <a:gd name="f180" fmla="*/ f141 1 2224310"/>
                <a:gd name="f181" fmla="*/ f142 1 1779572"/>
                <a:gd name="f182" fmla="*/ f143 1 2224310"/>
                <a:gd name="f183" fmla="*/ f144 1 1779572"/>
                <a:gd name="f184" fmla="*/ f145 1 1779572"/>
                <a:gd name="f185" fmla="*/ f146 1 2224310"/>
                <a:gd name="f186" fmla="*/ f147 1 1779572"/>
                <a:gd name="f187" fmla="*/ f148 1 2224310"/>
                <a:gd name="f188" fmla="*/ f149 1 1779572"/>
                <a:gd name="f189" fmla="*/ f150 1 2224310"/>
                <a:gd name="f190" fmla="*/ f151 1 1779572"/>
                <a:gd name="f191" fmla="*/ f152 1 2224310"/>
                <a:gd name="f192" fmla="*/ f106 1 f113"/>
                <a:gd name="f193" fmla="*/ f107 1 f113"/>
                <a:gd name="f194" fmla="*/ f106 1 f114"/>
                <a:gd name="f195" fmla="*/ f108 1 f114"/>
                <a:gd name="f196" fmla="*/ f154 1 f113"/>
                <a:gd name="f197" fmla="*/ f155 1 f114"/>
                <a:gd name="f198" fmla="*/ f156 1 f113"/>
                <a:gd name="f199" fmla="*/ f157 1 f114"/>
                <a:gd name="f200" fmla="*/ f158 1 f113"/>
                <a:gd name="f201" fmla="*/ f159 1 f114"/>
                <a:gd name="f202" fmla="*/ f160 1 f113"/>
                <a:gd name="f203" fmla="*/ f161 1 f114"/>
                <a:gd name="f204" fmla="*/ f162 1 f113"/>
                <a:gd name="f205" fmla="*/ f163 1 f114"/>
                <a:gd name="f206" fmla="*/ f164 1 f113"/>
                <a:gd name="f207" fmla="*/ f165 1 f114"/>
                <a:gd name="f208" fmla="*/ f166 1 f113"/>
                <a:gd name="f209" fmla="*/ f167 1 f114"/>
                <a:gd name="f210" fmla="*/ f168 1 f113"/>
                <a:gd name="f211" fmla="*/ f169 1 f114"/>
                <a:gd name="f212" fmla="*/ f170 1 f113"/>
                <a:gd name="f213" fmla="*/ f171 1 f114"/>
                <a:gd name="f214" fmla="*/ f172 1 f113"/>
                <a:gd name="f215" fmla="*/ f173 1 f114"/>
                <a:gd name="f216" fmla="*/ f174 1 f113"/>
                <a:gd name="f217" fmla="*/ f175 1 f114"/>
                <a:gd name="f218" fmla="*/ f176 1 f113"/>
                <a:gd name="f219" fmla="*/ f177 1 f114"/>
                <a:gd name="f220" fmla="*/ f178 1 f113"/>
                <a:gd name="f221" fmla="*/ f179 1 f113"/>
                <a:gd name="f222" fmla="*/ f180 1 f114"/>
                <a:gd name="f223" fmla="*/ f181 1 f113"/>
                <a:gd name="f224" fmla="*/ f182 1 f114"/>
                <a:gd name="f225" fmla="*/ f183 1 f113"/>
                <a:gd name="f226" fmla="*/ f184 1 f113"/>
                <a:gd name="f227" fmla="*/ f185 1 f114"/>
                <a:gd name="f228" fmla="*/ f186 1 f113"/>
                <a:gd name="f229" fmla="*/ f187 1 f114"/>
                <a:gd name="f230" fmla="*/ f188 1 f113"/>
                <a:gd name="f231" fmla="*/ f189 1 f114"/>
                <a:gd name="f232" fmla="*/ f190 1 f113"/>
                <a:gd name="f233" fmla="*/ f191 1 f114"/>
                <a:gd name="f234" fmla="*/ f192 f104 1"/>
                <a:gd name="f235" fmla="*/ f193 f104 1"/>
                <a:gd name="f236" fmla="*/ f195 f105 1"/>
                <a:gd name="f237" fmla="*/ f194 f105 1"/>
                <a:gd name="f238" fmla="*/ f196 f104 1"/>
                <a:gd name="f239" fmla="*/ f197 f105 1"/>
                <a:gd name="f240" fmla="*/ f198 f104 1"/>
                <a:gd name="f241" fmla="*/ f199 f105 1"/>
                <a:gd name="f242" fmla="*/ f200 f104 1"/>
                <a:gd name="f243" fmla="*/ f201 f105 1"/>
                <a:gd name="f244" fmla="*/ f202 f104 1"/>
                <a:gd name="f245" fmla="*/ f203 f105 1"/>
                <a:gd name="f246" fmla="*/ f204 f104 1"/>
                <a:gd name="f247" fmla="*/ f205 f105 1"/>
                <a:gd name="f248" fmla="*/ f206 f104 1"/>
                <a:gd name="f249" fmla="*/ f207 f105 1"/>
                <a:gd name="f250" fmla="*/ f208 f104 1"/>
                <a:gd name="f251" fmla="*/ f209 f105 1"/>
                <a:gd name="f252" fmla="*/ f210 f104 1"/>
                <a:gd name="f253" fmla="*/ f211 f105 1"/>
                <a:gd name="f254" fmla="*/ f212 f104 1"/>
                <a:gd name="f255" fmla="*/ f213 f105 1"/>
                <a:gd name="f256" fmla="*/ f214 f104 1"/>
                <a:gd name="f257" fmla="*/ f215 f105 1"/>
                <a:gd name="f258" fmla="*/ f216 f104 1"/>
                <a:gd name="f259" fmla="*/ f217 f105 1"/>
                <a:gd name="f260" fmla="*/ f218 f104 1"/>
                <a:gd name="f261" fmla="*/ f219 f105 1"/>
                <a:gd name="f262" fmla="*/ f220 f104 1"/>
                <a:gd name="f263" fmla="*/ f221 f104 1"/>
                <a:gd name="f264" fmla="*/ f222 f105 1"/>
                <a:gd name="f265" fmla="*/ f223 f104 1"/>
                <a:gd name="f266" fmla="*/ f224 f105 1"/>
                <a:gd name="f267" fmla="*/ f225 f104 1"/>
                <a:gd name="f268" fmla="*/ f226 f104 1"/>
                <a:gd name="f269" fmla="*/ f227 f105 1"/>
                <a:gd name="f270" fmla="*/ f228 f104 1"/>
                <a:gd name="f271" fmla="*/ f229 f105 1"/>
                <a:gd name="f272" fmla="*/ f230 f104 1"/>
                <a:gd name="f273" fmla="*/ f231 f105 1"/>
                <a:gd name="f274" fmla="*/ f232 f104 1"/>
                <a:gd name="f275" fmla="*/ f233 f10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53">
                  <a:pos x="f238" y="f239"/>
                </a:cxn>
                <a:cxn ang="f153">
                  <a:pos x="f240" y="f241"/>
                </a:cxn>
                <a:cxn ang="f153">
                  <a:pos x="f242" y="f243"/>
                </a:cxn>
                <a:cxn ang="f153">
                  <a:pos x="f244" y="f245"/>
                </a:cxn>
                <a:cxn ang="f153">
                  <a:pos x="f246" y="f247"/>
                </a:cxn>
                <a:cxn ang="f153">
                  <a:pos x="f248" y="f249"/>
                </a:cxn>
                <a:cxn ang="f153">
                  <a:pos x="f250" y="f251"/>
                </a:cxn>
                <a:cxn ang="f153">
                  <a:pos x="f252" y="f253"/>
                </a:cxn>
                <a:cxn ang="f153">
                  <a:pos x="f254" y="f255"/>
                </a:cxn>
                <a:cxn ang="f153">
                  <a:pos x="f256" y="f257"/>
                </a:cxn>
                <a:cxn ang="f153">
                  <a:pos x="f258" y="f259"/>
                </a:cxn>
                <a:cxn ang="f153">
                  <a:pos x="f260" y="f261"/>
                </a:cxn>
                <a:cxn ang="f153">
                  <a:pos x="f262" y="f261"/>
                </a:cxn>
                <a:cxn ang="f153">
                  <a:pos x="f263" y="f264"/>
                </a:cxn>
                <a:cxn ang="f153">
                  <a:pos x="f265" y="f266"/>
                </a:cxn>
                <a:cxn ang="f153">
                  <a:pos x="f267" y="f266"/>
                </a:cxn>
                <a:cxn ang="f153">
                  <a:pos x="f268" y="f269"/>
                </a:cxn>
                <a:cxn ang="f153">
                  <a:pos x="f270" y="f271"/>
                </a:cxn>
                <a:cxn ang="f153">
                  <a:pos x="f272" y="f273"/>
                </a:cxn>
                <a:cxn ang="f153">
                  <a:pos x="f274" y="f275"/>
                </a:cxn>
                <a:cxn ang="f153">
                  <a:pos x="f238" y="f239"/>
                </a:cxn>
              </a:cxnLst>
              <a:rect l="f234" t="f237" r="f235" b="f236"/>
              <a:pathLst>
                <a:path w="1779572" h="2224310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8" y="f39"/>
                  </a:cubicBezTo>
                  <a:cubicBezTo>
                    <a:pt x="f40" y="f41"/>
                    <a:pt x="f42" y="f43"/>
                    <a:pt x="f44" y="f45"/>
                  </a:cubicBezTo>
                  <a:cubicBezTo>
                    <a:pt x="f46" y="f41"/>
                    <a:pt x="f47" y="f48"/>
                    <a:pt x="f49" y="f50"/>
                  </a:cubicBezTo>
                  <a:cubicBezTo>
                    <a:pt x="f51" y="f52"/>
                    <a:pt x="f53" y="f54"/>
                    <a:pt x="f55" y="f56"/>
                  </a:cubicBezTo>
                  <a:cubicBezTo>
                    <a:pt x="f57" y="f58"/>
                    <a:pt x="f59" y="f60"/>
                    <a:pt x="f59" y="f60"/>
                  </a:cubicBezTo>
                  <a:cubicBezTo>
                    <a:pt x="f61" y="f62"/>
                    <a:pt x="f63" y="f62"/>
                    <a:pt x="f64" y="f65"/>
                  </a:cubicBezTo>
                  <a:cubicBezTo>
                    <a:pt x="f66" y="f67"/>
                    <a:pt x="f68" y="f67"/>
                    <a:pt x="f69" y="f67"/>
                  </a:cubicBezTo>
                  <a:cubicBezTo>
                    <a:pt x="f70" y="f67"/>
                    <a:pt x="f71" y="f67"/>
                    <a:pt x="f72" y="f67"/>
                  </a:cubicBezTo>
                  <a:cubicBezTo>
                    <a:pt x="f73" y="f74"/>
                    <a:pt x="f75" y="f76"/>
                    <a:pt x="f77" y="f78"/>
                  </a:cubicBezTo>
                  <a:cubicBezTo>
                    <a:pt x="f79" y="f80"/>
                    <a:pt x="f71" y="f81"/>
                    <a:pt x="f71" y="f81"/>
                  </a:cubicBezTo>
                  <a:cubicBezTo>
                    <a:pt x="f71" y="f81"/>
                    <a:pt x="f70" y="f81"/>
                    <a:pt x="f82" y="f81"/>
                  </a:cubicBezTo>
                  <a:cubicBezTo>
                    <a:pt x="f83" y="f84"/>
                    <a:pt x="f85" y="f86"/>
                    <a:pt x="f85" y="f86"/>
                  </a:cubicBezTo>
                  <a:lnTo>
                    <a:pt x="f87" y="f88"/>
                  </a:lnTo>
                  <a:cubicBezTo>
                    <a:pt x="f87" y="f88"/>
                    <a:pt x="f89" y="f90"/>
                    <a:pt x="f91" y="f92"/>
                  </a:cubicBezTo>
                  <a:cubicBezTo>
                    <a:pt x="f93" y="f94"/>
                    <a:pt x="f95" y="f96"/>
                    <a:pt x="f97" y="f98"/>
                  </a:cubicBezTo>
                  <a:cubicBezTo>
                    <a:pt x="f99" y="f100"/>
                    <a:pt x="f101" y="f102"/>
                    <a:pt x="f8" y="f9"/>
                  </a:cubicBezTo>
                  <a:close/>
                </a:path>
              </a:pathLst>
            </a:custGeom>
            <a:noFill/>
            <a:ln w="28575" cap="rnd">
              <a:solidFill>
                <a:srgbClr val="F2EEEC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sp>
          <p:nvSpPr>
            <p:cNvPr id="26" name="Freeform 86">
              <a:extLst>
                <a:ext uri="{FF2B5EF4-FFF2-40B4-BE49-F238E27FC236}">
                  <a16:creationId xmlns:a16="http://schemas.microsoft.com/office/drawing/2014/main" id="{F6AAB003-E127-44F8-920E-48A7CC46D4A5}"/>
                </a:ext>
              </a:extLst>
            </p:cNvPr>
            <p:cNvSpPr/>
            <p:nvPr/>
          </p:nvSpPr>
          <p:spPr>
            <a:xfrm>
              <a:off x="1171794" y="3874001"/>
              <a:ext cx="458983" cy="46527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01572"/>
                <a:gd name="f7" fmla="val 508449"/>
                <a:gd name="f8" fmla="val 311244"/>
                <a:gd name="f9" fmla="val 294694"/>
                <a:gd name="f10" fmla="val 278143"/>
                <a:gd name="f11" fmla="val 257456"/>
                <a:gd name="f12" fmla="val 4168"/>
                <a:gd name="f13" fmla="val 236768"/>
                <a:gd name="f14" fmla="val 25006"/>
                <a:gd name="f15" fmla="val 216080"/>
                <a:gd name="f16" fmla="val 45844"/>
                <a:gd name="f17" fmla="val 191254"/>
                <a:gd name="f18" fmla="val 62514"/>
                <a:gd name="f19" fmla="val 166429"/>
                <a:gd name="f20" fmla="val 79185"/>
                <a:gd name="f21" fmla="val 54715"/>
                <a:gd name="f22" fmla="val 100023"/>
                <a:gd name="f23" fmla="val 38164"/>
                <a:gd name="f24" fmla="val 129196"/>
                <a:gd name="f25" fmla="val 25752"/>
                <a:gd name="f26" fmla="val 162537"/>
                <a:gd name="f27" fmla="val 21614"/>
                <a:gd name="f28" fmla="val 195878"/>
                <a:gd name="f29" fmla="val 229219"/>
                <a:gd name="f30" fmla="val 17476"/>
                <a:gd name="f31" fmla="val 275063"/>
                <a:gd name="f32" fmla="val -11487"/>
                <a:gd name="f33" fmla="val 325074"/>
                <a:gd name="f34" fmla="val 5064"/>
                <a:gd name="f35" fmla="val 366750"/>
                <a:gd name="f36" fmla="val 29889"/>
                <a:gd name="f37" fmla="val 425097"/>
                <a:gd name="f38" fmla="val 87815"/>
                <a:gd name="f39" fmla="val 483444"/>
                <a:gd name="f40" fmla="val 112641"/>
                <a:gd name="f41" fmla="val 491779"/>
                <a:gd name="f42" fmla="val 145741"/>
                <a:gd name="f43" fmla="val 500115"/>
                <a:gd name="f44" fmla="val 182979"/>
                <a:gd name="f45" fmla="val 508450"/>
                <a:gd name="f46" fmla="val 220217"/>
                <a:gd name="f47" fmla="val 245043"/>
                <a:gd name="f48" fmla="val 265731"/>
                <a:gd name="f49" fmla="val 470941"/>
                <a:gd name="f50" fmla="val 290556"/>
                <a:gd name="f51" fmla="val 450103"/>
                <a:gd name="f52" fmla="val 336069"/>
                <a:gd name="f53" fmla="val 370918"/>
                <a:gd name="f54" fmla="val 373308"/>
                <a:gd name="f55" fmla="val 410546"/>
                <a:gd name="f56" fmla="val 439509"/>
                <a:gd name="f57" fmla="val 304236"/>
                <a:gd name="f58" fmla="val 443646"/>
                <a:gd name="f59" fmla="val 250057"/>
                <a:gd name="f60" fmla="val 447784"/>
                <a:gd name="f61" fmla="val 216716"/>
                <a:gd name="f62" fmla="val 166705"/>
                <a:gd name="f63" fmla="val 464334"/>
                <a:gd name="f64" fmla="val 133364"/>
                <a:gd name="f65" fmla="val 468472"/>
                <a:gd name="f66" fmla="val 125029"/>
                <a:gd name="f67" fmla="val 493297"/>
                <a:gd name="f68" fmla="val 104191"/>
                <a:gd name="f69" fmla="val 91688"/>
                <a:gd name="f70" fmla="val 460196"/>
                <a:gd name="f71" fmla="val 33341"/>
                <a:gd name="f72" fmla="val 381583"/>
                <a:gd name="f73" fmla="+- 0 0 -90"/>
                <a:gd name="f74" fmla="*/ f3 1 501572"/>
                <a:gd name="f75" fmla="*/ f4 1 508449"/>
                <a:gd name="f76" fmla="val f5"/>
                <a:gd name="f77" fmla="val f6"/>
                <a:gd name="f78" fmla="val f7"/>
                <a:gd name="f79" fmla="*/ f73 f0 1"/>
                <a:gd name="f80" fmla="+- f78 0 f76"/>
                <a:gd name="f81" fmla="+- f77 0 f76"/>
                <a:gd name="f82" fmla="*/ f79 1 f2"/>
                <a:gd name="f83" fmla="*/ f81 1 501572"/>
                <a:gd name="f84" fmla="*/ f80 1 508449"/>
                <a:gd name="f85" fmla="*/ 311244 f81 1"/>
                <a:gd name="f86" fmla="*/ 0 f80 1"/>
                <a:gd name="f87" fmla="*/ 257456 f81 1"/>
                <a:gd name="f88" fmla="*/ 4168 f80 1"/>
                <a:gd name="f89" fmla="*/ 191254 f81 1"/>
                <a:gd name="f90" fmla="*/ 62514 f80 1"/>
                <a:gd name="f91" fmla="*/ 38164 f81 1"/>
                <a:gd name="f92" fmla="*/ 129196 f80 1"/>
                <a:gd name="f93" fmla="*/ 21614 f81 1"/>
                <a:gd name="f94" fmla="*/ 229219 f80 1"/>
                <a:gd name="f95" fmla="*/ 5064 f81 1"/>
                <a:gd name="f96" fmla="*/ 366750 f80 1"/>
                <a:gd name="f97" fmla="*/ 112641 f81 1"/>
                <a:gd name="f98" fmla="*/ 491779 f80 1"/>
                <a:gd name="f99" fmla="*/ 220217 f81 1"/>
                <a:gd name="f100" fmla="*/ 508450 f80 1"/>
                <a:gd name="f101" fmla="*/ 278143 f81 1"/>
                <a:gd name="f102" fmla="*/ 470941 f80 1"/>
                <a:gd name="f103" fmla="*/ 373308 f81 1"/>
                <a:gd name="f104" fmla="*/ 370918 f80 1"/>
                <a:gd name="f105" fmla="*/ 443646 f81 1"/>
                <a:gd name="f106" fmla="*/ 250057 f80 1"/>
                <a:gd name="f107" fmla="*/ 464334 f81 1"/>
                <a:gd name="f108" fmla="*/ 133364 f80 1"/>
                <a:gd name="f109" fmla="*/ 501572 f81 1"/>
                <a:gd name="f110" fmla="*/ 91688 f80 1"/>
                <a:gd name="f111" fmla="+- f82 0 f1"/>
                <a:gd name="f112" fmla="*/ f85 1 501572"/>
                <a:gd name="f113" fmla="*/ f86 1 508449"/>
                <a:gd name="f114" fmla="*/ f87 1 501572"/>
                <a:gd name="f115" fmla="*/ f88 1 508449"/>
                <a:gd name="f116" fmla="*/ f89 1 501572"/>
                <a:gd name="f117" fmla="*/ f90 1 508449"/>
                <a:gd name="f118" fmla="*/ f91 1 501572"/>
                <a:gd name="f119" fmla="*/ f92 1 508449"/>
                <a:gd name="f120" fmla="*/ f93 1 501572"/>
                <a:gd name="f121" fmla="*/ f94 1 508449"/>
                <a:gd name="f122" fmla="*/ f95 1 501572"/>
                <a:gd name="f123" fmla="*/ f96 1 508449"/>
                <a:gd name="f124" fmla="*/ f97 1 501572"/>
                <a:gd name="f125" fmla="*/ f98 1 508449"/>
                <a:gd name="f126" fmla="*/ f99 1 501572"/>
                <a:gd name="f127" fmla="*/ f100 1 508449"/>
                <a:gd name="f128" fmla="*/ f101 1 501572"/>
                <a:gd name="f129" fmla="*/ f102 1 508449"/>
                <a:gd name="f130" fmla="*/ f103 1 501572"/>
                <a:gd name="f131" fmla="*/ f104 1 508449"/>
                <a:gd name="f132" fmla="*/ f105 1 501572"/>
                <a:gd name="f133" fmla="*/ f106 1 508449"/>
                <a:gd name="f134" fmla="*/ f107 1 501572"/>
                <a:gd name="f135" fmla="*/ f108 1 508449"/>
                <a:gd name="f136" fmla="*/ f109 1 501572"/>
                <a:gd name="f137" fmla="*/ f110 1 508449"/>
                <a:gd name="f138" fmla="*/ f76 1 f83"/>
                <a:gd name="f139" fmla="*/ f77 1 f83"/>
                <a:gd name="f140" fmla="*/ f76 1 f84"/>
                <a:gd name="f141" fmla="*/ f78 1 f84"/>
                <a:gd name="f142" fmla="*/ f112 1 f83"/>
                <a:gd name="f143" fmla="*/ f113 1 f84"/>
                <a:gd name="f144" fmla="*/ f114 1 f83"/>
                <a:gd name="f145" fmla="*/ f115 1 f84"/>
                <a:gd name="f146" fmla="*/ f116 1 f83"/>
                <a:gd name="f147" fmla="*/ f117 1 f84"/>
                <a:gd name="f148" fmla="*/ f118 1 f83"/>
                <a:gd name="f149" fmla="*/ f119 1 f84"/>
                <a:gd name="f150" fmla="*/ f120 1 f83"/>
                <a:gd name="f151" fmla="*/ f121 1 f84"/>
                <a:gd name="f152" fmla="*/ f122 1 f83"/>
                <a:gd name="f153" fmla="*/ f123 1 f84"/>
                <a:gd name="f154" fmla="*/ f124 1 f83"/>
                <a:gd name="f155" fmla="*/ f125 1 f84"/>
                <a:gd name="f156" fmla="*/ f126 1 f83"/>
                <a:gd name="f157" fmla="*/ f127 1 f84"/>
                <a:gd name="f158" fmla="*/ f128 1 f83"/>
                <a:gd name="f159" fmla="*/ f129 1 f84"/>
                <a:gd name="f160" fmla="*/ f130 1 f83"/>
                <a:gd name="f161" fmla="*/ f131 1 f84"/>
                <a:gd name="f162" fmla="*/ f132 1 f83"/>
                <a:gd name="f163" fmla="*/ f133 1 f84"/>
                <a:gd name="f164" fmla="*/ f134 1 f83"/>
                <a:gd name="f165" fmla="*/ f135 1 f84"/>
                <a:gd name="f166" fmla="*/ f136 1 f83"/>
                <a:gd name="f167" fmla="*/ f137 1 f84"/>
                <a:gd name="f168" fmla="*/ f138 f74 1"/>
                <a:gd name="f169" fmla="*/ f139 f74 1"/>
                <a:gd name="f170" fmla="*/ f141 f75 1"/>
                <a:gd name="f171" fmla="*/ f140 f75 1"/>
                <a:gd name="f172" fmla="*/ f142 f74 1"/>
                <a:gd name="f173" fmla="*/ f143 f75 1"/>
                <a:gd name="f174" fmla="*/ f144 f74 1"/>
                <a:gd name="f175" fmla="*/ f145 f75 1"/>
                <a:gd name="f176" fmla="*/ f146 f74 1"/>
                <a:gd name="f177" fmla="*/ f147 f75 1"/>
                <a:gd name="f178" fmla="*/ f148 f74 1"/>
                <a:gd name="f179" fmla="*/ f149 f75 1"/>
                <a:gd name="f180" fmla="*/ f150 f74 1"/>
                <a:gd name="f181" fmla="*/ f151 f75 1"/>
                <a:gd name="f182" fmla="*/ f152 f74 1"/>
                <a:gd name="f183" fmla="*/ f153 f75 1"/>
                <a:gd name="f184" fmla="*/ f154 f74 1"/>
                <a:gd name="f185" fmla="*/ f155 f75 1"/>
                <a:gd name="f186" fmla="*/ f156 f74 1"/>
                <a:gd name="f187" fmla="*/ f157 f75 1"/>
                <a:gd name="f188" fmla="*/ f158 f74 1"/>
                <a:gd name="f189" fmla="*/ f159 f75 1"/>
                <a:gd name="f190" fmla="*/ f160 f74 1"/>
                <a:gd name="f191" fmla="*/ f161 f75 1"/>
                <a:gd name="f192" fmla="*/ f162 f74 1"/>
                <a:gd name="f193" fmla="*/ f163 f75 1"/>
                <a:gd name="f194" fmla="*/ f164 f74 1"/>
                <a:gd name="f195" fmla="*/ f165 f75 1"/>
                <a:gd name="f196" fmla="*/ f166 f74 1"/>
                <a:gd name="f197" fmla="*/ f167 f7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11">
                  <a:pos x="f172" y="f173"/>
                </a:cxn>
                <a:cxn ang="f111">
                  <a:pos x="f174" y="f175"/>
                </a:cxn>
                <a:cxn ang="f111">
                  <a:pos x="f176" y="f177"/>
                </a:cxn>
                <a:cxn ang="f111">
                  <a:pos x="f178" y="f179"/>
                </a:cxn>
                <a:cxn ang="f111">
                  <a:pos x="f180" y="f181"/>
                </a:cxn>
                <a:cxn ang="f111">
                  <a:pos x="f182" y="f183"/>
                </a:cxn>
                <a:cxn ang="f111">
                  <a:pos x="f184" y="f185"/>
                </a:cxn>
                <a:cxn ang="f111">
                  <a:pos x="f186" y="f187"/>
                </a:cxn>
                <a:cxn ang="f111">
                  <a:pos x="f188" y="f189"/>
                </a:cxn>
                <a:cxn ang="f111">
                  <a:pos x="f190" y="f191"/>
                </a:cxn>
                <a:cxn ang="f111">
                  <a:pos x="f192" y="f193"/>
                </a:cxn>
                <a:cxn ang="f111">
                  <a:pos x="f194" y="f195"/>
                </a:cxn>
                <a:cxn ang="f111">
                  <a:pos x="f196" y="f197"/>
                </a:cxn>
                <a:cxn ang="f111">
                  <a:pos x="f172" y="f173"/>
                </a:cxn>
              </a:cxnLst>
              <a:rect l="f168" t="f171" r="f169" b="f170"/>
              <a:pathLst>
                <a:path w="501572" h="508449">
                  <a:moveTo>
                    <a:pt x="f8" y="f5"/>
                  </a:moveTo>
                  <a:cubicBezTo>
                    <a:pt x="f9" y="f5"/>
                    <a:pt x="f10" y="f5"/>
                    <a:pt x="f11" y="f12"/>
                  </a:cubicBezTo>
                  <a:cubicBezTo>
                    <a:pt x="f13" y="f14"/>
                    <a:pt x="f15" y="f16"/>
                    <a:pt x="f17" y="f18"/>
                  </a:cubicBez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27" y="f28"/>
                    <a:pt x="f27" y="f29"/>
                  </a:cubicBezTo>
                  <a:cubicBezTo>
                    <a:pt x="f30" y="f31"/>
                    <a:pt x="f32" y="f33"/>
                    <a:pt x="f34" y="f35"/>
                  </a:cubicBezTo>
                  <a:cubicBezTo>
                    <a:pt x="f36" y="f37"/>
                    <a:pt x="f38" y="f39"/>
                    <a:pt x="f40" y="f41"/>
                  </a:cubicBezTo>
                  <a:cubicBezTo>
                    <a:pt x="f42" y="f43"/>
                    <a:pt x="f44" y="f45"/>
                    <a:pt x="f46" y="f45"/>
                  </a:cubicBezTo>
                  <a:cubicBezTo>
                    <a:pt x="f47" y="f45"/>
                    <a:pt x="f48" y="f41"/>
                    <a:pt x="f10" y="f49"/>
                  </a:cubicBezTo>
                  <a:cubicBezTo>
                    <a:pt x="f50" y="f51"/>
                    <a:pt x="f52" y="f53"/>
                    <a:pt x="f54" y="f53"/>
                  </a:cubicBezTo>
                  <a:cubicBezTo>
                    <a:pt x="f55" y="f53"/>
                    <a:pt x="f56" y="f57"/>
                    <a:pt x="f58" y="f59"/>
                  </a:cubicBezTo>
                  <a:cubicBezTo>
                    <a:pt x="f60" y="f61"/>
                    <a:pt x="f58" y="f62"/>
                    <a:pt x="f63" y="f64"/>
                  </a:cubicBezTo>
                  <a:cubicBezTo>
                    <a:pt x="f65" y="f66"/>
                    <a:pt x="f67" y="f68"/>
                    <a:pt x="f6" y="f69"/>
                  </a:cubicBezTo>
                  <a:cubicBezTo>
                    <a:pt x="f70" y="f71"/>
                    <a:pt x="f72" y="f12"/>
                    <a:pt x="f8" y="f5"/>
                  </a:cubicBezTo>
                  <a:close/>
                </a:path>
              </a:pathLst>
            </a:custGeom>
            <a:noFill/>
            <a:ln w="28575" cap="rnd">
              <a:solidFill>
                <a:srgbClr val="F2EEEC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sp>
          <p:nvSpPr>
            <p:cNvPr id="27" name="Freeform 87">
              <a:extLst>
                <a:ext uri="{FF2B5EF4-FFF2-40B4-BE49-F238E27FC236}">
                  <a16:creationId xmlns:a16="http://schemas.microsoft.com/office/drawing/2014/main" id="{ED35431D-C7C4-445F-8164-611680E9F319}"/>
                </a:ext>
              </a:extLst>
            </p:cNvPr>
            <p:cNvSpPr/>
            <p:nvPr/>
          </p:nvSpPr>
          <p:spPr>
            <a:xfrm>
              <a:off x="2819662" y="3969346"/>
              <a:ext cx="522506" cy="130049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0984"/>
                <a:gd name="f7" fmla="val 1421158"/>
                <a:gd name="f8" fmla="val 1421159"/>
                <a:gd name="f9" fmla="val 28963"/>
                <a:gd name="f10" fmla="val 1366980"/>
                <a:gd name="f11" fmla="val 62064"/>
                <a:gd name="f12" fmla="val 1296130"/>
                <a:gd name="f13" fmla="val 103439"/>
                <a:gd name="f14" fmla="val 1212778"/>
                <a:gd name="f15" fmla="val 153090"/>
                <a:gd name="f16" fmla="val 1112755"/>
                <a:gd name="f17" fmla="val 186191"/>
                <a:gd name="f18" fmla="val 1033570"/>
                <a:gd name="f19" fmla="val 211016"/>
                <a:gd name="f20" fmla="val 979391"/>
                <a:gd name="f21" fmla="val 384794"/>
                <a:gd name="f22" fmla="val 579299"/>
                <a:gd name="f23" fmla="val 475821"/>
                <a:gd name="f24" fmla="val 370918"/>
                <a:gd name="f25" fmla="val 542022"/>
                <a:gd name="f26" fmla="val 120861"/>
                <a:gd name="f27" fmla="val 554435"/>
                <a:gd name="f28" fmla="val 66682"/>
                <a:gd name="f29" fmla="val 566847"/>
                <a:gd name="f30" fmla="val 20838"/>
                <a:gd name="f31" fmla="val 570985"/>
                <a:gd name="f32" fmla="+- 0 0 -90"/>
                <a:gd name="f33" fmla="*/ f3 1 570984"/>
                <a:gd name="f34" fmla="*/ f4 1 1421158"/>
                <a:gd name="f35" fmla="val f5"/>
                <a:gd name="f36" fmla="val f6"/>
                <a:gd name="f37" fmla="val f7"/>
                <a:gd name="f38" fmla="*/ f32 f0 1"/>
                <a:gd name="f39" fmla="+- f37 0 f35"/>
                <a:gd name="f40" fmla="+- f36 0 f35"/>
                <a:gd name="f41" fmla="*/ f38 1 f2"/>
                <a:gd name="f42" fmla="*/ f40 1 570984"/>
                <a:gd name="f43" fmla="*/ f39 1 1421158"/>
                <a:gd name="f44" fmla="*/ 0 f40 1"/>
                <a:gd name="f45" fmla="*/ 1421159 f39 1"/>
                <a:gd name="f46" fmla="*/ 103439 f40 1"/>
                <a:gd name="f47" fmla="*/ 1212778 f39 1"/>
                <a:gd name="f48" fmla="*/ 211016 f40 1"/>
                <a:gd name="f49" fmla="*/ 979391 f39 1"/>
                <a:gd name="f50" fmla="*/ 542022 f40 1"/>
                <a:gd name="f51" fmla="*/ 120861 f39 1"/>
                <a:gd name="f52" fmla="*/ 570985 f40 1"/>
                <a:gd name="f53" fmla="*/ 0 f39 1"/>
                <a:gd name="f54" fmla="+- f41 0 f1"/>
                <a:gd name="f55" fmla="*/ f44 1 570984"/>
                <a:gd name="f56" fmla="*/ f45 1 1421158"/>
                <a:gd name="f57" fmla="*/ f46 1 570984"/>
                <a:gd name="f58" fmla="*/ f47 1 1421158"/>
                <a:gd name="f59" fmla="*/ f48 1 570984"/>
                <a:gd name="f60" fmla="*/ f49 1 1421158"/>
                <a:gd name="f61" fmla="*/ f50 1 570984"/>
                <a:gd name="f62" fmla="*/ f51 1 1421158"/>
                <a:gd name="f63" fmla="*/ f52 1 570984"/>
                <a:gd name="f64" fmla="*/ f53 1 1421158"/>
                <a:gd name="f65" fmla="*/ f35 1 f42"/>
                <a:gd name="f66" fmla="*/ f36 1 f42"/>
                <a:gd name="f67" fmla="*/ f35 1 f43"/>
                <a:gd name="f68" fmla="*/ f37 1 f43"/>
                <a:gd name="f69" fmla="*/ f55 1 f42"/>
                <a:gd name="f70" fmla="*/ f56 1 f43"/>
                <a:gd name="f71" fmla="*/ f57 1 f42"/>
                <a:gd name="f72" fmla="*/ f58 1 f43"/>
                <a:gd name="f73" fmla="*/ f59 1 f42"/>
                <a:gd name="f74" fmla="*/ f60 1 f43"/>
                <a:gd name="f75" fmla="*/ f61 1 f42"/>
                <a:gd name="f76" fmla="*/ f62 1 f43"/>
                <a:gd name="f77" fmla="*/ f63 1 f42"/>
                <a:gd name="f78" fmla="*/ f64 1 f43"/>
                <a:gd name="f79" fmla="*/ f65 f33 1"/>
                <a:gd name="f80" fmla="*/ f66 f33 1"/>
                <a:gd name="f81" fmla="*/ f68 f34 1"/>
                <a:gd name="f82" fmla="*/ f67 f34 1"/>
                <a:gd name="f83" fmla="*/ f69 f33 1"/>
                <a:gd name="f84" fmla="*/ f70 f34 1"/>
                <a:gd name="f85" fmla="*/ f71 f33 1"/>
                <a:gd name="f86" fmla="*/ f72 f34 1"/>
                <a:gd name="f87" fmla="*/ f73 f33 1"/>
                <a:gd name="f88" fmla="*/ f74 f34 1"/>
                <a:gd name="f89" fmla="*/ f75 f33 1"/>
                <a:gd name="f90" fmla="*/ f76 f34 1"/>
                <a:gd name="f91" fmla="*/ f77 f33 1"/>
                <a:gd name="f92" fmla="*/ f78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4">
                  <a:pos x="f83" y="f84"/>
                </a:cxn>
                <a:cxn ang="f54">
                  <a:pos x="f85" y="f86"/>
                </a:cxn>
                <a:cxn ang="f54">
                  <a:pos x="f87" y="f88"/>
                </a:cxn>
                <a:cxn ang="f54">
                  <a:pos x="f89" y="f90"/>
                </a:cxn>
                <a:cxn ang="f54">
                  <a:pos x="f91" y="f92"/>
                </a:cxn>
              </a:cxnLst>
              <a:rect l="f79" t="f82" r="f80" b="f81"/>
              <a:pathLst>
                <a:path w="570984" h="1421158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30"/>
                    <a:pt x="f31" y="f5"/>
                  </a:cubicBezTo>
                </a:path>
              </a:pathLst>
            </a:custGeom>
            <a:noFill/>
            <a:ln w="28575" cap="rnd">
              <a:solidFill>
                <a:srgbClr val="F2EEE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grpSp>
          <p:nvGrpSpPr>
            <p:cNvPr id="28" name="Графический объект 67">
              <a:extLst>
                <a:ext uri="{FF2B5EF4-FFF2-40B4-BE49-F238E27FC236}">
                  <a16:creationId xmlns:a16="http://schemas.microsoft.com/office/drawing/2014/main" id="{71BCFC0F-56FC-4AC1-8FBD-EC0768EBFE24}"/>
                </a:ext>
              </a:extLst>
            </p:cNvPr>
            <p:cNvGrpSpPr/>
            <p:nvPr/>
          </p:nvGrpSpPr>
          <p:grpSpPr>
            <a:xfrm>
              <a:off x="3279568" y="1552834"/>
              <a:ext cx="1989613" cy="1770773"/>
              <a:chOff x="3279568" y="1552834"/>
              <a:chExt cx="1989613" cy="1770773"/>
            </a:xfrm>
          </p:grpSpPr>
          <p:sp>
            <p:nvSpPr>
              <p:cNvPr id="29" name="Freeform 89">
                <a:extLst>
                  <a:ext uri="{FF2B5EF4-FFF2-40B4-BE49-F238E27FC236}">
                    <a16:creationId xmlns:a16="http://schemas.microsoft.com/office/drawing/2014/main" id="{E7EF94BC-E585-43A0-90F0-593E8B480C8C}"/>
                  </a:ext>
                </a:extLst>
              </p:cNvPr>
              <p:cNvSpPr/>
              <p:nvPr/>
            </p:nvSpPr>
            <p:spPr>
              <a:xfrm>
                <a:off x="3279568" y="1552834"/>
                <a:ext cx="1628436" cy="1205151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1779528"/>
                  <a:gd name="f7" fmla="val 1316968"/>
                  <a:gd name="f8" fmla="val 50024"/>
                  <a:gd name="f9" fmla="val 1308633"/>
                  <a:gd name="f10" fmla="val 343791"/>
                  <a:gd name="f11" fmla="val 900206"/>
                  <a:gd name="f12" fmla="val 554808"/>
                  <a:gd name="f13" fmla="val 1083582"/>
                  <a:gd name="f14" fmla="val 558945"/>
                  <a:gd name="f15" fmla="val 1087749"/>
                  <a:gd name="f16" fmla="val 563083"/>
                  <a:gd name="f17" fmla="val 571358"/>
                  <a:gd name="f18" fmla="val 579633"/>
                  <a:gd name="f19" fmla="val 583771"/>
                  <a:gd name="f20" fmla="val 592046"/>
                  <a:gd name="f21" fmla="val 1079414"/>
                  <a:gd name="f22" fmla="val 931326"/>
                  <a:gd name="f23" fmla="val 633478"/>
                  <a:gd name="f24" fmla="val 1163030"/>
                  <a:gd name="f25" fmla="val 866865"/>
                  <a:gd name="f26" fmla="val 1167168"/>
                  <a:gd name="f27" fmla="val 871033"/>
                  <a:gd name="f28" fmla="val 1175443"/>
                  <a:gd name="f29" fmla="val 875201"/>
                  <a:gd name="f30" fmla="val 1179581"/>
                  <a:gd name="f31" fmla="val 1183718"/>
                  <a:gd name="f32" fmla="val 1191993"/>
                  <a:gd name="f33" fmla="val 1196131"/>
                  <a:gd name="f34" fmla="val 1200269"/>
                  <a:gd name="f35" fmla="val 1729877"/>
                  <a:gd name="f36" fmla="val 108358"/>
                  <a:gd name="f37" fmla="val 229219"/>
                  <a:gd name="f38" fmla="val 1734015"/>
                  <a:gd name="f39" fmla="val 241722"/>
                  <a:gd name="f40" fmla="val 1742290"/>
                  <a:gd name="f41" fmla="val 250057"/>
                  <a:gd name="f42" fmla="val 1754703"/>
                  <a:gd name="f43" fmla="val 1758841"/>
                  <a:gd name="f44" fmla="val 1767116"/>
                  <a:gd name="f45" fmla="val 1775391"/>
                  <a:gd name="f46" fmla="val 25006"/>
                  <a:gd name="f47" fmla="val 12503"/>
                  <a:gd name="f48" fmla="val 1750565"/>
                  <a:gd name="f49" fmla="val 1568512"/>
                  <a:gd name="f50" fmla="val 79185"/>
                  <a:gd name="f51" fmla="val 1556100"/>
                  <a:gd name="f52" fmla="val 83352"/>
                  <a:gd name="f53" fmla="val 1547825"/>
                  <a:gd name="f54" fmla="val 95855"/>
                  <a:gd name="f55" fmla="val 1551962"/>
                  <a:gd name="f56" fmla="val 120861"/>
                  <a:gd name="f57" fmla="val 1564375"/>
                  <a:gd name="f58" fmla="val 125029"/>
                  <a:gd name="f59" fmla="val 1576787"/>
                  <a:gd name="f60" fmla="val 1580925"/>
                  <a:gd name="f61" fmla="val 1585062"/>
                  <a:gd name="f62" fmla="val 1589200"/>
                  <a:gd name="f63" fmla="val 1688502"/>
                  <a:gd name="f64" fmla="val 1171305"/>
                  <a:gd name="f65" fmla="val 812686"/>
                  <a:gd name="f66" fmla="val 939602"/>
                  <a:gd name="f67" fmla="val 579299"/>
                  <a:gd name="f68" fmla="val 575132"/>
                  <a:gd name="f69" fmla="val 923051"/>
                  <a:gd name="f70" fmla="val 914776"/>
                  <a:gd name="f71" fmla="val 906501"/>
                  <a:gd name="f72" fmla="val 902363"/>
                  <a:gd name="f73" fmla="val 583467"/>
                  <a:gd name="f74" fmla="val 1029402"/>
                  <a:gd name="f75" fmla="val 352067"/>
                  <a:gd name="f76" fmla="val 846027"/>
                  <a:gd name="f77" fmla="val 347929"/>
                  <a:gd name="f78" fmla="val 841859"/>
                  <a:gd name="f79" fmla="val 335516"/>
                  <a:gd name="f80" fmla="val 331379"/>
                  <a:gd name="f81" fmla="val 323104"/>
                  <a:gd name="f82" fmla="val 318966"/>
                  <a:gd name="f83" fmla="val 314828"/>
                  <a:gd name="f84" fmla="val 850195"/>
                  <a:gd name="f85" fmla="val 4511"/>
                  <a:gd name="f86" fmla="val 1279460"/>
                  <a:gd name="f87" fmla="val -3765"/>
                  <a:gd name="f88" fmla="val 1291963"/>
                  <a:gd name="f89" fmla="val 373"/>
                  <a:gd name="f90" fmla="val 8648"/>
                  <a:gd name="f91" fmla="val 1312801"/>
                  <a:gd name="f92" fmla="val 12786"/>
                  <a:gd name="f93" fmla="val 16923"/>
                  <a:gd name="f94" fmla="val 21061"/>
                  <a:gd name="f95" fmla="val 37611"/>
                  <a:gd name="f96" fmla="val 45886"/>
                  <a:gd name="f97" fmla="val 16670"/>
                  <a:gd name="f98" fmla="val 1572650"/>
                  <a:gd name="f99" fmla="val 1304465"/>
                  <a:gd name="f100" fmla="val 33474"/>
                  <a:gd name="f101" fmla="+- 0 0 -90"/>
                  <a:gd name="f102" fmla="*/ f3 1 1779528"/>
                  <a:gd name="f103" fmla="*/ f4 1 1316968"/>
                  <a:gd name="f104" fmla="val f5"/>
                  <a:gd name="f105" fmla="val f6"/>
                  <a:gd name="f106" fmla="val f7"/>
                  <a:gd name="f107" fmla="*/ f101 f0 1"/>
                  <a:gd name="f108" fmla="+- f106 0 f104"/>
                  <a:gd name="f109" fmla="+- f105 0 f104"/>
                  <a:gd name="f110" fmla="*/ f107 1 f2"/>
                  <a:gd name="f111" fmla="*/ f109 1 1779528"/>
                  <a:gd name="f112" fmla="*/ f108 1 1316968"/>
                  <a:gd name="f113" fmla="*/ 50024 f109 1"/>
                  <a:gd name="f114" fmla="*/ 1308633 f108 1"/>
                  <a:gd name="f115" fmla="*/ 343791 f109 1"/>
                  <a:gd name="f116" fmla="*/ 900206 f108 1"/>
                  <a:gd name="f117" fmla="*/ 554808 f109 1"/>
                  <a:gd name="f118" fmla="*/ 1083582 f108 1"/>
                  <a:gd name="f119" fmla="*/ 571358 f109 1"/>
                  <a:gd name="f120" fmla="*/ 1087749 f108 1"/>
                  <a:gd name="f121" fmla="*/ 592046 f109 1"/>
                  <a:gd name="f122" fmla="*/ 1079414 f108 1"/>
                  <a:gd name="f123" fmla="*/ 931326 f109 1"/>
                  <a:gd name="f124" fmla="*/ 633478 f108 1"/>
                  <a:gd name="f125" fmla="*/ 1163030 f109 1"/>
                  <a:gd name="f126" fmla="*/ 866865 f108 1"/>
                  <a:gd name="f127" fmla="*/ 1179581 f109 1"/>
                  <a:gd name="f128" fmla="*/ 875201 f108 1"/>
                  <a:gd name="f129" fmla="*/ 1183718 f109 1"/>
                  <a:gd name="f130" fmla="*/ 1200269 f109 1"/>
                  <a:gd name="f131" fmla="*/ 1729877 f109 1"/>
                  <a:gd name="f132" fmla="*/ 108358 f108 1"/>
                  <a:gd name="f133" fmla="*/ 229219 f108 1"/>
                  <a:gd name="f134" fmla="*/ 1754703 f109 1"/>
                  <a:gd name="f135" fmla="*/ 250057 f108 1"/>
                  <a:gd name="f136" fmla="*/ 1758841 f109 1"/>
                  <a:gd name="f137" fmla="*/ 1779528 f109 1"/>
                  <a:gd name="f138" fmla="*/ 25006 f108 1"/>
                  <a:gd name="f139" fmla="*/ 0 f108 1"/>
                  <a:gd name="f140" fmla="*/ 1750565 f109 1"/>
                  <a:gd name="f141" fmla="*/ 1568512 f109 1"/>
                  <a:gd name="f142" fmla="*/ 79185 f108 1"/>
                  <a:gd name="f143" fmla="*/ 1551962 f109 1"/>
                  <a:gd name="f144" fmla="*/ 1576787 f109 1"/>
                  <a:gd name="f145" fmla="*/ 125029 f108 1"/>
                  <a:gd name="f146" fmla="*/ 1585062 f109 1"/>
                  <a:gd name="f147" fmla="*/ 1589200 f109 1"/>
                  <a:gd name="f148" fmla="*/ 120861 f108 1"/>
                  <a:gd name="f149" fmla="*/ 1688502 f109 1"/>
                  <a:gd name="f150" fmla="*/ 1171305 f109 1"/>
                  <a:gd name="f151" fmla="*/ 812686 f108 1"/>
                  <a:gd name="f152" fmla="*/ 939602 f109 1"/>
                  <a:gd name="f153" fmla="*/ 579299 f108 1"/>
                  <a:gd name="f154" fmla="*/ 923051 f109 1"/>
                  <a:gd name="f155" fmla="*/ 575132 f108 1"/>
                  <a:gd name="f156" fmla="*/ 902363 f109 1"/>
                  <a:gd name="f157" fmla="*/ 583467 f108 1"/>
                  <a:gd name="f158" fmla="*/ 563083 f109 1"/>
                  <a:gd name="f159" fmla="*/ 1029402 f108 1"/>
                  <a:gd name="f160" fmla="*/ 352067 f109 1"/>
                  <a:gd name="f161" fmla="*/ 846027 f108 1"/>
                  <a:gd name="f162" fmla="*/ 335516 f109 1"/>
                  <a:gd name="f163" fmla="*/ 841859 f108 1"/>
                  <a:gd name="f164" fmla="*/ 331379 f109 1"/>
                  <a:gd name="f165" fmla="*/ 314828 f109 1"/>
                  <a:gd name="f166" fmla="*/ 850195 f108 1"/>
                  <a:gd name="f167" fmla="*/ 4511 f109 1"/>
                  <a:gd name="f168" fmla="*/ 1279460 f108 1"/>
                  <a:gd name="f169" fmla="*/ 8648 f109 1"/>
                  <a:gd name="f170" fmla="*/ 1312801 f108 1"/>
                  <a:gd name="f171" fmla="*/ 21061 f109 1"/>
                  <a:gd name="f172" fmla="*/ 1316968 f108 1"/>
                  <a:gd name="f173" fmla="*/ 16670 f108 1"/>
                  <a:gd name="f174" fmla="*/ 241722 f108 1"/>
                  <a:gd name="f175" fmla="*/ 1572650 f109 1"/>
                  <a:gd name="f176" fmla="*/ 37611 f109 1"/>
                  <a:gd name="f177" fmla="*/ 1304465 f108 1"/>
                  <a:gd name="f178" fmla="*/ 33474 f109 1"/>
                  <a:gd name="f179" fmla="+- f110 0 f1"/>
                  <a:gd name="f180" fmla="*/ f113 1 1779528"/>
                  <a:gd name="f181" fmla="*/ f114 1 1316968"/>
                  <a:gd name="f182" fmla="*/ f115 1 1779528"/>
                  <a:gd name="f183" fmla="*/ f116 1 1316968"/>
                  <a:gd name="f184" fmla="*/ f117 1 1779528"/>
                  <a:gd name="f185" fmla="*/ f118 1 1316968"/>
                  <a:gd name="f186" fmla="*/ f119 1 1779528"/>
                  <a:gd name="f187" fmla="*/ f120 1 1316968"/>
                  <a:gd name="f188" fmla="*/ f121 1 1779528"/>
                  <a:gd name="f189" fmla="*/ f122 1 1316968"/>
                  <a:gd name="f190" fmla="*/ f123 1 1779528"/>
                  <a:gd name="f191" fmla="*/ f124 1 1316968"/>
                  <a:gd name="f192" fmla="*/ f125 1 1779528"/>
                  <a:gd name="f193" fmla="*/ f126 1 1316968"/>
                  <a:gd name="f194" fmla="*/ f127 1 1779528"/>
                  <a:gd name="f195" fmla="*/ f128 1 1316968"/>
                  <a:gd name="f196" fmla="*/ f129 1 1779528"/>
                  <a:gd name="f197" fmla="*/ f130 1 1779528"/>
                  <a:gd name="f198" fmla="*/ f131 1 1779528"/>
                  <a:gd name="f199" fmla="*/ f132 1 1316968"/>
                  <a:gd name="f200" fmla="*/ f133 1 1316968"/>
                  <a:gd name="f201" fmla="*/ f134 1 1779528"/>
                  <a:gd name="f202" fmla="*/ f135 1 1316968"/>
                  <a:gd name="f203" fmla="*/ f136 1 1779528"/>
                  <a:gd name="f204" fmla="*/ f137 1 1779528"/>
                  <a:gd name="f205" fmla="*/ f138 1 1316968"/>
                  <a:gd name="f206" fmla="*/ f139 1 1316968"/>
                  <a:gd name="f207" fmla="*/ f140 1 1779528"/>
                  <a:gd name="f208" fmla="*/ f141 1 1779528"/>
                  <a:gd name="f209" fmla="*/ f142 1 1316968"/>
                  <a:gd name="f210" fmla="*/ f143 1 1779528"/>
                  <a:gd name="f211" fmla="*/ f144 1 1779528"/>
                  <a:gd name="f212" fmla="*/ f145 1 1316968"/>
                  <a:gd name="f213" fmla="*/ f146 1 1779528"/>
                  <a:gd name="f214" fmla="*/ f147 1 1779528"/>
                  <a:gd name="f215" fmla="*/ f148 1 1316968"/>
                  <a:gd name="f216" fmla="*/ f149 1 1779528"/>
                  <a:gd name="f217" fmla="*/ f150 1 1779528"/>
                  <a:gd name="f218" fmla="*/ f151 1 1316968"/>
                  <a:gd name="f219" fmla="*/ f152 1 1779528"/>
                  <a:gd name="f220" fmla="*/ f153 1 1316968"/>
                  <a:gd name="f221" fmla="*/ f154 1 1779528"/>
                  <a:gd name="f222" fmla="*/ f155 1 1316968"/>
                  <a:gd name="f223" fmla="*/ f156 1 1779528"/>
                  <a:gd name="f224" fmla="*/ f157 1 1316968"/>
                  <a:gd name="f225" fmla="*/ f158 1 1779528"/>
                  <a:gd name="f226" fmla="*/ f159 1 1316968"/>
                  <a:gd name="f227" fmla="*/ f160 1 1779528"/>
                  <a:gd name="f228" fmla="*/ f161 1 1316968"/>
                  <a:gd name="f229" fmla="*/ f162 1 1779528"/>
                  <a:gd name="f230" fmla="*/ f163 1 1316968"/>
                  <a:gd name="f231" fmla="*/ f164 1 1779528"/>
                  <a:gd name="f232" fmla="*/ f165 1 1779528"/>
                  <a:gd name="f233" fmla="*/ f166 1 1316968"/>
                  <a:gd name="f234" fmla="*/ f167 1 1779528"/>
                  <a:gd name="f235" fmla="*/ f168 1 1316968"/>
                  <a:gd name="f236" fmla="*/ f169 1 1779528"/>
                  <a:gd name="f237" fmla="*/ f170 1 1316968"/>
                  <a:gd name="f238" fmla="*/ f171 1 1779528"/>
                  <a:gd name="f239" fmla="*/ f172 1 1316968"/>
                  <a:gd name="f240" fmla="*/ f173 1 1316968"/>
                  <a:gd name="f241" fmla="*/ f174 1 1316968"/>
                  <a:gd name="f242" fmla="*/ f175 1 1779528"/>
                  <a:gd name="f243" fmla="*/ f176 1 1779528"/>
                  <a:gd name="f244" fmla="*/ f177 1 1316968"/>
                  <a:gd name="f245" fmla="*/ f178 1 1779528"/>
                  <a:gd name="f246" fmla="*/ f104 1 f111"/>
                  <a:gd name="f247" fmla="*/ f105 1 f111"/>
                  <a:gd name="f248" fmla="*/ f104 1 f112"/>
                  <a:gd name="f249" fmla="*/ f106 1 f112"/>
                  <a:gd name="f250" fmla="*/ f180 1 f111"/>
                  <a:gd name="f251" fmla="*/ f181 1 f112"/>
                  <a:gd name="f252" fmla="*/ f182 1 f111"/>
                  <a:gd name="f253" fmla="*/ f183 1 f112"/>
                  <a:gd name="f254" fmla="*/ f184 1 f111"/>
                  <a:gd name="f255" fmla="*/ f185 1 f112"/>
                  <a:gd name="f256" fmla="*/ f186 1 f111"/>
                  <a:gd name="f257" fmla="*/ f187 1 f112"/>
                  <a:gd name="f258" fmla="*/ f188 1 f111"/>
                  <a:gd name="f259" fmla="*/ f189 1 f112"/>
                  <a:gd name="f260" fmla="*/ f190 1 f111"/>
                  <a:gd name="f261" fmla="*/ f191 1 f112"/>
                  <a:gd name="f262" fmla="*/ f192 1 f111"/>
                  <a:gd name="f263" fmla="*/ f193 1 f112"/>
                  <a:gd name="f264" fmla="*/ f194 1 f111"/>
                  <a:gd name="f265" fmla="*/ f195 1 f112"/>
                  <a:gd name="f266" fmla="*/ f196 1 f111"/>
                  <a:gd name="f267" fmla="*/ f197 1 f111"/>
                  <a:gd name="f268" fmla="*/ f198 1 f111"/>
                  <a:gd name="f269" fmla="*/ f199 1 f112"/>
                  <a:gd name="f270" fmla="*/ f200 1 f112"/>
                  <a:gd name="f271" fmla="*/ f201 1 f111"/>
                  <a:gd name="f272" fmla="*/ f202 1 f112"/>
                  <a:gd name="f273" fmla="*/ f203 1 f111"/>
                  <a:gd name="f274" fmla="*/ f204 1 f111"/>
                  <a:gd name="f275" fmla="*/ f205 1 f112"/>
                  <a:gd name="f276" fmla="*/ f206 1 f112"/>
                  <a:gd name="f277" fmla="*/ f207 1 f111"/>
                  <a:gd name="f278" fmla="*/ f208 1 f111"/>
                  <a:gd name="f279" fmla="*/ f209 1 f112"/>
                  <a:gd name="f280" fmla="*/ f210 1 f111"/>
                  <a:gd name="f281" fmla="*/ f211 1 f111"/>
                  <a:gd name="f282" fmla="*/ f212 1 f112"/>
                  <a:gd name="f283" fmla="*/ f213 1 f111"/>
                  <a:gd name="f284" fmla="*/ f214 1 f111"/>
                  <a:gd name="f285" fmla="*/ f215 1 f112"/>
                  <a:gd name="f286" fmla="*/ f216 1 f111"/>
                  <a:gd name="f287" fmla="*/ f217 1 f111"/>
                  <a:gd name="f288" fmla="*/ f218 1 f112"/>
                  <a:gd name="f289" fmla="*/ f219 1 f111"/>
                  <a:gd name="f290" fmla="*/ f220 1 f112"/>
                  <a:gd name="f291" fmla="*/ f221 1 f111"/>
                  <a:gd name="f292" fmla="*/ f222 1 f112"/>
                  <a:gd name="f293" fmla="*/ f223 1 f111"/>
                  <a:gd name="f294" fmla="*/ f224 1 f112"/>
                  <a:gd name="f295" fmla="*/ f225 1 f111"/>
                  <a:gd name="f296" fmla="*/ f226 1 f112"/>
                  <a:gd name="f297" fmla="*/ f227 1 f111"/>
                  <a:gd name="f298" fmla="*/ f228 1 f112"/>
                  <a:gd name="f299" fmla="*/ f229 1 f111"/>
                  <a:gd name="f300" fmla="*/ f230 1 f112"/>
                  <a:gd name="f301" fmla="*/ f231 1 f111"/>
                  <a:gd name="f302" fmla="*/ f232 1 f111"/>
                  <a:gd name="f303" fmla="*/ f233 1 f112"/>
                  <a:gd name="f304" fmla="*/ f234 1 f111"/>
                  <a:gd name="f305" fmla="*/ f235 1 f112"/>
                  <a:gd name="f306" fmla="*/ f236 1 f111"/>
                  <a:gd name="f307" fmla="*/ f237 1 f112"/>
                  <a:gd name="f308" fmla="*/ f238 1 f111"/>
                  <a:gd name="f309" fmla="*/ f239 1 f112"/>
                  <a:gd name="f310" fmla="*/ f240 1 f112"/>
                  <a:gd name="f311" fmla="*/ f241 1 f112"/>
                  <a:gd name="f312" fmla="*/ f242 1 f111"/>
                  <a:gd name="f313" fmla="*/ f243 1 f111"/>
                  <a:gd name="f314" fmla="*/ f244 1 f112"/>
                  <a:gd name="f315" fmla="*/ f245 1 f111"/>
                  <a:gd name="f316" fmla="*/ f246 f102 1"/>
                  <a:gd name="f317" fmla="*/ f247 f102 1"/>
                  <a:gd name="f318" fmla="*/ f249 f103 1"/>
                  <a:gd name="f319" fmla="*/ f248 f103 1"/>
                  <a:gd name="f320" fmla="*/ f250 f102 1"/>
                  <a:gd name="f321" fmla="*/ f251 f103 1"/>
                  <a:gd name="f322" fmla="*/ f252 f102 1"/>
                  <a:gd name="f323" fmla="*/ f253 f103 1"/>
                  <a:gd name="f324" fmla="*/ f254 f102 1"/>
                  <a:gd name="f325" fmla="*/ f255 f103 1"/>
                  <a:gd name="f326" fmla="*/ f256 f102 1"/>
                  <a:gd name="f327" fmla="*/ f257 f103 1"/>
                  <a:gd name="f328" fmla="*/ f258 f102 1"/>
                  <a:gd name="f329" fmla="*/ f259 f103 1"/>
                  <a:gd name="f330" fmla="*/ f260 f102 1"/>
                  <a:gd name="f331" fmla="*/ f261 f103 1"/>
                  <a:gd name="f332" fmla="*/ f262 f102 1"/>
                  <a:gd name="f333" fmla="*/ f263 f103 1"/>
                  <a:gd name="f334" fmla="*/ f264 f102 1"/>
                  <a:gd name="f335" fmla="*/ f265 f103 1"/>
                  <a:gd name="f336" fmla="*/ f266 f102 1"/>
                  <a:gd name="f337" fmla="*/ f267 f102 1"/>
                  <a:gd name="f338" fmla="*/ f268 f102 1"/>
                  <a:gd name="f339" fmla="*/ f269 f103 1"/>
                  <a:gd name="f340" fmla="*/ f270 f103 1"/>
                  <a:gd name="f341" fmla="*/ f271 f102 1"/>
                  <a:gd name="f342" fmla="*/ f272 f103 1"/>
                  <a:gd name="f343" fmla="*/ f273 f102 1"/>
                  <a:gd name="f344" fmla="*/ f274 f102 1"/>
                  <a:gd name="f345" fmla="*/ f275 f103 1"/>
                  <a:gd name="f346" fmla="*/ f276 f103 1"/>
                  <a:gd name="f347" fmla="*/ f277 f102 1"/>
                  <a:gd name="f348" fmla="*/ f278 f102 1"/>
                  <a:gd name="f349" fmla="*/ f279 f103 1"/>
                  <a:gd name="f350" fmla="*/ f280 f102 1"/>
                  <a:gd name="f351" fmla="*/ f281 f102 1"/>
                  <a:gd name="f352" fmla="*/ f282 f103 1"/>
                  <a:gd name="f353" fmla="*/ f283 f102 1"/>
                  <a:gd name="f354" fmla="*/ f284 f102 1"/>
                  <a:gd name="f355" fmla="*/ f285 f103 1"/>
                  <a:gd name="f356" fmla="*/ f286 f102 1"/>
                  <a:gd name="f357" fmla="*/ f287 f102 1"/>
                  <a:gd name="f358" fmla="*/ f288 f103 1"/>
                  <a:gd name="f359" fmla="*/ f289 f102 1"/>
                  <a:gd name="f360" fmla="*/ f290 f103 1"/>
                  <a:gd name="f361" fmla="*/ f291 f102 1"/>
                  <a:gd name="f362" fmla="*/ f292 f103 1"/>
                  <a:gd name="f363" fmla="*/ f293 f102 1"/>
                  <a:gd name="f364" fmla="*/ f294 f103 1"/>
                  <a:gd name="f365" fmla="*/ f295 f102 1"/>
                  <a:gd name="f366" fmla="*/ f296 f103 1"/>
                  <a:gd name="f367" fmla="*/ f297 f102 1"/>
                  <a:gd name="f368" fmla="*/ f298 f103 1"/>
                  <a:gd name="f369" fmla="*/ f299 f102 1"/>
                  <a:gd name="f370" fmla="*/ f300 f103 1"/>
                  <a:gd name="f371" fmla="*/ f301 f102 1"/>
                  <a:gd name="f372" fmla="*/ f302 f102 1"/>
                  <a:gd name="f373" fmla="*/ f303 f103 1"/>
                  <a:gd name="f374" fmla="*/ f304 f102 1"/>
                  <a:gd name="f375" fmla="*/ f305 f103 1"/>
                  <a:gd name="f376" fmla="*/ f306 f102 1"/>
                  <a:gd name="f377" fmla="*/ f307 f103 1"/>
                  <a:gd name="f378" fmla="*/ f308 f102 1"/>
                  <a:gd name="f379" fmla="*/ f309 f103 1"/>
                  <a:gd name="f380" fmla="*/ f310 f103 1"/>
                  <a:gd name="f381" fmla="*/ f311 f103 1"/>
                  <a:gd name="f382" fmla="*/ f312 f102 1"/>
                  <a:gd name="f383" fmla="*/ f313 f102 1"/>
                  <a:gd name="f384" fmla="*/ f314 f103 1"/>
                  <a:gd name="f385" fmla="*/ f315 f10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179">
                    <a:pos x="f320" y="f321"/>
                  </a:cxn>
                  <a:cxn ang="f179">
                    <a:pos x="f322" y="f323"/>
                  </a:cxn>
                  <a:cxn ang="f179">
                    <a:pos x="f324" y="f325"/>
                  </a:cxn>
                  <a:cxn ang="f179">
                    <a:pos x="f326" y="f327"/>
                  </a:cxn>
                  <a:cxn ang="f179">
                    <a:pos x="f328" y="f329"/>
                  </a:cxn>
                  <a:cxn ang="f179">
                    <a:pos x="f330" y="f331"/>
                  </a:cxn>
                  <a:cxn ang="f179">
                    <a:pos x="f332" y="f333"/>
                  </a:cxn>
                  <a:cxn ang="f179">
                    <a:pos x="f334" y="f335"/>
                  </a:cxn>
                  <a:cxn ang="f179">
                    <a:pos x="f334" y="f335"/>
                  </a:cxn>
                  <a:cxn ang="f179">
                    <a:pos x="f336" y="f335"/>
                  </a:cxn>
                  <a:cxn ang="f179">
                    <a:pos x="f337" y="f333"/>
                  </a:cxn>
                  <a:cxn ang="f179">
                    <a:pos x="f338" y="f339"/>
                  </a:cxn>
                  <a:cxn ang="f179">
                    <a:pos x="f338" y="f340"/>
                  </a:cxn>
                  <a:cxn ang="f179">
                    <a:pos x="f341" y="f342"/>
                  </a:cxn>
                  <a:cxn ang="f179">
                    <a:pos x="f343" y="f342"/>
                  </a:cxn>
                  <a:cxn ang="f179">
                    <a:pos x="f344" y="f340"/>
                  </a:cxn>
                  <a:cxn ang="f179">
                    <a:pos x="f344" y="f345"/>
                  </a:cxn>
                  <a:cxn ang="f179">
                    <a:pos x="f341" y="f346"/>
                  </a:cxn>
                  <a:cxn ang="f179">
                    <a:pos x="f341" y="f346"/>
                  </a:cxn>
                  <a:cxn ang="f179">
                    <a:pos x="f341" y="f346"/>
                  </a:cxn>
                  <a:cxn ang="f179">
                    <a:pos x="f347" y="f346"/>
                  </a:cxn>
                  <a:cxn ang="f179">
                    <a:pos x="f348" y="f349"/>
                  </a:cxn>
                  <a:cxn ang="f179">
                    <a:pos x="f350" y="f339"/>
                  </a:cxn>
                  <a:cxn ang="f179">
                    <a:pos x="f351" y="f352"/>
                  </a:cxn>
                  <a:cxn ang="f179">
                    <a:pos x="f353" y="f352"/>
                  </a:cxn>
                  <a:cxn ang="f179">
                    <a:pos x="f354" y="f355"/>
                  </a:cxn>
                  <a:cxn ang="f179">
                    <a:pos x="f356" y="f349"/>
                  </a:cxn>
                  <a:cxn ang="f179">
                    <a:pos x="f357" y="f358"/>
                  </a:cxn>
                  <a:cxn ang="f179">
                    <a:pos x="f359" y="f360"/>
                  </a:cxn>
                  <a:cxn ang="f179">
                    <a:pos x="f361" y="f362"/>
                  </a:cxn>
                  <a:cxn ang="f179">
                    <a:pos x="f363" y="f364"/>
                  </a:cxn>
                  <a:cxn ang="f179">
                    <a:pos x="f365" y="f366"/>
                  </a:cxn>
                  <a:cxn ang="f179">
                    <a:pos x="f367" y="f368"/>
                  </a:cxn>
                  <a:cxn ang="f179">
                    <a:pos x="f369" y="f370"/>
                  </a:cxn>
                  <a:cxn ang="f179">
                    <a:pos x="f371" y="f370"/>
                  </a:cxn>
                  <a:cxn ang="f179">
                    <a:pos x="f372" y="f373"/>
                  </a:cxn>
                  <a:cxn ang="f179">
                    <a:pos x="f374" y="f375"/>
                  </a:cxn>
                  <a:cxn ang="f179">
                    <a:pos x="f376" y="f377"/>
                  </a:cxn>
                  <a:cxn ang="f179">
                    <a:pos x="f378" y="f379"/>
                  </a:cxn>
                  <a:cxn ang="f179">
                    <a:pos x="f320" y="f321"/>
                  </a:cxn>
                  <a:cxn ang="f179">
                    <a:pos x="f341" y="f380"/>
                  </a:cxn>
                  <a:cxn ang="f179">
                    <a:pos x="f341" y="f380"/>
                  </a:cxn>
                  <a:cxn ang="f179">
                    <a:pos x="f341" y="f380"/>
                  </a:cxn>
                  <a:cxn ang="f179">
                    <a:pos x="f341" y="f380"/>
                  </a:cxn>
                  <a:cxn ang="f179">
                    <a:pos x="f343" y="f381"/>
                  </a:cxn>
                  <a:cxn ang="f179">
                    <a:pos x="f343" y="f381"/>
                  </a:cxn>
                  <a:cxn ang="f179">
                    <a:pos x="f343" y="f381"/>
                  </a:cxn>
                  <a:cxn ang="f179">
                    <a:pos x="f343" y="f381"/>
                  </a:cxn>
                  <a:cxn ang="f179">
                    <a:pos x="f382" y="f355"/>
                  </a:cxn>
                  <a:cxn ang="f179">
                    <a:pos x="f382" y="f355"/>
                  </a:cxn>
                  <a:cxn ang="f179">
                    <a:pos x="f382" y="f355"/>
                  </a:cxn>
                  <a:cxn ang="f179">
                    <a:pos x="f382" y="f355"/>
                  </a:cxn>
                  <a:cxn ang="f179">
                    <a:pos x="f361" y="f364"/>
                  </a:cxn>
                  <a:cxn ang="f179">
                    <a:pos x="f361" y="f364"/>
                  </a:cxn>
                  <a:cxn ang="f179">
                    <a:pos x="f361" y="f364"/>
                  </a:cxn>
                  <a:cxn ang="f179">
                    <a:pos x="f361" y="f364"/>
                  </a:cxn>
                  <a:cxn ang="f179">
                    <a:pos x="f383" y="f384"/>
                  </a:cxn>
                  <a:cxn ang="f179">
                    <a:pos x="f385" y="f384"/>
                  </a:cxn>
                  <a:cxn ang="f179">
                    <a:pos x="f385" y="f384"/>
                  </a:cxn>
                  <a:cxn ang="f179">
                    <a:pos x="f383" y="f384"/>
                  </a:cxn>
                </a:cxnLst>
                <a:rect l="f316" t="f319" r="f317" b="f318"/>
                <a:pathLst>
                  <a:path w="1779528" h="1316968">
                    <a:moveTo>
                      <a:pt x="f8" y="f9"/>
                    </a:moveTo>
                    <a:lnTo>
                      <a:pt x="f10" y="f11"/>
                    </a:lnTo>
                    <a:lnTo>
                      <a:pt x="f12" y="f13"/>
                    </a:lnTo>
                    <a:cubicBezTo>
                      <a:pt x="f14" y="f15"/>
                      <a:pt x="f16" y="f15"/>
                      <a:pt x="f17" y="f15"/>
                    </a:cubicBezTo>
                    <a:cubicBezTo>
                      <a:pt x="f18" y="f15"/>
                      <a:pt x="f19" y="f13"/>
                      <a:pt x="f20" y="f21"/>
                    </a:cubicBezTo>
                    <a:lnTo>
                      <a:pt x="f22" y="f23"/>
                    </a:lnTo>
                    <a:lnTo>
                      <a:pt x="f24" y="f25"/>
                    </a:lnTo>
                    <a:cubicBezTo>
                      <a:pt x="f26" y="f27"/>
                      <a:pt x="f28" y="f29"/>
                      <a:pt x="f30" y="f29"/>
                    </a:cubicBezTo>
                    <a:lnTo>
                      <a:pt x="f30" y="f29"/>
                    </a:lnTo>
                    <a:lnTo>
                      <a:pt x="f31" y="f29"/>
                    </a:lnTo>
                    <a:cubicBezTo>
                      <a:pt x="f32" y="f29"/>
                      <a:pt x="f33" y="f27"/>
                      <a:pt x="f34" y="f25"/>
                    </a:cubicBezTo>
                    <a:lnTo>
                      <a:pt x="f35" y="f36"/>
                    </a:lnTo>
                    <a:lnTo>
                      <a:pt x="f35" y="f37"/>
                    </a:lnTo>
                    <a:cubicBezTo>
                      <a:pt x="f38" y="f39"/>
                      <a:pt x="f40" y="f41"/>
                      <a:pt x="f42" y="f41"/>
                    </a:cubicBezTo>
                    <a:cubicBezTo>
                      <a:pt x="f42" y="f41"/>
                      <a:pt x="f43" y="f41"/>
                      <a:pt x="f43" y="f41"/>
                    </a:cubicBezTo>
                    <a:cubicBezTo>
                      <a:pt x="f44" y="f41"/>
                      <a:pt x="f45" y="f39"/>
                      <a:pt x="f6" y="f37"/>
                    </a:cubicBezTo>
                    <a:lnTo>
                      <a:pt x="f6" y="f46"/>
                    </a:lnTo>
                    <a:cubicBezTo>
                      <a:pt x="f6" y="f47"/>
                      <a:pt x="f44" y="f5"/>
                      <a:pt x="f42" y="f5"/>
                    </a:cubicBezTo>
                    <a:lnTo>
                      <a:pt x="f42" y="f5"/>
                    </a:lnTo>
                    <a:lnTo>
                      <a:pt x="f42" y="f5"/>
                    </a:lnTo>
                    <a:cubicBezTo>
                      <a:pt x="f42" y="f5"/>
                      <a:pt x="f48" y="f5"/>
                      <a:pt x="f48" y="f5"/>
                    </a:cubicBezTo>
                    <a:lnTo>
                      <a:pt x="f49" y="f50"/>
                    </a:lnTo>
                    <a:cubicBezTo>
                      <a:pt x="f51" y="f52"/>
                      <a:pt x="f53" y="f54"/>
                      <a:pt x="f55" y="f36"/>
                    </a:cubicBezTo>
                    <a:cubicBezTo>
                      <a:pt x="f51" y="f56"/>
                      <a:pt x="f57" y="f58"/>
                      <a:pt x="f59" y="f58"/>
                    </a:cubicBezTo>
                    <a:cubicBezTo>
                      <a:pt x="f60" y="f58"/>
                      <a:pt x="f60" y="f58"/>
                      <a:pt x="f61" y="f58"/>
                    </a:cubicBezTo>
                    <a:cubicBezTo>
                      <a:pt x="f61" y="f58"/>
                      <a:pt x="f62" y="f58"/>
                      <a:pt x="f62" y="f56"/>
                    </a:cubicBezTo>
                    <a:lnTo>
                      <a:pt x="f63" y="f50"/>
                    </a:lnTo>
                    <a:lnTo>
                      <a:pt x="f64" y="f65"/>
                    </a:lnTo>
                    <a:lnTo>
                      <a:pt x="f66" y="f67"/>
                    </a:lnTo>
                    <a:cubicBezTo>
                      <a:pt x="f66" y="f68"/>
                      <a:pt x="f22" y="f68"/>
                      <a:pt x="f69" y="f68"/>
                    </a:cubicBezTo>
                    <a:cubicBezTo>
                      <a:pt x="f70" y="f68"/>
                      <a:pt x="f71" y="f67"/>
                      <a:pt x="f72" y="f73"/>
                    </a:cubicBezTo>
                    <a:lnTo>
                      <a:pt x="f16" y="f74"/>
                    </a:lnTo>
                    <a:lnTo>
                      <a:pt x="f75" y="f76"/>
                    </a:lnTo>
                    <a:cubicBezTo>
                      <a:pt x="f77" y="f78"/>
                      <a:pt x="f10" y="f78"/>
                      <a:pt x="f79" y="f78"/>
                    </a:cubicBezTo>
                    <a:cubicBezTo>
                      <a:pt x="f79" y="f78"/>
                      <a:pt x="f80" y="f78"/>
                      <a:pt x="f80" y="f78"/>
                    </a:cubicBezTo>
                    <a:cubicBezTo>
                      <a:pt x="f81" y="f78"/>
                      <a:pt x="f82" y="f76"/>
                      <a:pt x="f83" y="f84"/>
                    </a:cubicBezTo>
                    <a:lnTo>
                      <a:pt x="f85" y="f86"/>
                    </a:lnTo>
                    <a:cubicBezTo>
                      <a:pt x="f87" y="f88"/>
                      <a:pt x="f89" y="f9"/>
                      <a:pt x="f90" y="f91"/>
                    </a:cubicBezTo>
                    <a:cubicBezTo>
                      <a:pt x="f92" y="f7"/>
                      <a:pt x="f93" y="f7"/>
                      <a:pt x="f94" y="f7"/>
                    </a:cubicBezTo>
                    <a:cubicBezTo>
                      <a:pt x="f95" y="f7"/>
                      <a:pt x="f96" y="f91"/>
                      <a:pt x="f8" y="f9"/>
                    </a:cubicBezTo>
                    <a:close/>
                    <a:moveTo>
                      <a:pt x="f42" y="f97"/>
                    </a:moveTo>
                    <a:cubicBezTo>
                      <a:pt x="f42" y="f97"/>
                      <a:pt x="f42" y="f97"/>
                      <a:pt x="f42" y="f97"/>
                    </a:cubicBezTo>
                    <a:cubicBezTo>
                      <a:pt x="f42" y="f97"/>
                      <a:pt x="f42" y="f97"/>
                      <a:pt x="f42" y="f97"/>
                    </a:cubicBezTo>
                    <a:cubicBezTo>
                      <a:pt x="f42" y="f97"/>
                      <a:pt x="f42" y="f97"/>
                      <a:pt x="f42" y="f97"/>
                    </a:cubicBezTo>
                    <a:close/>
                    <a:moveTo>
                      <a:pt x="f43" y="f39"/>
                    </a:moveTo>
                    <a:cubicBezTo>
                      <a:pt x="f42" y="f39"/>
                      <a:pt x="f42" y="f39"/>
                      <a:pt x="f43" y="f39"/>
                    </a:cubicBezTo>
                    <a:cubicBezTo>
                      <a:pt x="f42" y="f39"/>
                      <a:pt x="f42" y="f39"/>
                      <a:pt x="f43" y="f39"/>
                    </a:cubicBezTo>
                    <a:cubicBezTo>
                      <a:pt x="f42" y="f39"/>
                      <a:pt x="f42" y="f39"/>
                      <a:pt x="f43" y="f39"/>
                    </a:cubicBezTo>
                    <a:close/>
                    <a:moveTo>
                      <a:pt x="f98" y="f56"/>
                    </a:moveTo>
                    <a:cubicBezTo>
                      <a:pt x="f98" y="f56"/>
                      <a:pt x="f98" y="f56"/>
                      <a:pt x="f98" y="f56"/>
                    </a:cubicBezTo>
                    <a:cubicBezTo>
                      <a:pt x="f98" y="f56"/>
                      <a:pt x="f59" y="f56"/>
                      <a:pt x="f98" y="f56"/>
                    </a:cubicBezTo>
                    <a:cubicBezTo>
                      <a:pt x="f59" y="f56"/>
                      <a:pt x="f98" y="f56"/>
                      <a:pt x="f98" y="f56"/>
                    </a:cubicBezTo>
                    <a:close/>
                    <a:moveTo>
                      <a:pt x="f69" y="f73"/>
                    </a:moveTo>
                    <a:cubicBezTo>
                      <a:pt x="f69" y="f73"/>
                      <a:pt x="f69" y="f73"/>
                      <a:pt x="f69" y="f73"/>
                    </a:cubicBezTo>
                    <a:cubicBezTo>
                      <a:pt x="f69" y="f73"/>
                      <a:pt x="f69" y="f73"/>
                      <a:pt x="f69" y="f73"/>
                    </a:cubicBezTo>
                    <a:cubicBezTo>
                      <a:pt x="f69" y="f73"/>
                      <a:pt x="f69" y="f73"/>
                      <a:pt x="f69" y="f73"/>
                    </a:cubicBezTo>
                    <a:close/>
                    <a:moveTo>
                      <a:pt x="f95" y="f99"/>
                    </a:moveTo>
                    <a:cubicBezTo>
                      <a:pt x="f95" y="f99"/>
                      <a:pt x="f100" y="f99"/>
                      <a:pt x="f100" y="f99"/>
                    </a:cubicBezTo>
                    <a:cubicBezTo>
                      <a:pt x="f100" y="f99"/>
                      <a:pt x="f100" y="f99"/>
                      <a:pt x="f100" y="f99"/>
                    </a:cubicBezTo>
                    <a:cubicBezTo>
                      <a:pt x="f100" y="f9"/>
                      <a:pt x="f100" y="f99"/>
                      <a:pt x="f95" y="f99"/>
                    </a:cubicBezTo>
                    <a:close/>
                  </a:path>
                </a:pathLst>
              </a:custGeom>
              <a:solidFill>
                <a:srgbClr val="F52960"/>
              </a:solidFill>
              <a:ln cap="rnd">
                <a:noFill/>
                <a:prstDash val="solid"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3429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1350" b="0" i="0" u="none" strike="noStrike" kern="1200" cap="none" spc="0" baseline="0">
                  <a:solidFill>
                    <a:srgbClr val="000000"/>
                  </a:solidFill>
                  <a:uFillTx/>
                  <a:latin typeface="Trebuchet MS"/>
                </a:endParaRPr>
              </a:p>
            </p:txBody>
          </p:sp>
          <p:sp>
            <p:nvSpPr>
              <p:cNvPr id="30" name="Freeform 90">
                <a:extLst>
                  <a:ext uri="{FF2B5EF4-FFF2-40B4-BE49-F238E27FC236}">
                    <a16:creationId xmlns:a16="http://schemas.microsoft.com/office/drawing/2014/main" id="{8808FC85-83F1-4D05-8F81-821B7CFC0B40}"/>
                  </a:ext>
                </a:extLst>
              </p:cNvPr>
              <p:cNvSpPr/>
              <p:nvPr/>
            </p:nvSpPr>
            <p:spPr>
              <a:xfrm rot="1336768">
                <a:off x="3487400" y="2160408"/>
                <a:ext cx="1781781" cy="1163199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1947099"/>
                  <a:gd name="f7" fmla="val 1271124"/>
                  <a:gd name="f8" fmla="val 1940894"/>
                  <a:gd name="f9" fmla="val 4168"/>
                  <a:gd name="f10" fmla="val 1936756"/>
                  <a:gd name="f11" fmla="val 1932618"/>
                  <a:gd name="f12" fmla="val 1924343"/>
                  <a:gd name="f13" fmla="val 1920206"/>
                  <a:gd name="f14" fmla="val 1911930"/>
                  <a:gd name="f15" fmla="val 1907793"/>
                  <a:gd name="f16" fmla="val 1345083"/>
                  <a:gd name="f17" fmla="val 679322"/>
                  <a:gd name="f18" fmla="val 1316121"/>
                  <a:gd name="f19" fmla="val 720998"/>
                  <a:gd name="f20" fmla="val 1274745"/>
                  <a:gd name="f21" fmla="val 758507"/>
                  <a:gd name="f22" fmla="val 1229231"/>
                  <a:gd name="f23" fmla="val 783513"/>
                  <a:gd name="f24" fmla="val 1212681"/>
                  <a:gd name="f25" fmla="val 791848"/>
                  <a:gd name="f26" fmla="val 1196131"/>
                  <a:gd name="f27" fmla="val 796016"/>
                  <a:gd name="f28" fmla="val 1179581"/>
                  <a:gd name="f29" fmla="val 1138205"/>
                  <a:gd name="f30" fmla="val 1096829"/>
                  <a:gd name="f31" fmla="val 771010"/>
                  <a:gd name="f32" fmla="val 1055454"/>
                  <a:gd name="f33" fmla="val 741837"/>
                  <a:gd name="f34" fmla="val 1018215"/>
                  <a:gd name="f35" fmla="val 712663"/>
                  <a:gd name="f36" fmla="val 976840"/>
                  <a:gd name="f37" fmla="val 691825"/>
                  <a:gd name="f38" fmla="val 931326"/>
                  <a:gd name="f39" fmla="val 683490"/>
                  <a:gd name="f40" fmla="val 923051"/>
                  <a:gd name="f41" fmla="val 914776"/>
                  <a:gd name="f42" fmla="val 906501"/>
                  <a:gd name="f43" fmla="val 836162"/>
                  <a:gd name="f44" fmla="val 761686"/>
                  <a:gd name="f45" fmla="val 733501"/>
                  <a:gd name="f46" fmla="val 691347"/>
                  <a:gd name="f47" fmla="val 833524"/>
                  <a:gd name="f48" fmla="val 641696"/>
                  <a:gd name="f49" fmla="val 904374"/>
                  <a:gd name="f50" fmla="val 583770"/>
                  <a:gd name="f51" fmla="val 987726"/>
                  <a:gd name="f52" fmla="val 505157"/>
                  <a:gd name="f53" fmla="val 996061"/>
                  <a:gd name="f54" fmla="val 501019"/>
                  <a:gd name="f55" fmla="val 480331"/>
                  <a:gd name="f56" fmla="val 459643"/>
                  <a:gd name="f57" fmla="val 991894"/>
                  <a:gd name="f58" fmla="val 443093"/>
                  <a:gd name="f59" fmla="val 983559"/>
                  <a:gd name="f60" fmla="val 422405"/>
                  <a:gd name="f61" fmla="val 975223"/>
                  <a:gd name="f62" fmla="val 401717"/>
                  <a:gd name="f63" fmla="val 971056"/>
                  <a:gd name="f64" fmla="val 381030"/>
                  <a:gd name="f65" fmla="val 966888"/>
                  <a:gd name="f66" fmla="val 376892"/>
                  <a:gd name="f67" fmla="val 368617"/>
                  <a:gd name="f68" fmla="val 364479"/>
                  <a:gd name="f69" fmla="val 281728"/>
                  <a:gd name="f70" fmla="val 207252"/>
                  <a:gd name="f71" fmla="val 1016900"/>
                  <a:gd name="f72" fmla="val 182426"/>
                  <a:gd name="f73" fmla="val 1037738"/>
                  <a:gd name="f74" fmla="val 112088"/>
                  <a:gd name="f75" fmla="val 1096084"/>
                  <a:gd name="f76" fmla="val 50024"/>
                  <a:gd name="f77" fmla="val 1162766"/>
                  <a:gd name="f78" fmla="val 4511"/>
                  <a:gd name="f79" fmla="val 1237784"/>
                  <a:gd name="f80" fmla="val -3764"/>
                  <a:gd name="f81" fmla="val 1246119"/>
                  <a:gd name="f82" fmla="val 373"/>
                  <a:gd name="f83" fmla="val 1258622"/>
                  <a:gd name="f84" fmla="val 8648"/>
                  <a:gd name="f85" fmla="val 1266957"/>
                  <a:gd name="f86" fmla="val 12786"/>
                  <a:gd name="f87" fmla="val 1271125"/>
                  <a:gd name="f88" fmla="val 16923"/>
                  <a:gd name="f89" fmla="val 21061"/>
                  <a:gd name="f90" fmla="val 29336"/>
                  <a:gd name="f91" fmla="val 33474"/>
                  <a:gd name="f92" fmla="val 37611"/>
                  <a:gd name="f93" fmla="val 1262789"/>
                  <a:gd name="f94" fmla="val 83124"/>
                  <a:gd name="f95" fmla="val 1191940"/>
                  <a:gd name="f96" fmla="val 141051"/>
                  <a:gd name="f97" fmla="val 1125258"/>
                  <a:gd name="f98" fmla="val 1071079"/>
                  <a:gd name="f99" fmla="val 244490"/>
                  <a:gd name="f100" fmla="val 1041905"/>
                  <a:gd name="f101" fmla="val 306553"/>
                  <a:gd name="f102" fmla="val 1008564"/>
                  <a:gd name="f103" fmla="val 372754"/>
                  <a:gd name="f104" fmla="val 393442"/>
                  <a:gd name="f105" fmla="val 1012732"/>
                  <a:gd name="f106" fmla="val 409993"/>
                  <a:gd name="f107" fmla="val 426543"/>
                  <a:gd name="f108" fmla="val 1021067"/>
                  <a:gd name="f109" fmla="val 451368"/>
                  <a:gd name="f110" fmla="val 1033570"/>
                  <a:gd name="f111" fmla="val 476194"/>
                  <a:gd name="f112" fmla="val 509294"/>
                  <a:gd name="f113" fmla="val 608596"/>
                  <a:gd name="f114" fmla="val 1029403"/>
                  <a:gd name="f115" fmla="val 670659"/>
                  <a:gd name="f116" fmla="val 937715"/>
                  <a:gd name="f117" fmla="val 728585"/>
                  <a:gd name="f118" fmla="val 858530"/>
                  <a:gd name="f119" fmla="val 790649"/>
                  <a:gd name="f120" fmla="val 848575"/>
                  <a:gd name="f121" fmla="val 725166"/>
                  <a:gd name="f122" fmla="val 910639"/>
                  <a:gd name="f123" fmla="val 918914"/>
                  <a:gd name="f124" fmla="val 964427"/>
                  <a:gd name="f125" fmla="val 997527"/>
                  <a:gd name="f126" fmla="val 754339"/>
                  <a:gd name="f127" fmla="val 1030628"/>
                  <a:gd name="f128" fmla="val 779345"/>
                  <a:gd name="f129" fmla="val 1076141"/>
                  <a:gd name="f130" fmla="val 808519"/>
                  <a:gd name="f131" fmla="val 1121655"/>
                  <a:gd name="f132" fmla="val 837692"/>
                  <a:gd name="f133" fmla="val 1175443"/>
                  <a:gd name="f134" fmla="val 1200269"/>
                  <a:gd name="f135" fmla="val 1220956"/>
                  <a:gd name="f136" fmla="val 1245782"/>
                  <a:gd name="f137" fmla="val 821021"/>
                  <a:gd name="f138" fmla="val 1295433"/>
                  <a:gd name="f139" fmla="val 1340946"/>
                  <a:gd name="f140" fmla="val 1374046"/>
                  <a:gd name="f141" fmla="val 708496"/>
                  <a:gd name="f142" fmla="val 33341"/>
                  <a:gd name="f143" fmla="val 1949169"/>
                  <a:gd name="f144" fmla="val 20838"/>
                  <a:gd name="f145" fmla="val 12503"/>
                  <a:gd name="f146" fmla="val 1916068"/>
                  <a:gd name="f147" fmla="val 8335"/>
                  <a:gd name="f148" fmla="+- 0 0 -90"/>
                  <a:gd name="f149" fmla="*/ f3 1 1947099"/>
                  <a:gd name="f150" fmla="*/ f4 1 1271124"/>
                  <a:gd name="f151" fmla="val f5"/>
                  <a:gd name="f152" fmla="val f6"/>
                  <a:gd name="f153" fmla="val f7"/>
                  <a:gd name="f154" fmla="*/ f148 f0 1"/>
                  <a:gd name="f155" fmla="+- f153 0 f151"/>
                  <a:gd name="f156" fmla="+- f152 0 f151"/>
                  <a:gd name="f157" fmla="*/ f154 1 f2"/>
                  <a:gd name="f158" fmla="*/ f156 1 1947099"/>
                  <a:gd name="f159" fmla="*/ f155 1 1271124"/>
                  <a:gd name="f160" fmla="*/ 1940894 f156 1"/>
                  <a:gd name="f161" fmla="*/ 4168 f155 1"/>
                  <a:gd name="f162" fmla="*/ 1924343 f156 1"/>
                  <a:gd name="f163" fmla="*/ 0 f155 1"/>
                  <a:gd name="f164" fmla="*/ 1907793 f156 1"/>
                  <a:gd name="f165" fmla="*/ 1345083 f156 1"/>
                  <a:gd name="f166" fmla="*/ 679322 f155 1"/>
                  <a:gd name="f167" fmla="*/ 1229231 f156 1"/>
                  <a:gd name="f168" fmla="*/ 783513 f155 1"/>
                  <a:gd name="f169" fmla="*/ 1179581 f156 1"/>
                  <a:gd name="f170" fmla="*/ 796016 f155 1"/>
                  <a:gd name="f171" fmla="*/ 1055454 f156 1"/>
                  <a:gd name="f172" fmla="*/ 741837 f155 1"/>
                  <a:gd name="f173" fmla="*/ 931326 f156 1"/>
                  <a:gd name="f174" fmla="*/ 683490 f155 1"/>
                  <a:gd name="f175" fmla="*/ 906501 f156 1"/>
                  <a:gd name="f176" fmla="*/ 691347 f156 1"/>
                  <a:gd name="f177" fmla="*/ 833524 f155 1"/>
                  <a:gd name="f178" fmla="*/ 505157 f156 1"/>
                  <a:gd name="f179" fmla="*/ 996061 f155 1"/>
                  <a:gd name="f180" fmla="*/ 501019 f156 1"/>
                  <a:gd name="f181" fmla="*/ 443093 f156 1"/>
                  <a:gd name="f182" fmla="*/ 983559 f155 1"/>
                  <a:gd name="f183" fmla="*/ 381030 f156 1"/>
                  <a:gd name="f184" fmla="*/ 966888 f155 1"/>
                  <a:gd name="f185" fmla="*/ 364479 f156 1"/>
                  <a:gd name="f186" fmla="*/ 182426 f156 1"/>
                  <a:gd name="f187" fmla="*/ 1037738 f155 1"/>
                  <a:gd name="f188" fmla="*/ 4511 f156 1"/>
                  <a:gd name="f189" fmla="*/ 1237784 f155 1"/>
                  <a:gd name="f190" fmla="*/ 8648 f156 1"/>
                  <a:gd name="f191" fmla="*/ 1266957 f155 1"/>
                  <a:gd name="f192" fmla="*/ 21061 f156 1"/>
                  <a:gd name="f193" fmla="*/ 1271125 f155 1"/>
                  <a:gd name="f194" fmla="*/ 37611 f156 1"/>
                  <a:gd name="f195" fmla="*/ 1262789 f155 1"/>
                  <a:gd name="f196" fmla="*/ 207252 f156 1"/>
                  <a:gd name="f197" fmla="*/ 1071079 f155 1"/>
                  <a:gd name="f198" fmla="*/ 1008564 f155 1"/>
                  <a:gd name="f199" fmla="*/ 376892 f156 1"/>
                  <a:gd name="f200" fmla="*/ 426543 f156 1"/>
                  <a:gd name="f201" fmla="*/ 1021067 f155 1"/>
                  <a:gd name="f202" fmla="*/ 509294 f156 1"/>
                  <a:gd name="f203" fmla="*/ 728585 f156 1"/>
                  <a:gd name="f204" fmla="*/ 858530 f155 1"/>
                  <a:gd name="f205" fmla="*/ 725166 f155 1"/>
                  <a:gd name="f206" fmla="*/ 923051 f156 1"/>
                  <a:gd name="f207" fmla="*/ 1030628 f156 1"/>
                  <a:gd name="f208" fmla="*/ 779345 f155 1"/>
                  <a:gd name="f209" fmla="*/ 1175443 f156 1"/>
                  <a:gd name="f210" fmla="*/ 837692 f155 1"/>
                  <a:gd name="f211" fmla="*/ 1245782 f156 1"/>
                  <a:gd name="f212" fmla="*/ 821021 f155 1"/>
                  <a:gd name="f213" fmla="*/ 1374046 f156 1"/>
                  <a:gd name="f214" fmla="*/ 708496 f155 1"/>
                  <a:gd name="f215" fmla="*/ 33341 f155 1"/>
                  <a:gd name="f216" fmla="*/ 1916068 f156 1"/>
                  <a:gd name="f217" fmla="*/ 12503 f155 1"/>
                  <a:gd name="f218" fmla="*/ 8335 f155 1"/>
                  <a:gd name="f219" fmla="+- f157 0 f1"/>
                  <a:gd name="f220" fmla="*/ f160 1 1947099"/>
                  <a:gd name="f221" fmla="*/ f161 1 1271124"/>
                  <a:gd name="f222" fmla="*/ f162 1 1947099"/>
                  <a:gd name="f223" fmla="*/ f163 1 1271124"/>
                  <a:gd name="f224" fmla="*/ f164 1 1947099"/>
                  <a:gd name="f225" fmla="*/ f165 1 1947099"/>
                  <a:gd name="f226" fmla="*/ f166 1 1271124"/>
                  <a:gd name="f227" fmla="*/ f167 1 1947099"/>
                  <a:gd name="f228" fmla="*/ f168 1 1271124"/>
                  <a:gd name="f229" fmla="*/ f169 1 1947099"/>
                  <a:gd name="f230" fmla="*/ f170 1 1271124"/>
                  <a:gd name="f231" fmla="*/ f171 1 1947099"/>
                  <a:gd name="f232" fmla="*/ f172 1 1271124"/>
                  <a:gd name="f233" fmla="*/ f173 1 1947099"/>
                  <a:gd name="f234" fmla="*/ f174 1 1271124"/>
                  <a:gd name="f235" fmla="*/ f175 1 1947099"/>
                  <a:gd name="f236" fmla="*/ f176 1 1947099"/>
                  <a:gd name="f237" fmla="*/ f177 1 1271124"/>
                  <a:gd name="f238" fmla="*/ f178 1 1947099"/>
                  <a:gd name="f239" fmla="*/ f179 1 1271124"/>
                  <a:gd name="f240" fmla="*/ f180 1 1947099"/>
                  <a:gd name="f241" fmla="*/ f181 1 1947099"/>
                  <a:gd name="f242" fmla="*/ f182 1 1271124"/>
                  <a:gd name="f243" fmla="*/ f183 1 1947099"/>
                  <a:gd name="f244" fmla="*/ f184 1 1271124"/>
                  <a:gd name="f245" fmla="*/ f185 1 1947099"/>
                  <a:gd name="f246" fmla="*/ f186 1 1947099"/>
                  <a:gd name="f247" fmla="*/ f187 1 1271124"/>
                  <a:gd name="f248" fmla="*/ f188 1 1947099"/>
                  <a:gd name="f249" fmla="*/ f189 1 1271124"/>
                  <a:gd name="f250" fmla="*/ f190 1 1947099"/>
                  <a:gd name="f251" fmla="*/ f191 1 1271124"/>
                  <a:gd name="f252" fmla="*/ f192 1 1947099"/>
                  <a:gd name="f253" fmla="*/ f193 1 1271124"/>
                  <a:gd name="f254" fmla="*/ f194 1 1947099"/>
                  <a:gd name="f255" fmla="*/ f195 1 1271124"/>
                  <a:gd name="f256" fmla="*/ f196 1 1947099"/>
                  <a:gd name="f257" fmla="*/ f197 1 1271124"/>
                  <a:gd name="f258" fmla="*/ f198 1 1271124"/>
                  <a:gd name="f259" fmla="*/ f199 1 1947099"/>
                  <a:gd name="f260" fmla="*/ f200 1 1947099"/>
                  <a:gd name="f261" fmla="*/ f201 1 1271124"/>
                  <a:gd name="f262" fmla="*/ f202 1 1947099"/>
                  <a:gd name="f263" fmla="*/ f203 1 1947099"/>
                  <a:gd name="f264" fmla="*/ f204 1 1271124"/>
                  <a:gd name="f265" fmla="*/ f205 1 1271124"/>
                  <a:gd name="f266" fmla="*/ f206 1 1947099"/>
                  <a:gd name="f267" fmla="*/ f207 1 1947099"/>
                  <a:gd name="f268" fmla="*/ f208 1 1271124"/>
                  <a:gd name="f269" fmla="*/ f209 1 1947099"/>
                  <a:gd name="f270" fmla="*/ f210 1 1271124"/>
                  <a:gd name="f271" fmla="*/ f211 1 1947099"/>
                  <a:gd name="f272" fmla="*/ f212 1 1271124"/>
                  <a:gd name="f273" fmla="*/ f213 1 1947099"/>
                  <a:gd name="f274" fmla="*/ f214 1 1271124"/>
                  <a:gd name="f275" fmla="*/ f215 1 1271124"/>
                  <a:gd name="f276" fmla="*/ f216 1 1947099"/>
                  <a:gd name="f277" fmla="*/ f217 1 1271124"/>
                  <a:gd name="f278" fmla="*/ f218 1 1271124"/>
                  <a:gd name="f279" fmla="*/ f151 1 f158"/>
                  <a:gd name="f280" fmla="*/ f152 1 f158"/>
                  <a:gd name="f281" fmla="*/ f151 1 f159"/>
                  <a:gd name="f282" fmla="*/ f153 1 f159"/>
                  <a:gd name="f283" fmla="*/ f220 1 f158"/>
                  <a:gd name="f284" fmla="*/ f221 1 f159"/>
                  <a:gd name="f285" fmla="*/ f222 1 f158"/>
                  <a:gd name="f286" fmla="*/ f223 1 f159"/>
                  <a:gd name="f287" fmla="*/ f224 1 f158"/>
                  <a:gd name="f288" fmla="*/ f225 1 f158"/>
                  <a:gd name="f289" fmla="*/ f226 1 f159"/>
                  <a:gd name="f290" fmla="*/ f227 1 f158"/>
                  <a:gd name="f291" fmla="*/ f228 1 f159"/>
                  <a:gd name="f292" fmla="*/ f229 1 f158"/>
                  <a:gd name="f293" fmla="*/ f230 1 f159"/>
                  <a:gd name="f294" fmla="*/ f231 1 f158"/>
                  <a:gd name="f295" fmla="*/ f232 1 f159"/>
                  <a:gd name="f296" fmla="*/ f233 1 f158"/>
                  <a:gd name="f297" fmla="*/ f234 1 f159"/>
                  <a:gd name="f298" fmla="*/ f235 1 f158"/>
                  <a:gd name="f299" fmla="*/ f236 1 f158"/>
                  <a:gd name="f300" fmla="*/ f237 1 f159"/>
                  <a:gd name="f301" fmla="*/ f238 1 f158"/>
                  <a:gd name="f302" fmla="*/ f239 1 f159"/>
                  <a:gd name="f303" fmla="*/ f240 1 f158"/>
                  <a:gd name="f304" fmla="*/ f241 1 f158"/>
                  <a:gd name="f305" fmla="*/ f242 1 f159"/>
                  <a:gd name="f306" fmla="*/ f243 1 f158"/>
                  <a:gd name="f307" fmla="*/ f244 1 f159"/>
                  <a:gd name="f308" fmla="*/ f245 1 f158"/>
                  <a:gd name="f309" fmla="*/ f246 1 f158"/>
                  <a:gd name="f310" fmla="*/ f247 1 f159"/>
                  <a:gd name="f311" fmla="*/ f248 1 f158"/>
                  <a:gd name="f312" fmla="*/ f249 1 f159"/>
                  <a:gd name="f313" fmla="*/ f250 1 f158"/>
                  <a:gd name="f314" fmla="*/ f251 1 f159"/>
                  <a:gd name="f315" fmla="*/ f252 1 f158"/>
                  <a:gd name="f316" fmla="*/ f253 1 f159"/>
                  <a:gd name="f317" fmla="*/ f254 1 f158"/>
                  <a:gd name="f318" fmla="*/ f255 1 f159"/>
                  <a:gd name="f319" fmla="*/ f256 1 f158"/>
                  <a:gd name="f320" fmla="*/ f257 1 f159"/>
                  <a:gd name="f321" fmla="*/ f258 1 f159"/>
                  <a:gd name="f322" fmla="*/ f259 1 f158"/>
                  <a:gd name="f323" fmla="*/ f260 1 f158"/>
                  <a:gd name="f324" fmla="*/ f261 1 f159"/>
                  <a:gd name="f325" fmla="*/ f262 1 f158"/>
                  <a:gd name="f326" fmla="*/ f263 1 f158"/>
                  <a:gd name="f327" fmla="*/ f264 1 f159"/>
                  <a:gd name="f328" fmla="*/ f265 1 f159"/>
                  <a:gd name="f329" fmla="*/ f266 1 f158"/>
                  <a:gd name="f330" fmla="*/ f267 1 f158"/>
                  <a:gd name="f331" fmla="*/ f268 1 f159"/>
                  <a:gd name="f332" fmla="*/ f269 1 f158"/>
                  <a:gd name="f333" fmla="*/ f270 1 f159"/>
                  <a:gd name="f334" fmla="*/ f271 1 f158"/>
                  <a:gd name="f335" fmla="*/ f272 1 f159"/>
                  <a:gd name="f336" fmla="*/ f273 1 f158"/>
                  <a:gd name="f337" fmla="*/ f274 1 f159"/>
                  <a:gd name="f338" fmla="*/ f275 1 f159"/>
                  <a:gd name="f339" fmla="*/ f276 1 f158"/>
                  <a:gd name="f340" fmla="*/ f277 1 f159"/>
                  <a:gd name="f341" fmla="*/ f278 1 f159"/>
                  <a:gd name="f342" fmla="*/ f279 f149 1"/>
                  <a:gd name="f343" fmla="*/ f280 f149 1"/>
                  <a:gd name="f344" fmla="*/ f282 f150 1"/>
                  <a:gd name="f345" fmla="*/ f281 f150 1"/>
                  <a:gd name="f346" fmla="*/ f283 f149 1"/>
                  <a:gd name="f347" fmla="*/ f284 f150 1"/>
                  <a:gd name="f348" fmla="*/ f285 f149 1"/>
                  <a:gd name="f349" fmla="*/ f286 f150 1"/>
                  <a:gd name="f350" fmla="*/ f287 f149 1"/>
                  <a:gd name="f351" fmla="*/ f288 f149 1"/>
                  <a:gd name="f352" fmla="*/ f289 f150 1"/>
                  <a:gd name="f353" fmla="*/ f290 f149 1"/>
                  <a:gd name="f354" fmla="*/ f291 f150 1"/>
                  <a:gd name="f355" fmla="*/ f292 f149 1"/>
                  <a:gd name="f356" fmla="*/ f293 f150 1"/>
                  <a:gd name="f357" fmla="*/ f294 f149 1"/>
                  <a:gd name="f358" fmla="*/ f295 f150 1"/>
                  <a:gd name="f359" fmla="*/ f296 f149 1"/>
                  <a:gd name="f360" fmla="*/ f297 f150 1"/>
                  <a:gd name="f361" fmla="*/ f298 f149 1"/>
                  <a:gd name="f362" fmla="*/ f299 f149 1"/>
                  <a:gd name="f363" fmla="*/ f300 f150 1"/>
                  <a:gd name="f364" fmla="*/ f301 f149 1"/>
                  <a:gd name="f365" fmla="*/ f302 f150 1"/>
                  <a:gd name="f366" fmla="*/ f303 f149 1"/>
                  <a:gd name="f367" fmla="*/ f304 f149 1"/>
                  <a:gd name="f368" fmla="*/ f305 f150 1"/>
                  <a:gd name="f369" fmla="*/ f306 f149 1"/>
                  <a:gd name="f370" fmla="*/ f307 f150 1"/>
                  <a:gd name="f371" fmla="*/ f308 f149 1"/>
                  <a:gd name="f372" fmla="*/ f309 f149 1"/>
                  <a:gd name="f373" fmla="*/ f310 f150 1"/>
                  <a:gd name="f374" fmla="*/ f311 f149 1"/>
                  <a:gd name="f375" fmla="*/ f312 f150 1"/>
                  <a:gd name="f376" fmla="*/ f313 f149 1"/>
                  <a:gd name="f377" fmla="*/ f314 f150 1"/>
                  <a:gd name="f378" fmla="*/ f315 f149 1"/>
                  <a:gd name="f379" fmla="*/ f316 f150 1"/>
                  <a:gd name="f380" fmla="*/ f317 f149 1"/>
                  <a:gd name="f381" fmla="*/ f318 f150 1"/>
                  <a:gd name="f382" fmla="*/ f319 f149 1"/>
                  <a:gd name="f383" fmla="*/ f320 f150 1"/>
                  <a:gd name="f384" fmla="*/ f321 f150 1"/>
                  <a:gd name="f385" fmla="*/ f322 f149 1"/>
                  <a:gd name="f386" fmla="*/ f323 f149 1"/>
                  <a:gd name="f387" fmla="*/ f324 f150 1"/>
                  <a:gd name="f388" fmla="*/ f325 f149 1"/>
                  <a:gd name="f389" fmla="*/ f326 f149 1"/>
                  <a:gd name="f390" fmla="*/ f327 f150 1"/>
                  <a:gd name="f391" fmla="*/ f328 f150 1"/>
                  <a:gd name="f392" fmla="*/ f329 f149 1"/>
                  <a:gd name="f393" fmla="*/ f330 f149 1"/>
                  <a:gd name="f394" fmla="*/ f331 f150 1"/>
                  <a:gd name="f395" fmla="*/ f332 f149 1"/>
                  <a:gd name="f396" fmla="*/ f333 f150 1"/>
                  <a:gd name="f397" fmla="*/ f334 f149 1"/>
                  <a:gd name="f398" fmla="*/ f335 f150 1"/>
                  <a:gd name="f399" fmla="*/ f336 f149 1"/>
                  <a:gd name="f400" fmla="*/ f337 f150 1"/>
                  <a:gd name="f401" fmla="*/ f338 f150 1"/>
                  <a:gd name="f402" fmla="*/ f339 f149 1"/>
                  <a:gd name="f403" fmla="*/ f340 f150 1"/>
                  <a:gd name="f404" fmla="*/ f341 f15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19">
                    <a:pos x="f346" y="f347"/>
                  </a:cxn>
                  <a:cxn ang="f219">
                    <a:pos x="f348" y="f349"/>
                  </a:cxn>
                  <a:cxn ang="f219">
                    <a:pos x="f350" y="f347"/>
                  </a:cxn>
                  <a:cxn ang="f219">
                    <a:pos x="f351" y="f352"/>
                  </a:cxn>
                  <a:cxn ang="f219">
                    <a:pos x="f353" y="f354"/>
                  </a:cxn>
                  <a:cxn ang="f219">
                    <a:pos x="f355" y="f356"/>
                  </a:cxn>
                  <a:cxn ang="f219">
                    <a:pos x="f357" y="f358"/>
                  </a:cxn>
                  <a:cxn ang="f219">
                    <a:pos x="f359" y="f360"/>
                  </a:cxn>
                  <a:cxn ang="f219">
                    <a:pos x="f361" y="f360"/>
                  </a:cxn>
                  <a:cxn ang="f219">
                    <a:pos x="f362" y="f363"/>
                  </a:cxn>
                  <a:cxn ang="f219">
                    <a:pos x="f364" y="f365"/>
                  </a:cxn>
                  <a:cxn ang="f219">
                    <a:pos x="f366" y="f365"/>
                  </a:cxn>
                  <a:cxn ang="f219">
                    <a:pos x="f367" y="f368"/>
                  </a:cxn>
                  <a:cxn ang="f219">
                    <a:pos x="f369" y="f370"/>
                  </a:cxn>
                  <a:cxn ang="f219">
                    <a:pos x="f371" y="f370"/>
                  </a:cxn>
                  <a:cxn ang="f219">
                    <a:pos x="f372" y="f373"/>
                  </a:cxn>
                  <a:cxn ang="f219">
                    <a:pos x="f374" y="f375"/>
                  </a:cxn>
                  <a:cxn ang="f219">
                    <a:pos x="f376" y="f377"/>
                  </a:cxn>
                  <a:cxn ang="f219">
                    <a:pos x="f378" y="f379"/>
                  </a:cxn>
                  <a:cxn ang="f219">
                    <a:pos x="f380" y="f381"/>
                  </a:cxn>
                  <a:cxn ang="f219">
                    <a:pos x="f382" y="f383"/>
                  </a:cxn>
                  <a:cxn ang="f219">
                    <a:pos x="f371" y="f384"/>
                  </a:cxn>
                  <a:cxn ang="f219">
                    <a:pos x="f385" y="f384"/>
                  </a:cxn>
                  <a:cxn ang="f219">
                    <a:pos x="f386" y="f387"/>
                  </a:cxn>
                  <a:cxn ang="f219">
                    <a:pos x="f366" y="f373"/>
                  </a:cxn>
                  <a:cxn ang="f219">
                    <a:pos x="f388" y="f373"/>
                  </a:cxn>
                  <a:cxn ang="f219">
                    <a:pos x="f389" y="f390"/>
                  </a:cxn>
                  <a:cxn ang="f219">
                    <a:pos x="f361" y="f391"/>
                  </a:cxn>
                  <a:cxn ang="f219">
                    <a:pos x="f392" y="f391"/>
                  </a:cxn>
                  <a:cxn ang="f219">
                    <a:pos x="f393" y="f394"/>
                  </a:cxn>
                  <a:cxn ang="f219">
                    <a:pos x="f395" y="f396"/>
                  </a:cxn>
                  <a:cxn ang="f219">
                    <a:pos x="f397" y="f398"/>
                  </a:cxn>
                  <a:cxn ang="f219">
                    <a:pos x="f399" y="f400"/>
                  </a:cxn>
                  <a:cxn ang="f219">
                    <a:pos x="f346" y="f401"/>
                  </a:cxn>
                  <a:cxn ang="f219">
                    <a:pos x="f346" y="f347"/>
                  </a:cxn>
                  <a:cxn ang="f219">
                    <a:pos x="f402" y="f403"/>
                  </a:cxn>
                  <a:cxn ang="f219">
                    <a:pos x="f348" y="f404"/>
                  </a:cxn>
                  <a:cxn ang="f219">
                    <a:pos x="f348" y="f404"/>
                  </a:cxn>
                  <a:cxn ang="f219">
                    <a:pos x="f402" y="f403"/>
                  </a:cxn>
                </a:cxnLst>
                <a:rect l="f342" t="f345" r="f343" b="f344"/>
                <a:pathLst>
                  <a:path w="1947099" h="1271124">
                    <a:moveTo>
                      <a:pt x="f8" y="f9"/>
                    </a:moveTo>
                    <a:cubicBezTo>
                      <a:pt x="f10" y="f5"/>
                      <a:pt x="f11" y="f5"/>
                      <a:pt x="f12" y="f5"/>
                    </a:cubicBezTo>
                    <a:cubicBezTo>
                      <a:pt x="f13" y="f5"/>
                      <a:pt x="f14" y="f9"/>
                      <a:pt x="f15" y="f9"/>
                    </a:cubicBezTo>
                    <a:lnTo>
                      <a:pt x="f16" y="f17"/>
                    </a:lnTo>
                    <a:cubicBezTo>
                      <a:pt x="f18" y="f19"/>
                      <a:pt x="f20" y="f21"/>
                      <a:pt x="f22" y="f23"/>
                    </a:cubicBezTo>
                    <a:cubicBezTo>
                      <a:pt x="f24" y="f25"/>
                      <a:pt x="f26" y="f27"/>
                      <a:pt x="f28" y="f27"/>
                    </a:cubicBezTo>
                    <a:cubicBezTo>
                      <a:pt x="f29" y="f27"/>
                      <a:pt x="f30" y="f31"/>
                      <a:pt x="f32" y="f33"/>
                    </a:cubicBezTo>
                    <a:cubicBezTo>
                      <a:pt x="f34" y="f35"/>
                      <a:pt x="f36" y="f37"/>
                      <a:pt x="f38" y="f39"/>
                    </a:cubicBezTo>
                    <a:cubicBezTo>
                      <a:pt x="f40" y="f39"/>
                      <a:pt x="f41" y="f39"/>
                      <a:pt x="f42" y="f39"/>
                    </a:cubicBezTo>
                    <a:cubicBezTo>
                      <a:pt x="f43" y="f39"/>
                      <a:pt x="f44" y="f45"/>
                      <a:pt x="f46" y="f47"/>
                    </a:cubicBezTo>
                    <a:cubicBezTo>
                      <a:pt x="f48" y="f49"/>
                      <a:pt x="f50" y="f51"/>
                      <a:pt x="f52" y="f53"/>
                    </a:cubicBezTo>
                    <a:lnTo>
                      <a:pt x="f54" y="f53"/>
                    </a:lnTo>
                    <a:cubicBezTo>
                      <a:pt x="f55" y="f53"/>
                      <a:pt x="f56" y="f57"/>
                      <a:pt x="f58" y="f59"/>
                    </a:cubicBezTo>
                    <a:cubicBezTo>
                      <a:pt x="f60" y="f61"/>
                      <a:pt x="f62" y="f63"/>
                      <a:pt x="f64" y="f65"/>
                    </a:cubicBezTo>
                    <a:cubicBezTo>
                      <a:pt x="f66" y="f65"/>
                      <a:pt x="f67" y="f65"/>
                      <a:pt x="f68" y="f65"/>
                    </a:cubicBezTo>
                    <a:cubicBezTo>
                      <a:pt x="f69" y="f65"/>
                      <a:pt x="f70" y="f71"/>
                      <a:pt x="f72" y="f73"/>
                    </a:cubicBezTo>
                    <a:cubicBezTo>
                      <a:pt x="f74" y="f75"/>
                      <a:pt x="f76" y="f77"/>
                      <a:pt x="f78" y="f79"/>
                    </a:cubicBezTo>
                    <a:cubicBezTo>
                      <a:pt x="f80" y="f81"/>
                      <a:pt x="f82" y="f83"/>
                      <a:pt x="f84" y="f85"/>
                    </a:cubicBezTo>
                    <a:cubicBezTo>
                      <a:pt x="f86" y="f87"/>
                      <a:pt x="f88" y="f87"/>
                      <a:pt x="f89" y="f87"/>
                    </a:cubicBezTo>
                    <a:cubicBezTo>
                      <a:pt x="f90" y="f87"/>
                      <a:pt x="f91" y="f85"/>
                      <a:pt x="f92" y="f93"/>
                    </a:cubicBezTo>
                    <a:cubicBezTo>
                      <a:pt x="f94" y="f95"/>
                      <a:pt x="f96" y="f97"/>
                      <a:pt x="f70" y="f98"/>
                    </a:cubicBezTo>
                    <a:cubicBezTo>
                      <a:pt x="f99" y="f100"/>
                      <a:pt x="f101" y="f102"/>
                      <a:pt x="f68" y="f102"/>
                    </a:cubicBezTo>
                    <a:cubicBezTo>
                      <a:pt x="f67" y="f102"/>
                      <a:pt x="f103" y="f102"/>
                      <a:pt x="f66" y="f102"/>
                    </a:cubicBezTo>
                    <a:cubicBezTo>
                      <a:pt x="f104" y="f105"/>
                      <a:pt x="f106" y="f71"/>
                      <a:pt x="f107" y="f108"/>
                    </a:cubicBezTo>
                    <a:cubicBezTo>
                      <a:pt x="f109" y="f110"/>
                      <a:pt x="f111" y="f73"/>
                      <a:pt x="f54" y="f73"/>
                    </a:cubicBezTo>
                    <a:cubicBezTo>
                      <a:pt x="f52" y="f73"/>
                      <a:pt x="f52" y="f73"/>
                      <a:pt x="f112" y="f73"/>
                    </a:cubicBezTo>
                    <a:cubicBezTo>
                      <a:pt x="f113" y="f114"/>
                      <a:pt x="f115" y="f116"/>
                      <a:pt x="f117" y="f118"/>
                    </a:cubicBezTo>
                    <a:cubicBezTo>
                      <a:pt x="f119" y="f31"/>
                      <a:pt x="f120" y="f121"/>
                      <a:pt x="f42" y="f121"/>
                    </a:cubicBezTo>
                    <a:cubicBezTo>
                      <a:pt x="f122" y="f121"/>
                      <a:pt x="f123" y="f121"/>
                      <a:pt x="f40" y="f121"/>
                    </a:cubicBezTo>
                    <a:cubicBezTo>
                      <a:pt x="f124" y="f45"/>
                      <a:pt x="f125" y="f126"/>
                      <a:pt x="f127" y="f128"/>
                    </a:cubicBezTo>
                    <a:cubicBezTo>
                      <a:pt x="f129" y="f130"/>
                      <a:pt x="f131" y="f132"/>
                      <a:pt x="f133" y="f132"/>
                    </a:cubicBezTo>
                    <a:cubicBezTo>
                      <a:pt x="f134" y="f132"/>
                      <a:pt x="f135" y="f47"/>
                      <a:pt x="f136" y="f137"/>
                    </a:cubicBezTo>
                    <a:cubicBezTo>
                      <a:pt x="f138" y="f25"/>
                      <a:pt x="f139" y="f126"/>
                      <a:pt x="f140" y="f141"/>
                    </a:cubicBezTo>
                    <a:lnTo>
                      <a:pt x="f8" y="f142"/>
                    </a:lnTo>
                    <a:cubicBezTo>
                      <a:pt x="f143" y="f144"/>
                      <a:pt x="f143" y="f145"/>
                      <a:pt x="f8" y="f9"/>
                    </a:cubicBezTo>
                    <a:close/>
                    <a:moveTo>
                      <a:pt x="f146" y="f145"/>
                    </a:moveTo>
                    <a:cubicBezTo>
                      <a:pt x="f13" y="f145"/>
                      <a:pt x="f13" y="f147"/>
                      <a:pt x="f12" y="f147"/>
                    </a:cubicBezTo>
                    <a:cubicBezTo>
                      <a:pt x="f12" y="f147"/>
                      <a:pt x="f12" y="f147"/>
                      <a:pt x="f12" y="f147"/>
                    </a:cubicBezTo>
                    <a:cubicBezTo>
                      <a:pt x="f12" y="f147"/>
                      <a:pt x="f13" y="f147"/>
                      <a:pt x="f146" y="f145"/>
                    </a:cubicBezTo>
                    <a:close/>
                  </a:path>
                </a:pathLst>
              </a:custGeom>
              <a:solidFill>
                <a:srgbClr val="F97FA0"/>
              </a:solidFill>
              <a:ln cap="rnd">
                <a:noFill/>
                <a:prstDash val="solid"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3429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1350" b="0" i="0" u="none" strike="noStrike" kern="1200" cap="none" spc="0" baseline="0">
                  <a:solidFill>
                    <a:srgbClr val="000000"/>
                  </a:solidFill>
                  <a:uFillTx/>
                  <a:latin typeface="Trebuchet MS"/>
                </a:endParaRPr>
              </a:p>
            </p:txBody>
          </p:sp>
        </p:grpSp>
        <p:sp>
          <p:nvSpPr>
            <p:cNvPr id="31" name="Freeform 91">
              <a:extLst>
                <a:ext uri="{FF2B5EF4-FFF2-40B4-BE49-F238E27FC236}">
                  <a16:creationId xmlns:a16="http://schemas.microsoft.com/office/drawing/2014/main" id="{7989F1C2-DC22-4773-9806-7C6500E35F05}"/>
                </a:ext>
              </a:extLst>
            </p:cNvPr>
            <p:cNvSpPr/>
            <p:nvPr/>
          </p:nvSpPr>
          <p:spPr>
            <a:xfrm>
              <a:off x="2274441" y="3317196"/>
              <a:ext cx="94658" cy="6025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3439"/>
                <a:gd name="f7" fmla="val 658484"/>
                <a:gd name="f8" fmla="val 12413"/>
                <a:gd name="f9" fmla="val 8335"/>
                <a:gd name="f10" fmla="val 33101"/>
                <a:gd name="f11" fmla="val 25006"/>
                <a:gd name="f12" fmla="val 49651"/>
                <a:gd name="f13" fmla="val 50011"/>
                <a:gd name="f14" fmla="val 53788"/>
                <a:gd name="f15" fmla="val 58347"/>
                <a:gd name="f16" fmla="val 74476"/>
                <a:gd name="f17" fmla="val 83352"/>
                <a:gd name="f18" fmla="val 86889"/>
                <a:gd name="f19" fmla="val 129196"/>
                <a:gd name="f20" fmla="val 179208"/>
                <a:gd name="f21" fmla="val 220884"/>
                <a:gd name="f22" fmla="val 245890"/>
                <a:gd name="f23" fmla="val 337577"/>
                <a:gd name="f24" fmla="val 91027"/>
                <a:gd name="f25" fmla="val 395924"/>
                <a:gd name="f26" fmla="val 82751"/>
                <a:gd name="f27" fmla="val 475109"/>
                <a:gd name="f28" fmla="val 78614"/>
                <a:gd name="f29" fmla="val 516785"/>
                <a:gd name="f30" fmla="val 70339"/>
                <a:gd name="f31" fmla="val 579299"/>
                <a:gd name="f32" fmla="+- 0 0 -90"/>
                <a:gd name="f33" fmla="*/ f3 1 103439"/>
                <a:gd name="f34" fmla="*/ f4 1 658484"/>
                <a:gd name="f35" fmla="val f5"/>
                <a:gd name="f36" fmla="val f6"/>
                <a:gd name="f37" fmla="val f7"/>
                <a:gd name="f38" fmla="*/ f32 f0 1"/>
                <a:gd name="f39" fmla="+- f37 0 f35"/>
                <a:gd name="f40" fmla="+- f36 0 f35"/>
                <a:gd name="f41" fmla="*/ f38 1 f2"/>
                <a:gd name="f42" fmla="*/ f40 1 103439"/>
                <a:gd name="f43" fmla="*/ f39 1 658484"/>
                <a:gd name="f44" fmla="*/ 0 f40 1"/>
                <a:gd name="f45" fmla="*/ 0 f39 1"/>
                <a:gd name="f46" fmla="*/ 49651 f40 1"/>
                <a:gd name="f47" fmla="*/ 50011 f39 1"/>
                <a:gd name="f48" fmla="*/ 86889 f40 1"/>
                <a:gd name="f49" fmla="*/ 129196 f39 1"/>
                <a:gd name="f50" fmla="*/ 103439 f40 1"/>
                <a:gd name="f51" fmla="*/ 245890 f39 1"/>
                <a:gd name="f52" fmla="*/ 82751 f40 1"/>
                <a:gd name="f53" fmla="*/ 475109 f39 1"/>
                <a:gd name="f54" fmla="*/ 70339 f40 1"/>
                <a:gd name="f55" fmla="*/ 658484 f39 1"/>
                <a:gd name="f56" fmla="+- f41 0 f1"/>
                <a:gd name="f57" fmla="*/ f44 1 103439"/>
                <a:gd name="f58" fmla="*/ f45 1 658484"/>
                <a:gd name="f59" fmla="*/ f46 1 103439"/>
                <a:gd name="f60" fmla="*/ f47 1 658484"/>
                <a:gd name="f61" fmla="*/ f48 1 103439"/>
                <a:gd name="f62" fmla="*/ f49 1 658484"/>
                <a:gd name="f63" fmla="*/ f50 1 103439"/>
                <a:gd name="f64" fmla="*/ f51 1 658484"/>
                <a:gd name="f65" fmla="*/ f52 1 103439"/>
                <a:gd name="f66" fmla="*/ f53 1 658484"/>
                <a:gd name="f67" fmla="*/ f54 1 103439"/>
                <a:gd name="f68" fmla="*/ f55 1 658484"/>
                <a:gd name="f69" fmla="*/ f35 1 f42"/>
                <a:gd name="f70" fmla="*/ f36 1 f42"/>
                <a:gd name="f71" fmla="*/ f35 1 f43"/>
                <a:gd name="f72" fmla="*/ f37 1 f43"/>
                <a:gd name="f73" fmla="*/ f57 1 f42"/>
                <a:gd name="f74" fmla="*/ f58 1 f43"/>
                <a:gd name="f75" fmla="*/ f59 1 f42"/>
                <a:gd name="f76" fmla="*/ f60 1 f43"/>
                <a:gd name="f77" fmla="*/ f61 1 f42"/>
                <a:gd name="f78" fmla="*/ f62 1 f43"/>
                <a:gd name="f79" fmla="*/ f63 1 f42"/>
                <a:gd name="f80" fmla="*/ f64 1 f43"/>
                <a:gd name="f81" fmla="*/ f65 1 f42"/>
                <a:gd name="f82" fmla="*/ f66 1 f43"/>
                <a:gd name="f83" fmla="*/ f67 1 f42"/>
                <a:gd name="f84" fmla="*/ f68 1 f43"/>
                <a:gd name="f85" fmla="*/ f69 f33 1"/>
                <a:gd name="f86" fmla="*/ f70 f33 1"/>
                <a:gd name="f87" fmla="*/ f72 f34 1"/>
                <a:gd name="f88" fmla="*/ f71 f34 1"/>
                <a:gd name="f89" fmla="*/ f73 f33 1"/>
                <a:gd name="f90" fmla="*/ f74 f34 1"/>
                <a:gd name="f91" fmla="*/ f75 f33 1"/>
                <a:gd name="f92" fmla="*/ f76 f34 1"/>
                <a:gd name="f93" fmla="*/ f77 f33 1"/>
                <a:gd name="f94" fmla="*/ f78 f34 1"/>
                <a:gd name="f95" fmla="*/ f79 f33 1"/>
                <a:gd name="f96" fmla="*/ f80 f34 1"/>
                <a:gd name="f97" fmla="*/ f81 f33 1"/>
                <a:gd name="f98" fmla="*/ f82 f34 1"/>
                <a:gd name="f99" fmla="*/ f83 f33 1"/>
                <a:gd name="f100" fmla="*/ f8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6">
                  <a:pos x="f89" y="f90"/>
                </a:cxn>
                <a:cxn ang="f56">
                  <a:pos x="f91" y="f92"/>
                </a:cxn>
                <a:cxn ang="f56">
                  <a:pos x="f93" y="f94"/>
                </a:cxn>
                <a:cxn ang="f56">
                  <a:pos x="f95" y="f96"/>
                </a:cxn>
                <a:cxn ang="f56">
                  <a:pos x="f97" y="f98"/>
                </a:cxn>
                <a:cxn ang="f56">
                  <a:pos x="f99" y="f100"/>
                </a:cxn>
              </a:cxnLst>
              <a:rect l="f85" t="f88" r="f86" b="f87"/>
              <a:pathLst>
                <a:path w="103439" h="658484">
                  <a:moveTo>
                    <a:pt x="f5" y="f5"/>
                  </a:moveTo>
                  <a:cubicBezTo>
                    <a:pt x="f8" y="f9"/>
                    <a:pt x="f10" y="f11"/>
                    <a:pt x="f12" y="f13"/>
                  </a:cubicBezTo>
                  <a:cubicBezTo>
                    <a:pt x="f14" y="f15"/>
                    <a:pt x="f16" y="f17"/>
                    <a:pt x="f18" y="f19"/>
                  </a:cubicBezTo>
                  <a:cubicBezTo>
                    <a:pt x="f6" y="f20"/>
                    <a:pt x="f6" y="f21"/>
                    <a:pt x="f6" y="f22"/>
                  </a:cubicBezTo>
                  <a:cubicBezTo>
                    <a:pt x="f6" y="f23"/>
                    <a:pt x="f24" y="f25"/>
                    <a:pt x="f26" y="f27"/>
                  </a:cubicBezTo>
                  <a:cubicBezTo>
                    <a:pt x="f28" y="f29"/>
                    <a:pt x="f30" y="f31"/>
                    <a:pt x="f30" y="f7"/>
                  </a:cubicBezTo>
                </a:path>
              </a:pathLst>
            </a:custGeom>
            <a:noFill/>
            <a:ln w="28575" cap="rnd">
              <a:solidFill>
                <a:srgbClr val="F2EEEC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sp>
          <p:nvSpPr>
            <p:cNvPr id="32" name="Freeform 92">
              <a:extLst>
                <a:ext uri="{FF2B5EF4-FFF2-40B4-BE49-F238E27FC236}">
                  <a16:creationId xmlns:a16="http://schemas.microsoft.com/office/drawing/2014/main" id="{CB457A39-DF78-4FE7-9B1E-CCDACB170814}"/>
                </a:ext>
              </a:extLst>
            </p:cNvPr>
            <p:cNvSpPr/>
            <p:nvPr/>
          </p:nvSpPr>
          <p:spPr>
            <a:xfrm>
              <a:off x="2270656" y="4003672"/>
              <a:ext cx="507354" cy="123946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54434"/>
                <a:gd name="f7" fmla="val 1354476"/>
                <a:gd name="f8" fmla="val 1354477"/>
                <a:gd name="f9" fmla="val 99302"/>
                <a:gd name="f10" fmla="val 1150264"/>
                <a:gd name="f11" fmla="val 169640"/>
                <a:gd name="f12" fmla="val 1004397"/>
                <a:gd name="f13" fmla="val 211016"/>
                <a:gd name="f14" fmla="val 904374"/>
                <a:gd name="f15" fmla="val 231704"/>
                <a:gd name="f16" fmla="val 858530"/>
                <a:gd name="f17" fmla="val 268942"/>
                <a:gd name="f18" fmla="val 779345"/>
                <a:gd name="f19" fmla="val 322731"/>
                <a:gd name="f20" fmla="val 654317"/>
                <a:gd name="f21" fmla="val 351693"/>
                <a:gd name="f22" fmla="val 591802"/>
                <a:gd name="f23" fmla="val 364106"/>
                <a:gd name="f24" fmla="val 562629"/>
                <a:gd name="f25" fmla="val 401344"/>
                <a:gd name="f26" fmla="val 487612"/>
                <a:gd name="f27" fmla="val 455133"/>
                <a:gd name="f28" fmla="val 370918"/>
                <a:gd name="f29" fmla="val 446858"/>
                <a:gd name="f30" fmla="val 383421"/>
                <a:gd name="f31" fmla="val 463408"/>
                <a:gd name="f32" fmla="val 350080"/>
                <a:gd name="f33" fmla="val 484096"/>
                <a:gd name="f34" fmla="val 308404"/>
                <a:gd name="f35" fmla="val 496508"/>
                <a:gd name="f36" fmla="val 283398"/>
                <a:gd name="f37" fmla="val 513059"/>
                <a:gd name="f38" fmla="val 237555"/>
                <a:gd name="f39" fmla="val 521334"/>
                <a:gd name="f40" fmla="val 216716"/>
                <a:gd name="f41" fmla="val 533747"/>
                <a:gd name="f42" fmla="val 179208"/>
                <a:gd name="f43" fmla="val 546159"/>
                <a:gd name="f44" fmla="val 133364"/>
                <a:gd name="f45" fmla="val 554435"/>
                <a:gd name="f46" fmla="val 104191"/>
                <a:gd name="f47" fmla="val 87520"/>
                <a:gd name="f48" fmla="val 83352"/>
                <a:gd name="f49" fmla="val 50012"/>
                <a:gd name="f50" fmla="val 550297"/>
                <a:gd name="f51" fmla="val 20838"/>
                <a:gd name="f52" fmla="val 542022"/>
                <a:gd name="f53" fmla="+- 0 0 -90"/>
                <a:gd name="f54" fmla="*/ f3 1 554434"/>
                <a:gd name="f55" fmla="*/ f4 1 1354476"/>
                <a:gd name="f56" fmla="val f5"/>
                <a:gd name="f57" fmla="val f6"/>
                <a:gd name="f58" fmla="val f7"/>
                <a:gd name="f59" fmla="*/ f53 f0 1"/>
                <a:gd name="f60" fmla="+- f58 0 f56"/>
                <a:gd name="f61" fmla="+- f57 0 f56"/>
                <a:gd name="f62" fmla="*/ f59 1 f2"/>
                <a:gd name="f63" fmla="*/ f61 1 554434"/>
                <a:gd name="f64" fmla="*/ f60 1 1354476"/>
                <a:gd name="f65" fmla="*/ 0 f61 1"/>
                <a:gd name="f66" fmla="*/ 1354477 f60 1"/>
                <a:gd name="f67" fmla="*/ 211016 f61 1"/>
                <a:gd name="f68" fmla="*/ 904374 f60 1"/>
                <a:gd name="f69" fmla="*/ 322731 f61 1"/>
                <a:gd name="f70" fmla="*/ 654317 f60 1"/>
                <a:gd name="f71" fmla="*/ 401344 f61 1"/>
                <a:gd name="f72" fmla="*/ 487612 f60 1"/>
                <a:gd name="f73" fmla="*/ 463408 f61 1"/>
                <a:gd name="f74" fmla="*/ 350080 f60 1"/>
                <a:gd name="f75" fmla="*/ 513059 f61 1"/>
                <a:gd name="f76" fmla="*/ 237555 f60 1"/>
                <a:gd name="f77" fmla="*/ 546159 f61 1"/>
                <a:gd name="f78" fmla="*/ 133364 f60 1"/>
                <a:gd name="f79" fmla="*/ 554435 f61 1"/>
                <a:gd name="f80" fmla="*/ 83352 f60 1"/>
                <a:gd name="f81" fmla="*/ 542022 f61 1"/>
                <a:gd name="f82" fmla="*/ 0 f60 1"/>
                <a:gd name="f83" fmla="+- f62 0 f1"/>
                <a:gd name="f84" fmla="*/ f65 1 554434"/>
                <a:gd name="f85" fmla="*/ f66 1 1354476"/>
                <a:gd name="f86" fmla="*/ f67 1 554434"/>
                <a:gd name="f87" fmla="*/ f68 1 1354476"/>
                <a:gd name="f88" fmla="*/ f69 1 554434"/>
                <a:gd name="f89" fmla="*/ f70 1 1354476"/>
                <a:gd name="f90" fmla="*/ f71 1 554434"/>
                <a:gd name="f91" fmla="*/ f72 1 1354476"/>
                <a:gd name="f92" fmla="*/ f73 1 554434"/>
                <a:gd name="f93" fmla="*/ f74 1 1354476"/>
                <a:gd name="f94" fmla="*/ f75 1 554434"/>
                <a:gd name="f95" fmla="*/ f76 1 1354476"/>
                <a:gd name="f96" fmla="*/ f77 1 554434"/>
                <a:gd name="f97" fmla="*/ f78 1 1354476"/>
                <a:gd name="f98" fmla="*/ f79 1 554434"/>
                <a:gd name="f99" fmla="*/ f80 1 1354476"/>
                <a:gd name="f100" fmla="*/ f81 1 554434"/>
                <a:gd name="f101" fmla="*/ f82 1 1354476"/>
                <a:gd name="f102" fmla="*/ f56 1 f63"/>
                <a:gd name="f103" fmla="*/ f57 1 f63"/>
                <a:gd name="f104" fmla="*/ f56 1 f64"/>
                <a:gd name="f105" fmla="*/ f58 1 f64"/>
                <a:gd name="f106" fmla="*/ f84 1 f63"/>
                <a:gd name="f107" fmla="*/ f85 1 f64"/>
                <a:gd name="f108" fmla="*/ f86 1 f63"/>
                <a:gd name="f109" fmla="*/ f87 1 f64"/>
                <a:gd name="f110" fmla="*/ f88 1 f63"/>
                <a:gd name="f111" fmla="*/ f89 1 f64"/>
                <a:gd name="f112" fmla="*/ f90 1 f63"/>
                <a:gd name="f113" fmla="*/ f91 1 f64"/>
                <a:gd name="f114" fmla="*/ f92 1 f63"/>
                <a:gd name="f115" fmla="*/ f93 1 f64"/>
                <a:gd name="f116" fmla="*/ f94 1 f63"/>
                <a:gd name="f117" fmla="*/ f95 1 f64"/>
                <a:gd name="f118" fmla="*/ f96 1 f63"/>
                <a:gd name="f119" fmla="*/ f97 1 f64"/>
                <a:gd name="f120" fmla="*/ f98 1 f63"/>
                <a:gd name="f121" fmla="*/ f99 1 f64"/>
                <a:gd name="f122" fmla="*/ f100 1 f63"/>
                <a:gd name="f123" fmla="*/ f101 1 f64"/>
                <a:gd name="f124" fmla="*/ f102 f54 1"/>
                <a:gd name="f125" fmla="*/ f103 f54 1"/>
                <a:gd name="f126" fmla="*/ f105 f55 1"/>
                <a:gd name="f127" fmla="*/ f104 f55 1"/>
                <a:gd name="f128" fmla="*/ f106 f54 1"/>
                <a:gd name="f129" fmla="*/ f107 f55 1"/>
                <a:gd name="f130" fmla="*/ f108 f54 1"/>
                <a:gd name="f131" fmla="*/ f109 f55 1"/>
                <a:gd name="f132" fmla="*/ f110 f54 1"/>
                <a:gd name="f133" fmla="*/ f111 f55 1"/>
                <a:gd name="f134" fmla="*/ f112 f54 1"/>
                <a:gd name="f135" fmla="*/ f113 f55 1"/>
                <a:gd name="f136" fmla="*/ f114 f54 1"/>
                <a:gd name="f137" fmla="*/ f115 f55 1"/>
                <a:gd name="f138" fmla="*/ f116 f54 1"/>
                <a:gd name="f139" fmla="*/ f117 f55 1"/>
                <a:gd name="f140" fmla="*/ f118 f54 1"/>
                <a:gd name="f141" fmla="*/ f119 f55 1"/>
                <a:gd name="f142" fmla="*/ f120 f54 1"/>
                <a:gd name="f143" fmla="*/ f121 f55 1"/>
                <a:gd name="f144" fmla="*/ f122 f54 1"/>
                <a:gd name="f145" fmla="*/ f123 f5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3">
                  <a:pos x="f128" y="f129"/>
                </a:cxn>
                <a:cxn ang="f83">
                  <a:pos x="f130" y="f131"/>
                </a:cxn>
                <a:cxn ang="f83">
                  <a:pos x="f132" y="f133"/>
                </a:cxn>
                <a:cxn ang="f83">
                  <a:pos x="f134" y="f135"/>
                </a:cxn>
                <a:cxn ang="f83">
                  <a:pos x="f136" y="f137"/>
                </a:cxn>
                <a:cxn ang="f83">
                  <a:pos x="f138" y="f139"/>
                </a:cxn>
                <a:cxn ang="f83">
                  <a:pos x="f140" y="f141"/>
                </a:cxn>
                <a:cxn ang="f83">
                  <a:pos x="f142" y="f143"/>
                </a:cxn>
                <a:cxn ang="f83">
                  <a:pos x="f144" y="f145"/>
                </a:cxn>
              </a:cxnLst>
              <a:rect l="f124" t="f127" r="f125" b="f126"/>
              <a:pathLst>
                <a:path w="554434" h="1354476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30"/>
                    <a:pt x="f31" y="f32"/>
                  </a:cubicBezTo>
                  <a:cubicBezTo>
                    <a:pt x="f33" y="f34"/>
                    <a:pt x="f35" y="f36"/>
                    <a:pt x="f37" y="f38"/>
                  </a:cubicBezTo>
                  <a:cubicBezTo>
                    <a:pt x="f39" y="f40"/>
                    <a:pt x="f41" y="f42"/>
                    <a:pt x="f43" y="f44"/>
                  </a:cubicBezTo>
                  <a:cubicBezTo>
                    <a:pt x="f45" y="f46"/>
                    <a:pt x="f45" y="f47"/>
                    <a:pt x="f45" y="f48"/>
                  </a:cubicBezTo>
                  <a:cubicBezTo>
                    <a:pt x="f45" y="f49"/>
                    <a:pt x="f50" y="f51"/>
                    <a:pt x="f52" y="f5"/>
                  </a:cubicBezTo>
                </a:path>
              </a:pathLst>
            </a:custGeom>
            <a:noFill/>
            <a:ln w="28575" cap="rnd">
              <a:solidFill>
                <a:srgbClr val="F2EEE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sp>
          <p:nvSpPr>
            <p:cNvPr id="33" name="Freeform 93">
              <a:extLst>
                <a:ext uri="{FF2B5EF4-FFF2-40B4-BE49-F238E27FC236}">
                  <a16:creationId xmlns:a16="http://schemas.microsoft.com/office/drawing/2014/main" id="{5218B02B-353F-4B0F-8149-05EE1134989C}"/>
                </a:ext>
              </a:extLst>
            </p:cNvPr>
            <p:cNvSpPr/>
            <p:nvPr/>
          </p:nvSpPr>
          <p:spPr>
            <a:xfrm>
              <a:off x="1740578" y="3942655"/>
              <a:ext cx="1029861" cy="19450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125419"/>
                <a:gd name="f7" fmla="val 212548"/>
                <a:gd name="f8" fmla="val 212549"/>
                <a:gd name="f9" fmla="val 1113006"/>
                <a:gd name="f10" fmla="val 208381"/>
                <a:gd name="f11" fmla="val 1096456"/>
                <a:gd name="f12" fmla="val 200046"/>
                <a:gd name="f13" fmla="val 1075768"/>
                <a:gd name="f14" fmla="val 187543"/>
                <a:gd name="f15" fmla="val 1050943"/>
                <a:gd name="f16" fmla="val 175040"/>
                <a:gd name="f17" fmla="val 964054"/>
                <a:gd name="f18" fmla="val 137532"/>
                <a:gd name="f19" fmla="val 835789"/>
                <a:gd name="f20" fmla="val 95855"/>
                <a:gd name="f21" fmla="val 773726"/>
                <a:gd name="f22" fmla="val 75017"/>
                <a:gd name="f23" fmla="val 728212"/>
                <a:gd name="f24" fmla="val 62514"/>
                <a:gd name="f25" fmla="val 670286"/>
                <a:gd name="f26" fmla="val 50012"/>
                <a:gd name="f27" fmla="val 550297"/>
                <a:gd name="f28" fmla="val 20838"/>
                <a:gd name="f29" fmla="val 492371"/>
                <a:gd name="f30" fmla="val 12503"/>
                <a:gd name="f31" fmla="val 471683"/>
                <a:gd name="f32" fmla="val 8335"/>
                <a:gd name="f33" fmla="val 405482"/>
                <a:gd name="f34" fmla="val 364106"/>
                <a:gd name="f35" fmla="val 339281"/>
                <a:gd name="f36" fmla="val 310318"/>
                <a:gd name="f37" fmla="val 281355"/>
                <a:gd name="f38" fmla="val 244117"/>
                <a:gd name="f39" fmla="val 206879"/>
                <a:gd name="f40" fmla="val 16671"/>
                <a:gd name="f41" fmla="val 144815"/>
                <a:gd name="f42" fmla="val 29174"/>
                <a:gd name="f43" fmla="val 86889"/>
                <a:gd name="f44" fmla="val 66201"/>
                <a:gd name="f45" fmla="val 91688"/>
                <a:gd name="f46" fmla="val 28963"/>
                <a:gd name="f47" fmla="val 125029"/>
                <a:gd name="f48" fmla="+- 0 0 -90"/>
                <a:gd name="f49" fmla="*/ f3 1 1125419"/>
                <a:gd name="f50" fmla="*/ f4 1 212548"/>
                <a:gd name="f51" fmla="val f5"/>
                <a:gd name="f52" fmla="val f6"/>
                <a:gd name="f53" fmla="val f7"/>
                <a:gd name="f54" fmla="*/ f48 f0 1"/>
                <a:gd name="f55" fmla="+- f53 0 f51"/>
                <a:gd name="f56" fmla="+- f52 0 f51"/>
                <a:gd name="f57" fmla="*/ f54 1 f2"/>
                <a:gd name="f58" fmla="*/ f56 1 1125419"/>
                <a:gd name="f59" fmla="*/ f55 1 212548"/>
                <a:gd name="f60" fmla="*/ 1125419 f56 1"/>
                <a:gd name="f61" fmla="*/ 212549 f55 1"/>
                <a:gd name="f62" fmla="*/ 1075768 f56 1"/>
                <a:gd name="f63" fmla="*/ 187543 f55 1"/>
                <a:gd name="f64" fmla="*/ 835789 f56 1"/>
                <a:gd name="f65" fmla="*/ 95855 f55 1"/>
                <a:gd name="f66" fmla="*/ 670286 f56 1"/>
                <a:gd name="f67" fmla="*/ 50012 f55 1"/>
                <a:gd name="f68" fmla="*/ 471683 f56 1"/>
                <a:gd name="f69" fmla="*/ 8335 f55 1"/>
                <a:gd name="f70" fmla="*/ 339281 f56 1"/>
                <a:gd name="f71" fmla="*/ 0 f55 1"/>
                <a:gd name="f72" fmla="*/ 244117 f56 1"/>
                <a:gd name="f73" fmla="*/ 86889 f56 1"/>
                <a:gd name="f74" fmla="*/ 75017 f55 1"/>
                <a:gd name="f75" fmla="*/ 0 f56 1"/>
                <a:gd name="f76" fmla="+- f57 0 f1"/>
                <a:gd name="f77" fmla="*/ f60 1 1125419"/>
                <a:gd name="f78" fmla="*/ f61 1 212548"/>
                <a:gd name="f79" fmla="*/ f62 1 1125419"/>
                <a:gd name="f80" fmla="*/ f63 1 212548"/>
                <a:gd name="f81" fmla="*/ f64 1 1125419"/>
                <a:gd name="f82" fmla="*/ f65 1 212548"/>
                <a:gd name="f83" fmla="*/ f66 1 1125419"/>
                <a:gd name="f84" fmla="*/ f67 1 212548"/>
                <a:gd name="f85" fmla="*/ f68 1 1125419"/>
                <a:gd name="f86" fmla="*/ f69 1 212548"/>
                <a:gd name="f87" fmla="*/ f70 1 1125419"/>
                <a:gd name="f88" fmla="*/ f71 1 212548"/>
                <a:gd name="f89" fmla="*/ f72 1 1125419"/>
                <a:gd name="f90" fmla="*/ f73 1 1125419"/>
                <a:gd name="f91" fmla="*/ f74 1 212548"/>
                <a:gd name="f92" fmla="*/ f75 1 1125419"/>
                <a:gd name="f93" fmla="*/ f51 1 f58"/>
                <a:gd name="f94" fmla="*/ f52 1 f58"/>
                <a:gd name="f95" fmla="*/ f51 1 f59"/>
                <a:gd name="f96" fmla="*/ f53 1 f59"/>
                <a:gd name="f97" fmla="*/ f77 1 f58"/>
                <a:gd name="f98" fmla="*/ f78 1 f59"/>
                <a:gd name="f99" fmla="*/ f79 1 f58"/>
                <a:gd name="f100" fmla="*/ f80 1 f59"/>
                <a:gd name="f101" fmla="*/ f81 1 f58"/>
                <a:gd name="f102" fmla="*/ f82 1 f59"/>
                <a:gd name="f103" fmla="*/ f83 1 f58"/>
                <a:gd name="f104" fmla="*/ f84 1 f59"/>
                <a:gd name="f105" fmla="*/ f85 1 f58"/>
                <a:gd name="f106" fmla="*/ f86 1 f59"/>
                <a:gd name="f107" fmla="*/ f87 1 f58"/>
                <a:gd name="f108" fmla="*/ f88 1 f59"/>
                <a:gd name="f109" fmla="*/ f89 1 f58"/>
                <a:gd name="f110" fmla="*/ f90 1 f58"/>
                <a:gd name="f111" fmla="*/ f91 1 f59"/>
                <a:gd name="f112" fmla="*/ f92 1 f58"/>
                <a:gd name="f113" fmla="*/ f93 f49 1"/>
                <a:gd name="f114" fmla="*/ f94 f49 1"/>
                <a:gd name="f115" fmla="*/ f96 f50 1"/>
                <a:gd name="f116" fmla="*/ f95 f50 1"/>
                <a:gd name="f117" fmla="*/ f97 f49 1"/>
                <a:gd name="f118" fmla="*/ f98 f50 1"/>
                <a:gd name="f119" fmla="*/ f99 f49 1"/>
                <a:gd name="f120" fmla="*/ f100 f50 1"/>
                <a:gd name="f121" fmla="*/ f101 f49 1"/>
                <a:gd name="f122" fmla="*/ f102 f50 1"/>
                <a:gd name="f123" fmla="*/ f103 f49 1"/>
                <a:gd name="f124" fmla="*/ f104 f50 1"/>
                <a:gd name="f125" fmla="*/ f105 f49 1"/>
                <a:gd name="f126" fmla="*/ f106 f50 1"/>
                <a:gd name="f127" fmla="*/ f107 f49 1"/>
                <a:gd name="f128" fmla="*/ f108 f50 1"/>
                <a:gd name="f129" fmla="*/ f109 f49 1"/>
                <a:gd name="f130" fmla="*/ f110 f49 1"/>
                <a:gd name="f131" fmla="*/ f111 f50 1"/>
                <a:gd name="f132" fmla="*/ f112 f4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6">
                  <a:pos x="f117" y="f118"/>
                </a:cxn>
                <a:cxn ang="f76">
                  <a:pos x="f119" y="f120"/>
                </a:cxn>
                <a:cxn ang="f76">
                  <a:pos x="f121" y="f122"/>
                </a:cxn>
                <a:cxn ang="f76">
                  <a:pos x="f123" y="f124"/>
                </a:cxn>
                <a:cxn ang="f76">
                  <a:pos x="f125" y="f126"/>
                </a:cxn>
                <a:cxn ang="f76">
                  <a:pos x="f127" y="f128"/>
                </a:cxn>
                <a:cxn ang="f76">
                  <a:pos x="f129" y="f126"/>
                </a:cxn>
                <a:cxn ang="f76">
                  <a:pos x="f130" y="f131"/>
                </a:cxn>
                <a:cxn ang="f76">
                  <a:pos x="f132" y="f120"/>
                </a:cxn>
              </a:cxnLst>
              <a:rect l="f113" t="f116" r="f114" b="f115"/>
              <a:pathLst>
                <a:path w="1125419" h="212548">
                  <a:moveTo>
                    <a:pt x="f6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30"/>
                    <a:pt x="f31" y="f32"/>
                  </a:cubicBezTo>
                  <a:cubicBezTo>
                    <a:pt x="f33" y="f5"/>
                    <a:pt x="f34" y="f5"/>
                    <a:pt x="f35" y="f5"/>
                  </a:cubicBezTo>
                  <a:cubicBezTo>
                    <a:pt x="f36" y="f5"/>
                    <a:pt x="f37" y="f5"/>
                    <a:pt x="f38" y="f32"/>
                  </a:cubicBezTo>
                  <a:cubicBezTo>
                    <a:pt x="f39" y="f40"/>
                    <a:pt x="f41" y="f42"/>
                    <a:pt x="f43" y="f22"/>
                  </a:cubicBezTo>
                  <a:cubicBezTo>
                    <a:pt x="f44" y="f45"/>
                    <a:pt x="f46" y="f47"/>
                    <a:pt x="f5" y="f14"/>
                  </a:cubicBezTo>
                </a:path>
              </a:pathLst>
            </a:custGeom>
            <a:noFill/>
            <a:ln w="28575" cap="rnd">
              <a:solidFill>
                <a:srgbClr val="F2EEEC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sp>
          <p:nvSpPr>
            <p:cNvPr id="34" name="Freeform 94">
              <a:extLst>
                <a:ext uri="{FF2B5EF4-FFF2-40B4-BE49-F238E27FC236}">
                  <a16:creationId xmlns:a16="http://schemas.microsoft.com/office/drawing/2014/main" id="{0A08A0D1-4ED0-42D1-A6C5-9401CE41DF25}"/>
                </a:ext>
              </a:extLst>
            </p:cNvPr>
            <p:cNvSpPr/>
            <p:nvPr/>
          </p:nvSpPr>
          <p:spPr>
            <a:xfrm>
              <a:off x="2433465" y="3286682"/>
              <a:ext cx="177951" cy="45002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94465"/>
                <a:gd name="f7" fmla="val 491779"/>
                <a:gd name="f8" fmla="val 49651"/>
                <a:gd name="f9" fmla="val 412594"/>
                <a:gd name="f10" fmla="val 78614"/>
                <a:gd name="f11" fmla="val 345913"/>
                <a:gd name="f12" fmla="val 99302"/>
                <a:gd name="f13" fmla="val 300069"/>
                <a:gd name="f14" fmla="val 115852"/>
                <a:gd name="f15" fmla="val 262560"/>
                <a:gd name="f16" fmla="val 124127"/>
                <a:gd name="f17" fmla="val 229219"/>
                <a:gd name="f18" fmla="val 144815"/>
                <a:gd name="f19" fmla="val 166705"/>
                <a:gd name="f20" fmla="val 165503"/>
                <a:gd name="f21" fmla="val 95855"/>
                <a:gd name="f22" fmla="val 182053"/>
                <a:gd name="f23" fmla="val 41676"/>
                <a:gd name="f24" fmla="val 194466"/>
                <a:gd name="f25" fmla="+- 0 0 -90"/>
                <a:gd name="f26" fmla="*/ f3 1 194465"/>
                <a:gd name="f27" fmla="*/ f4 1 491779"/>
                <a:gd name="f28" fmla="val f5"/>
                <a:gd name="f29" fmla="val f6"/>
                <a:gd name="f30" fmla="val f7"/>
                <a:gd name="f31" fmla="*/ f25 f0 1"/>
                <a:gd name="f32" fmla="+- f30 0 f28"/>
                <a:gd name="f33" fmla="+- f29 0 f28"/>
                <a:gd name="f34" fmla="*/ f31 1 f2"/>
                <a:gd name="f35" fmla="*/ f33 1 194465"/>
                <a:gd name="f36" fmla="*/ f32 1 491779"/>
                <a:gd name="f37" fmla="*/ 0 f33 1"/>
                <a:gd name="f38" fmla="*/ 491779 f32 1"/>
                <a:gd name="f39" fmla="*/ 99302 f33 1"/>
                <a:gd name="f40" fmla="*/ 300069 f32 1"/>
                <a:gd name="f41" fmla="*/ 144815 f33 1"/>
                <a:gd name="f42" fmla="*/ 166705 f32 1"/>
                <a:gd name="f43" fmla="*/ 194466 f33 1"/>
                <a:gd name="f44" fmla="*/ 0 f32 1"/>
                <a:gd name="f45" fmla="+- f34 0 f1"/>
                <a:gd name="f46" fmla="*/ f37 1 194465"/>
                <a:gd name="f47" fmla="*/ f38 1 491779"/>
                <a:gd name="f48" fmla="*/ f39 1 194465"/>
                <a:gd name="f49" fmla="*/ f40 1 491779"/>
                <a:gd name="f50" fmla="*/ f41 1 194465"/>
                <a:gd name="f51" fmla="*/ f42 1 491779"/>
                <a:gd name="f52" fmla="*/ f43 1 194465"/>
                <a:gd name="f53" fmla="*/ f44 1 491779"/>
                <a:gd name="f54" fmla="*/ f28 1 f35"/>
                <a:gd name="f55" fmla="*/ f29 1 f35"/>
                <a:gd name="f56" fmla="*/ f28 1 f36"/>
                <a:gd name="f57" fmla="*/ f30 1 f36"/>
                <a:gd name="f58" fmla="*/ f46 1 f35"/>
                <a:gd name="f59" fmla="*/ f47 1 f36"/>
                <a:gd name="f60" fmla="*/ f48 1 f35"/>
                <a:gd name="f61" fmla="*/ f49 1 f36"/>
                <a:gd name="f62" fmla="*/ f50 1 f35"/>
                <a:gd name="f63" fmla="*/ f51 1 f36"/>
                <a:gd name="f64" fmla="*/ f52 1 f35"/>
                <a:gd name="f65" fmla="*/ f53 1 f36"/>
                <a:gd name="f66" fmla="*/ f54 f26 1"/>
                <a:gd name="f67" fmla="*/ f55 f26 1"/>
                <a:gd name="f68" fmla="*/ f57 f27 1"/>
                <a:gd name="f69" fmla="*/ f56 f27 1"/>
                <a:gd name="f70" fmla="*/ f58 f26 1"/>
                <a:gd name="f71" fmla="*/ f59 f27 1"/>
                <a:gd name="f72" fmla="*/ f60 f26 1"/>
                <a:gd name="f73" fmla="*/ f61 f27 1"/>
                <a:gd name="f74" fmla="*/ f62 f26 1"/>
                <a:gd name="f75" fmla="*/ f63 f27 1"/>
                <a:gd name="f76" fmla="*/ f64 f26 1"/>
                <a:gd name="f77" fmla="*/ f65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5">
                  <a:pos x="f70" y="f71"/>
                </a:cxn>
                <a:cxn ang="f45">
                  <a:pos x="f72" y="f73"/>
                </a:cxn>
                <a:cxn ang="f45">
                  <a:pos x="f74" y="f75"/>
                </a:cxn>
                <a:cxn ang="f45">
                  <a:pos x="f76" y="f77"/>
                </a:cxn>
              </a:cxnLst>
              <a:rect l="f66" t="f69" r="f67" b="f68"/>
              <a:pathLst>
                <a:path w="194465" h="491779">
                  <a:moveTo>
                    <a:pt x="f5" y="f7"/>
                  </a:moveTo>
                  <a:cubicBezTo>
                    <a:pt x="f8" y="f9"/>
                    <a:pt x="f10" y="f11"/>
                    <a:pt x="f12" y="f13"/>
                  </a:cubicBezTo>
                  <a:cubicBezTo>
                    <a:pt x="f14" y="f15"/>
                    <a:pt x="f16" y="f17"/>
                    <a:pt x="f18" y="f19"/>
                  </a:cubicBezTo>
                  <a:cubicBezTo>
                    <a:pt x="f20" y="f21"/>
                    <a:pt x="f22" y="f23"/>
                    <a:pt x="f24" y="f5"/>
                  </a:cubicBezTo>
                </a:path>
              </a:pathLst>
            </a:custGeom>
            <a:noFill/>
            <a:ln w="28575" cap="rnd">
              <a:solidFill>
                <a:srgbClr val="F2EEEC"/>
              </a:solidFill>
              <a:prstDash val="solid"/>
              <a:round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grpSp>
          <p:nvGrpSpPr>
            <p:cNvPr id="35" name="Графический объект 135">
              <a:extLst>
                <a:ext uri="{FF2B5EF4-FFF2-40B4-BE49-F238E27FC236}">
                  <a16:creationId xmlns:a16="http://schemas.microsoft.com/office/drawing/2014/main" id="{B951D74D-5F37-4A6A-9563-C3A8940A4E5C}"/>
                </a:ext>
              </a:extLst>
            </p:cNvPr>
            <p:cNvGrpSpPr/>
            <p:nvPr/>
          </p:nvGrpSpPr>
          <p:grpSpPr>
            <a:xfrm>
              <a:off x="2954928" y="748134"/>
              <a:ext cx="502477" cy="782843"/>
              <a:chOff x="2954928" y="748134"/>
              <a:chExt cx="502477" cy="782843"/>
            </a:xfrm>
          </p:grpSpPr>
          <p:sp>
            <p:nvSpPr>
              <p:cNvPr id="36" name="Freeform 96">
                <a:extLst>
                  <a:ext uri="{FF2B5EF4-FFF2-40B4-BE49-F238E27FC236}">
                    <a16:creationId xmlns:a16="http://schemas.microsoft.com/office/drawing/2014/main" id="{95CAB619-A6F5-4572-808C-B376BF3F04A3}"/>
                  </a:ext>
                </a:extLst>
              </p:cNvPr>
              <p:cNvSpPr/>
              <p:nvPr/>
            </p:nvSpPr>
            <p:spPr>
              <a:xfrm rot="3185347">
                <a:off x="2813740" y="911988"/>
                <a:ext cx="760177" cy="477801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481130"/>
                  <a:gd name="f7" fmla="val 302411"/>
                  <a:gd name="f8" fmla="val 474345"/>
                  <a:gd name="f9" fmla="val 55066"/>
                  <a:gd name="f10" fmla="val 472440"/>
                  <a:gd name="f11" fmla="val 49370"/>
                  <a:gd name="f12" fmla="val 470535"/>
                  <a:gd name="f13" fmla="val 43673"/>
                  <a:gd name="f14" fmla="val 468630"/>
                  <a:gd name="f15" fmla="val 38926"/>
                  <a:gd name="f16" fmla="val 463868"/>
                  <a:gd name="f17" fmla="val 25634"/>
                  <a:gd name="f18" fmla="val 456248"/>
                  <a:gd name="f19" fmla="val 10444"/>
                  <a:gd name="f20" fmla="val 445770"/>
                  <a:gd name="f21" fmla="val 446723"/>
                  <a:gd name="f22" fmla="val 949"/>
                  <a:gd name="f23" fmla="val 447675"/>
                  <a:gd name="f24" fmla="val 2848"/>
                  <a:gd name="f25" fmla="val 448628"/>
                  <a:gd name="f26" fmla="val 4747"/>
                  <a:gd name="f27" fmla="val 48420"/>
                  <a:gd name="f28" fmla="val 441960"/>
                  <a:gd name="f29" fmla="val 112031"/>
                  <a:gd name="f30" fmla="val 409575"/>
                  <a:gd name="f31" fmla="val 143362"/>
                  <a:gd name="f32" fmla="val 357188"/>
                  <a:gd name="f33" fmla="val 193681"/>
                  <a:gd name="f34" fmla="val 288608"/>
                  <a:gd name="f35" fmla="val 224063"/>
                  <a:gd name="f36" fmla="val 219075"/>
                  <a:gd name="f37" fmla="val 239253"/>
                  <a:gd name="f38" fmla="val 165735"/>
                  <a:gd name="f39" fmla="val 250646"/>
                  <a:gd name="f40" fmla="val 95250"/>
                  <a:gd name="f41" fmla="val 268685"/>
                  <a:gd name="f42" fmla="val 43815"/>
                  <a:gd name="f43" fmla="val 242101"/>
                  <a:gd name="f44" fmla="val 25718"/>
                  <a:gd name="f45" fmla="val 232607"/>
                  <a:gd name="f46" fmla="val 16193"/>
                  <a:gd name="f47" fmla="val 226911"/>
                  <a:gd name="f48" fmla="val 7620"/>
                  <a:gd name="f49" fmla="val 215518"/>
                  <a:gd name="f50" fmla="val 2858"/>
                  <a:gd name="f51" fmla="val 210771"/>
                  <a:gd name="f52" fmla="val 1905"/>
                  <a:gd name="f53" fmla="val 206973"/>
                  <a:gd name="f54" fmla="val 952"/>
                  <a:gd name="f55" fmla="val 204125"/>
                  <a:gd name="f56" fmla="val 202226"/>
                  <a:gd name="f57" fmla="val 201277"/>
                  <a:gd name="f58" fmla="val 199378"/>
                  <a:gd name="f59" fmla="val 200327"/>
                  <a:gd name="f60" fmla="val 3810"/>
                  <a:gd name="f61" fmla="val 8573"/>
                  <a:gd name="f62" fmla="val 220265"/>
                  <a:gd name="f63" fmla="val 13335"/>
                  <a:gd name="f64" fmla="val 228810"/>
                  <a:gd name="f65" fmla="val 15240"/>
                  <a:gd name="f66" fmla="val 19050"/>
                  <a:gd name="f67" fmla="val 238304"/>
                  <a:gd name="f68" fmla="val 21908"/>
                  <a:gd name="f69" fmla="val 243051"/>
                  <a:gd name="f70" fmla="val 22860"/>
                  <a:gd name="f71" fmla="val 245899"/>
                  <a:gd name="f72" fmla="val 249697"/>
                  <a:gd name="f73" fmla="val 29527"/>
                  <a:gd name="f74" fmla="val 255393"/>
                  <a:gd name="f75" fmla="val 37148"/>
                  <a:gd name="f76" fmla="val 267736"/>
                  <a:gd name="f77" fmla="val 48577"/>
                  <a:gd name="f78" fmla="val 279129"/>
                  <a:gd name="f79" fmla="val 66675"/>
                  <a:gd name="f80" fmla="val 288623"/>
                  <a:gd name="f81" fmla="val 118110"/>
                  <a:gd name="f82" fmla="val 315207"/>
                  <a:gd name="f83" fmla="val 188595"/>
                  <a:gd name="f84" fmla="val 297168"/>
                  <a:gd name="f85" fmla="val 241935"/>
                  <a:gd name="f86" fmla="val 285775"/>
                  <a:gd name="f87" fmla="val 312420"/>
                  <a:gd name="f88" fmla="val 270584"/>
                  <a:gd name="f89" fmla="val 381000"/>
                  <a:gd name="f90" fmla="val 240203"/>
                  <a:gd name="f91" fmla="val 432435"/>
                  <a:gd name="f92" fmla="val 189883"/>
                  <a:gd name="f93" fmla="val 159502"/>
                  <a:gd name="f94" fmla="val 495300"/>
                  <a:gd name="f95" fmla="val 98739"/>
                  <a:gd name="f96" fmla="val 54293"/>
                  <a:gd name="f97" fmla="val 52388"/>
                  <a:gd name="f98" fmla="val 273432"/>
                  <a:gd name="f99" fmla="val 49530"/>
                  <a:gd name="f100" fmla="val 45720"/>
                  <a:gd name="f101" fmla="val 41910"/>
                  <a:gd name="f102" fmla="val 40958"/>
                  <a:gd name="f103" fmla="val 262989"/>
                  <a:gd name="f104" fmla="val 40005"/>
                  <a:gd name="f105" fmla="val 259191"/>
                  <a:gd name="f106" fmla="val 39052"/>
                  <a:gd name="f107" fmla="val 252545"/>
                  <a:gd name="f108" fmla="val 248747"/>
                  <a:gd name="f109" fmla="val 244950"/>
                  <a:gd name="f110" fmla="val 244000"/>
                  <a:gd name="f111" fmla="val 50483"/>
                  <a:gd name="f112" fmla="val 251596"/>
                  <a:gd name="f113" fmla="val 256343"/>
                  <a:gd name="f114" fmla="val 53340"/>
                  <a:gd name="f115" fmla="val 260140"/>
                  <a:gd name="f116" fmla="val 55245"/>
                  <a:gd name="f117" fmla="val 263938"/>
                  <a:gd name="f118" fmla="val 89535"/>
                  <a:gd name="f119" fmla="val 282926"/>
                  <a:gd name="f120" fmla="val 88583"/>
                  <a:gd name="f121" fmla="val 286724"/>
                  <a:gd name="f122" fmla="val 83820"/>
                  <a:gd name="f123" fmla="val 289572"/>
                  <a:gd name="f124" fmla="val 80010"/>
                  <a:gd name="f125" fmla="val 73343"/>
                  <a:gd name="f126" fmla="val 281977"/>
                  <a:gd name="f127" fmla="val 71438"/>
                  <a:gd name="f128" fmla="val 271533"/>
                  <a:gd name="f129" fmla="val 257292"/>
                  <a:gd name="f130" fmla="val 79058"/>
                  <a:gd name="f131" fmla="val 82868"/>
                  <a:gd name="f132" fmla="val 261090"/>
                  <a:gd name="f133" fmla="val 86677"/>
                  <a:gd name="f134" fmla="val 265837"/>
                  <a:gd name="f135" fmla="val 91440"/>
                  <a:gd name="f136" fmla="val 276281"/>
                  <a:gd name="f137" fmla="val 112395"/>
                  <a:gd name="f138" fmla="val 291471"/>
                  <a:gd name="f139" fmla="val 109538"/>
                  <a:gd name="f140" fmla="val 287674"/>
                  <a:gd name="f141" fmla="val 108585"/>
                  <a:gd name="f142" fmla="val 107633"/>
                  <a:gd name="f143" fmla="val 106680"/>
                  <a:gd name="f144" fmla="val 274382"/>
                  <a:gd name="f145" fmla="val 104775"/>
                  <a:gd name="f146" fmla="val 105727"/>
                  <a:gd name="f147" fmla="val 116205"/>
                  <a:gd name="f148" fmla="val 119063"/>
                  <a:gd name="f149" fmla="val 120015"/>
                  <a:gd name="f150" fmla="val 121920"/>
                  <a:gd name="f151" fmla="val 123825"/>
                  <a:gd name="f152" fmla="val 125730"/>
                  <a:gd name="f153" fmla="val 295269"/>
                  <a:gd name="f154" fmla="val 117158"/>
                  <a:gd name="f155" fmla="val 147638"/>
                  <a:gd name="f156" fmla="val 144780"/>
                  <a:gd name="f157" fmla="val 142875"/>
                  <a:gd name="f158" fmla="val 141923"/>
                  <a:gd name="f159" fmla="val 266786"/>
                  <a:gd name="f160" fmla="val 140970"/>
                  <a:gd name="f161" fmla="val 151448"/>
                  <a:gd name="f162" fmla="val 154305"/>
                  <a:gd name="f163" fmla="val 157163"/>
                  <a:gd name="f164" fmla="val 269635"/>
                  <a:gd name="f165" fmla="val 160020"/>
                  <a:gd name="f166" fmla="val 277230"/>
                  <a:gd name="f167" fmla="val 161925"/>
                  <a:gd name="f168" fmla="val 284825"/>
                  <a:gd name="f169" fmla="val 164783"/>
                  <a:gd name="f170" fmla="val 294319"/>
                  <a:gd name="f171" fmla="val 298117"/>
                  <a:gd name="f172" fmla="val 202883"/>
                  <a:gd name="f173" fmla="val 283876"/>
                  <a:gd name="f174" fmla="val 200977"/>
                  <a:gd name="f175" fmla="val 196215"/>
                  <a:gd name="f176" fmla="val 290522"/>
                  <a:gd name="f177" fmla="val 192405"/>
                  <a:gd name="f178" fmla="val 187643"/>
                  <a:gd name="f179" fmla="val 185738"/>
                  <a:gd name="f180" fmla="val 280078"/>
                  <a:gd name="f181" fmla="val 183833"/>
                  <a:gd name="f182" fmla="val 181927"/>
                  <a:gd name="f183" fmla="val 180023"/>
                  <a:gd name="f184" fmla="val 264887"/>
                  <a:gd name="f185" fmla="val 180975"/>
                  <a:gd name="f186" fmla="val 254444"/>
                  <a:gd name="f187" fmla="val 253494"/>
                  <a:gd name="f188" fmla="val 191452"/>
                  <a:gd name="f189" fmla="val 195263"/>
                  <a:gd name="f190" fmla="val 197168"/>
                  <a:gd name="f191" fmla="val 199073"/>
                  <a:gd name="f192" fmla="val 204788"/>
                  <a:gd name="f193" fmla="val 227648"/>
                  <a:gd name="f194" fmla="val 223838"/>
                  <a:gd name="f195" fmla="val 275331"/>
                  <a:gd name="f196" fmla="val 222885"/>
                  <a:gd name="f197" fmla="val 221933"/>
                  <a:gd name="f198" fmla="val 220980"/>
                  <a:gd name="f199" fmla="val 246849"/>
                  <a:gd name="f200" fmla="val 226695"/>
                  <a:gd name="f201" fmla="val 229552"/>
                  <a:gd name="f202" fmla="val 247798"/>
                  <a:gd name="f203" fmla="val 232410"/>
                  <a:gd name="f204" fmla="val 234315"/>
                  <a:gd name="f205" fmla="val 236220"/>
                  <a:gd name="f206" fmla="val 238125"/>
                  <a:gd name="f207" fmla="val 240983"/>
                  <a:gd name="f208" fmla="val 240030"/>
                  <a:gd name="f209" fmla="val 239077"/>
                  <a:gd name="f210" fmla="val 279083"/>
                  <a:gd name="f211" fmla="val 277178"/>
                  <a:gd name="f212" fmla="val 272483"/>
                  <a:gd name="f213" fmla="val 270510"/>
                  <a:gd name="f214" fmla="val 267653"/>
                  <a:gd name="f215" fmla="val 263843"/>
                  <a:gd name="f216" fmla="val 261938"/>
                  <a:gd name="f217" fmla="val 260033"/>
                  <a:gd name="f218" fmla="val 259080"/>
                  <a:gd name="f219" fmla="val 235456"/>
                  <a:gd name="f220" fmla="val 268605"/>
                  <a:gd name="f221" fmla="val 233557"/>
                  <a:gd name="f222" fmla="val 271463"/>
                  <a:gd name="f223" fmla="val 275273"/>
                  <a:gd name="f224" fmla="val 282893"/>
                  <a:gd name="f225" fmla="val 304800"/>
                  <a:gd name="f226" fmla="val 299085"/>
                  <a:gd name="f227" fmla="val 296228"/>
                  <a:gd name="f228" fmla="val 236405"/>
                  <a:gd name="f229" fmla="val 295275"/>
                  <a:gd name="f230" fmla="val 227860"/>
                  <a:gd name="f231" fmla="val 294323"/>
                  <a:gd name="f232" fmla="val 221214"/>
                  <a:gd name="f233" fmla="val 302895"/>
                  <a:gd name="f234" fmla="val 305753"/>
                  <a:gd name="f235" fmla="val 225012"/>
                  <a:gd name="f236" fmla="val 310515"/>
                  <a:gd name="f237" fmla="val 231658"/>
                  <a:gd name="f238" fmla="val 315278"/>
                  <a:gd name="f239" fmla="val 241152"/>
                  <a:gd name="f240" fmla="val 316230"/>
                  <a:gd name="f241" fmla="val 317183"/>
                  <a:gd name="f242" fmla="val 308610"/>
                  <a:gd name="f243" fmla="val 341948"/>
                  <a:gd name="f244" fmla="val 338138"/>
                  <a:gd name="f245" fmla="val 337185"/>
                  <a:gd name="f246" fmla="val 230708"/>
                  <a:gd name="f247" fmla="val 335280"/>
                  <a:gd name="f248" fmla="val 333375"/>
                  <a:gd name="f249" fmla="val 331470"/>
                  <a:gd name="f250" fmla="val 218366"/>
                  <a:gd name="f251" fmla="val 330518"/>
                  <a:gd name="f252" fmla="val 214568"/>
                  <a:gd name="f253" fmla="val 329565"/>
                  <a:gd name="f254" fmla="val 209821"/>
                  <a:gd name="f255" fmla="val 334328"/>
                  <a:gd name="f256" fmla="val 206024"/>
                  <a:gd name="f257" fmla="val 339090"/>
                  <a:gd name="f258" fmla="val 207922"/>
                  <a:gd name="f259" fmla="val 345758"/>
                  <a:gd name="f260" fmla="val 211720"/>
                  <a:gd name="f261" fmla="val 353378"/>
                  <a:gd name="f262" fmla="val 225961"/>
                  <a:gd name="f263" fmla="val 354330"/>
                  <a:gd name="f264" fmla="val 346710"/>
                  <a:gd name="f265" fmla="val 380048"/>
                  <a:gd name="f266" fmla="val 375285"/>
                  <a:gd name="f267" fmla="val 216467"/>
                  <a:gd name="f268" fmla="val 371475"/>
                  <a:gd name="f269" fmla="val 208872"/>
                  <a:gd name="f270" fmla="val 368618"/>
                  <a:gd name="f271" fmla="val 365760"/>
                  <a:gd name="f272" fmla="val 363855"/>
                  <a:gd name="f273" fmla="val 195580"/>
                  <a:gd name="f274" fmla="val 364808"/>
                  <a:gd name="f275" fmla="val 185136"/>
                  <a:gd name="f276" fmla="val 370523"/>
                  <a:gd name="f277" fmla="val 184187"/>
                  <a:gd name="f278" fmla="val 374333"/>
                  <a:gd name="f279" fmla="val 186086"/>
                  <a:gd name="f280" fmla="val 379095"/>
                  <a:gd name="f281" fmla="val 187985"/>
                  <a:gd name="f282" fmla="val 383858"/>
                  <a:gd name="f283" fmla="val 197479"/>
                  <a:gd name="f284" fmla="val 385763"/>
                  <a:gd name="f285" fmla="val 389573"/>
                  <a:gd name="f286" fmla="val 205074"/>
                  <a:gd name="f287" fmla="val 390525"/>
                  <a:gd name="f288" fmla="val 391478"/>
                  <a:gd name="f289" fmla="val 422910"/>
                  <a:gd name="f290" fmla="val 188934"/>
                  <a:gd name="f291" fmla="val 421958"/>
                  <a:gd name="f292" fmla="val 417195"/>
                  <a:gd name="f293" fmla="val 194631"/>
                  <a:gd name="f294" fmla="val 413385"/>
                  <a:gd name="f295" fmla="val 407670"/>
                  <a:gd name="f296" fmla="val 192732"/>
                  <a:gd name="f297" fmla="val 405765"/>
                  <a:gd name="f298" fmla="val 402908"/>
                  <a:gd name="f299" fmla="val 400050"/>
                  <a:gd name="f300" fmla="val 180389"/>
                  <a:gd name="f301" fmla="val 398145"/>
                  <a:gd name="f302" fmla="val 176592"/>
                  <a:gd name="f303" fmla="val 396240"/>
                  <a:gd name="f304" fmla="val 171845"/>
                  <a:gd name="f305" fmla="val 394335"/>
                  <a:gd name="f306" fmla="val 166148"/>
                  <a:gd name="f307" fmla="val 401003"/>
                  <a:gd name="f308" fmla="val 162350"/>
                  <a:gd name="f309" fmla="val 164249"/>
                  <a:gd name="f310" fmla="val 414338"/>
                  <a:gd name="f311" fmla="val 168996"/>
                  <a:gd name="f312" fmla="val 424815"/>
                  <a:gd name="f313" fmla="val 179440"/>
                  <a:gd name="f314" fmla="val 440055"/>
                  <a:gd name="f315" fmla="val 161401"/>
                  <a:gd name="f316" fmla="val 435293"/>
                  <a:gd name="f317" fmla="val 433388"/>
                  <a:gd name="f318" fmla="val 154755"/>
                  <a:gd name="f319" fmla="val 430530"/>
                  <a:gd name="f320" fmla="val 150008"/>
                  <a:gd name="f321" fmla="val 428625"/>
                  <a:gd name="f322" fmla="val 146210"/>
                  <a:gd name="f323" fmla="val 142413"/>
                  <a:gd name="f324" fmla="val 425768"/>
                  <a:gd name="f325" fmla="val 137666"/>
                  <a:gd name="f326" fmla="val 133868"/>
                  <a:gd name="f327" fmla="val 429578"/>
                  <a:gd name="f328" fmla="val 130070"/>
                  <a:gd name="f329" fmla="val 131969"/>
                  <a:gd name="f330" fmla="val 438150"/>
                  <a:gd name="f331" fmla="val 132918"/>
                  <a:gd name="f332" fmla="val 441008"/>
                  <a:gd name="f333" fmla="val 136716"/>
                  <a:gd name="f334" fmla="val 442913"/>
                  <a:gd name="f335" fmla="val 140514"/>
                  <a:gd name="f336" fmla="val 144311"/>
                  <a:gd name="f337" fmla="val 449580"/>
                  <a:gd name="f338" fmla="val 148109"/>
                  <a:gd name="f339" fmla="val 450533"/>
                  <a:gd name="f340" fmla="val 152856"/>
                  <a:gd name="f341" fmla="val 452438"/>
                  <a:gd name="f342" fmla="val 461010"/>
                  <a:gd name="f343" fmla="val 128171"/>
                  <a:gd name="f344" fmla="val 453390"/>
                  <a:gd name="f345" fmla="val 123424"/>
                  <a:gd name="f346" fmla="val 113930"/>
                  <a:gd name="f347" fmla="val 444818"/>
                  <a:gd name="f348" fmla="val 106335"/>
                  <a:gd name="f349" fmla="val 101588"/>
                  <a:gd name="f350" fmla="val 96841"/>
                  <a:gd name="f351" fmla="val 454343"/>
                  <a:gd name="f352" fmla="val 99689"/>
                  <a:gd name="f353" fmla="val 458153"/>
                  <a:gd name="f354" fmla="val 105385"/>
                  <a:gd name="f355" fmla="val 108234"/>
                  <a:gd name="f356" fmla="val 466725"/>
                  <a:gd name="f357" fmla="val 115829"/>
                  <a:gd name="f358" fmla="val 120576"/>
                  <a:gd name="f359" fmla="val 126273"/>
                  <a:gd name="f360" fmla="val 464820"/>
                  <a:gd name="f361" fmla="val 131020"/>
                  <a:gd name="f362" fmla="val 88296"/>
                  <a:gd name="f363" fmla="val 84498"/>
                  <a:gd name="f364" fmla="val 461963"/>
                  <a:gd name="f365" fmla="val 76903"/>
                  <a:gd name="f366" fmla="val 70257"/>
                  <a:gd name="f367" fmla="val 63611"/>
                  <a:gd name="f368" fmla="val 56016"/>
                  <a:gd name="f369" fmla="val 62662"/>
                  <a:gd name="f370" fmla="val 471488"/>
                  <a:gd name="f371" fmla="val 69307"/>
                  <a:gd name="f372" fmla="val 478155"/>
                  <a:gd name="f373" fmla="val 73105"/>
                  <a:gd name="f374" fmla="val 82599"/>
                  <a:gd name="f375" fmla="val 480060"/>
                  <a:gd name="f376" fmla="val 87346"/>
                  <a:gd name="f377" fmla="val 477203"/>
                  <a:gd name="f378" fmla="val 91144"/>
                  <a:gd name="f379" fmla="+- 0 0 -90"/>
                  <a:gd name="f380" fmla="*/ f3 1 481130"/>
                  <a:gd name="f381" fmla="*/ f4 1 302411"/>
                  <a:gd name="f382" fmla="val f5"/>
                  <a:gd name="f383" fmla="val f6"/>
                  <a:gd name="f384" fmla="val f7"/>
                  <a:gd name="f385" fmla="*/ f379 f0 1"/>
                  <a:gd name="f386" fmla="+- f384 0 f382"/>
                  <a:gd name="f387" fmla="+- f383 0 f382"/>
                  <a:gd name="f388" fmla="*/ f385 1 f2"/>
                  <a:gd name="f389" fmla="*/ f387 1 481130"/>
                  <a:gd name="f390" fmla="*/ f386 1 302411"/>
                  <a:gd name="f391" fmla="*/ 474345 f387 1"/>
                  <a:gd name="f392" fmla="*/ 55066 f386 1"/>
                  <a:gd name="f393" fmla="*/ 468630 f387 1"/>
                  <a:gd name="f394" fmla="*/ 38926 f386 1"/>
                  <a:gd name="f395" fmla="*/ 445770 f387 1"/>
                  <a:gd name="f396" fmla="*/ 0 f386 1"/>
                  <a:gd name="f397" fmla="*/ 448628 f387 1"/>
                  <a:gd name="f398" fmla="*/ 4747 f386 1"/>
                  <a:gd name="f399" fmla="*/ 409575 f387 1"/>
                  <a:gd name="f400" fmla="*/ 143362 f386 1"/>
                  <a:gd name="f401" fmla="*/ 219075 f387 1"/>
                  <a:gd name="f402" fmla="*/ 239253 f386 1"/>
                  <a:gd name="f403" fmla="*/ 43815 f387 1"/>
                  <a:gd name="f404" fmla="*/ 242101 f386 1"/>
                  <a:gd name="f405" fmla="*/ 7620 f387 1"/>
                  <a:gd name="f406" fmla="*/ 215518 f386 1"/>
                  <a:gd name="f407" fmla="*/ 952 f387 1"/>
                  <a:gd name="f408" fmla="*/ 204125 f386 1"/>
                  <a:gd name="f409" fmla="*/ 0 f387 1"/>
                  <a:gd name="f410" fmla="*/ 199378 f386 1"/>
                  <a:gd name="f411" fmla="*/ 201277 f386 1"/>
                  <a:gd name="f412" fmla="*/ 13335 f387 1"/>
                  <a:gd name="f413" fmla="*/ 228810 f386 1"/>
                  <a:gd name="f414" fmla="*/ 21908 f387 1"/>
                  <a:gd name="f415" fmla="*/ 243051 f386 1"/>
                  <a:gd name="f416" fmla="*/ 29527 f387 1"/>
                  <a:gd name="f417" fmla="*/ 255393 f386 1"/>
                  <a:gd name="f418" fmla="*/ 66675 f387 1"/>
                  <a:gd name="f419" fmla="*/ 288623 f386 1"/>
                  <a:gd name="f420" fmla="*/ 241935 f387 1"/>
                  <a:gd name="f421" fmla="*/ 285775 f386 1"/>
                  <a:gd name="f422" fmla="*/ 432435 f387 1"/>
                  <a:gd name="f423" fmla="*/ 189883 f386 1"/>
                  <a:gd name="f424" fmla="*/ 54293 f387 1"/>
                  <a:gd name="f425" fmla="*/ 268685 f386 1"/>
                  <a:gd name="f426" fmla="*/ 45720 f387 1"/>
                  <a:gd name="f427" fmla="*/ 270584 f386 1"/>
                  <a:gd name="f428" fmla="*/ 40005 f387 1"/>
                  <a:gd name="f429" fmla="*/ 259191 f386 1"/>
                  <a:gd name="f430" fmla="*/ 39052 f387 1"/>
                  <a:gd name="f431" fmla="*/ 248747 f386 1"/>
                  <a:gd name="f432" fmla="*/ 245899 f386 1"/>
                  <a:gd name="f433" fmla="*/ 52388 f387 1"/>
                  <a:gd name="f434" fmla="*/ 256343 f386 1"/>
                  <a:gd name="f435" fmla="*/ 89535 f387 1"/>
                  <a:gd name="f436" fmla="*/ 282926 f386 1"/>
                  <a:gd name="f437" fmla="*/ 80010 f387 1"/>
                  <a:gd name="f438" fmla="*/ 286724 f386 1"/>
                  <a:gd name="f439" fmla="*/ 71438 f387 1"/>
                  <a:gd name="f440" fmla="*/ 263938 f386 1"/>
                  <a:gd name="f441" fmla="*/ 82868 f387 1"/>
                  <a:gd name="f442" fmla="*/ 261090 f386 1"/>
                  <a:gd name="f443" fmla="*/ 112395 f387 1"/>
                  <a:gd name="f444" fmla="*/ 291471 f386 1"/>
                  <a:gd name="f445" fmla="*/ 107633 f387 1"/>
                  <a:gd name="f446" fmla="*/ 279129 f386 1"/>
                  <a:gd name="f447" fmla="*/ 105727 f387 1"/>
                  <a:gd name="f448" fmla="*/ 265837 f386 1"/>
                  <a:gd name="f449" fmla="*/ 116205 f387 1"/>
                  <a:gd name="f450" fmla="*/ 262989 f386 1"/>
                  <a:gd name="f451" fmla="*/ 121920 f387 1"/>
                  <a:gd name="f452" fmla="*/ 274382 f386 1"/>
                  <a:gd name="f453" fmla="*/ 125730 f387 1"/>
                  <a:gd name="f454" fmla="*/ 287674 f386 1"/>
                  <a:gd name="f455" fmla="*/ 147638 f387 1"/>
                  <a:gd name="f456" fmla="*/ 141923 f387 1"/>
                  <a:gd name="f457" fmla="*/ 266786 f386 1"/>
                  <a:gd name="f458" fmla="*/ 154305 f387 1"/>
                  <a:gd name="f459" fmla="*/ 161925 f387 1"/>
                  <a:gd name="f460" fmla="*/ 284825 f386 1"/>
                  <a:gd name="f461" fmla="*/ 202883 f387 1"/>
                  <a:gd name="f462" fmla="*/ 283876 f386 1"/>
                  <a:gd name="f463" fmla="*/ 192405 f387 1"/>
                  <a:gd name="f464" fmla="*/ 183833 f387 1"/>
                  <a:gd name="f465" fmla="*/ 180975 f387 1"/>
                  <a:gd name="f466" fmla="*/ 191452 f387 1"/>
                  <a:gd name="f467" fmla="*/ 199073 f387 1"/>
                  <a:gd name="f468" fmla="*/ 269635 f386 1"/>
                  <a:gd name="f469" fmla="*/ 227648 f387 1"/>
                  <a:gd name="f470" fmla="*/ 221933 f387 1"/>
                  <a:gd name="f471" fmla="*/ 252545 f386 1"/>
                  <a:gd name="f472" fmla="*/ 229552 f387 1"/>
                  <a:gd name="f473" fmla="*/ 247798 f386 1"/>
                  <a:gd name="f474" fmla="*/ 236220 f387 1"/>
                  <a:gd name="f475" fmla="*/ 260140 f386 1"/>
                  <a:gd name="f476" fmla="*/ 240030 f387 1"/>
                  <a:gd name="f477" fmla="*/ 279083 f387 1"/>
                  <a:gd name="f478" fmla="*/ 267736 f386 1"/>
                  <a:gd name="f479" fmla="*/ 267653 f387 1"/>
                  <a:gd name="f480" fmla="*/ 261938 f387 1"/>
                  <a:gd name="f481" fmla="*/ 259080 f387 1"/>
                  <a:gd name="f482" fmla="*/ 271463 f387 1"/>
                  <a:gd name="f483" fmla="*/ 238304 f386 1"/>
                  <a:gd name="f484" fmla="*/ 304800 f387 1"/>
                  <a:gd name="f485" fmla="*/ 254444 f386 1"/>
                  <a:gd name="f486" fmla="*/ 295275 f387 1"/>
                  <a:gd name="f487" fmla="*/ 227860 f386 1"/>
                  <a:gd name="f488" fmla="*/ 305753 f387 1"/>
                  <a:gd name="f489" fmla="*/ 225012 f386 1"/>
                  <a:gd name="f490" fmla="*/ 316230 f387 1"/>
                  <a:gd name="f491" fmla="*/ 249697 f386 1"/>
                  <a:gd name="f492" fmla="*/ 341948 f387 1"/>
                  <a:gd name="f493" fmla="*/ 335280 f387 1"/>
                  <a:gd name="f494" fmla="*/ 226911 f386 1"/>
                  <a:gd name="f495" fmla="*/ 330518 f387 1"/>
                  <a:gd name="f496" fmla="*/ 214568 f386 1"/>
                  <a:gd name="f497" fmla="*/ 339090 f387 1"/>
                  <a:gd name="f498" fmla="*/ 207922 f386 1"/>
                  <a:gd name="f499" fmla="*/ 354330 f387 1"/>
                  <a:gd name="f500" fmla="*/ 233557 f386 1"/>
                  <a:gd name="f501" fmla="*/ 380048 f387 1"/>
                  <a:gd name="f502" fmla="*/ 218366 f386 1"/>
                  <a:gd name="f503" fmla="*/ 368618 f387 1"/>
                  <a:gd name="f504" fmla="*/ 364808 f387 1"/>
                  <a:gd name="f505" fmla="*/ 374333 f387 1"/>
                  <a:gd name="f506" fmla="*/ 186086 f386 1"/>
                  <a:gd name="f507" fmla="*/ 383858 f387 1"/>
                  <a:gd name="f508" fmla="*/ 197479 f386 1"/>
                  <a:gd name="f509" fmla="*/ 390525 f387 1"/>
                  <a:gd name="f510" fmla="*/ 209821 f386 1"/>
                  <a:gd name="f511" fmla="*/ 422910 f387 1"/>
                  <a:gd name="f512" fmla="*/ 188934 f386 1"/>
                  <a:gd name="f513" fmla="*/ 413385 f387 1"/>
                  <a:gd name="f514" fmla="*/ 193681 f386 1"/>
                  <a:gd name="f515" fmla="*/ 402908 f387 1"/>
                  <a:gd name="f516" fmla="*/ 184187 f386 1"/>
                  <a:gd name="f517" fmla="*/ 396240 f387 1"/>
                  <a:gd name="f518" fmla="*/ 171845 f386 1"/>
                  <a:gd name="f519" fmla="*/ 405765 f387 1"/>
                  <a:gd name="f520" fmla="*/ 164249 f386 1"/>
                  <a:gd name="f521" fmla="*/ 440055 f387 1"/>
                  <a:gd name="f522" fmla="*/ 161401 f386 1"/>
                  <a:gd name="f523" fmla="*/ 430530 f387 1"/>
                  <a:gd name="f524" fmla="*/ 150008 f386 1"/>
                  <a:gd name="f525" fmla="*/ 425768 f387 1"/>
                  <a:gd name="f526" fmla="*/ 137666 f386 1"/>
                  <a:gd name="f527" fmla="*/ 433388 f387 1"/>
                  <a:gd name="f528" fmla="*/ 131969 f386 1"/>
                  <a:gd name="f529" fmla="*/ 442913 f387 1"/>
                  <a:gd name="f530" fmla="*/ 140514 f386 1"/>
                  <a:gd name="f531" fmla="*/ 450533 f387 1"/>
                  <a:gd name="f532" fmla="*/ 152856 f386 1"/>
                  <a:gd name="f533" fmla="*/ 461010 f387 1"/>
                  <a:gd name="f534" fmla="*/ 128171 f386 1"/>
                  <a:gd name="f535" fmla="*/ 444818 f387 1"/>
                  <a:gd name="f536" fmla="*/ 106335 f386 1"/>
                  <a:gd name="f537" fmla="*/ 454343 f387 1"/>
                  <a:gd name="f538" fmla="*/ 99689 f386 1"/>
                  <a:gd name="f539" fmla="*/ 463868 f387 1"/>
                  <a:gd name="f540" fmla="*/ 108234 f386 1"/>
                  <a:gd name="f541" fmla="*/ 470535 f387 1"/>
                  <a:gd name="f542" fmla="*/ 120576 f386 1"/>
                  <a:gd name="f543" fmla="*/ 472440 f387 1"/>
                  <a:gd name="f544" fmla="*/ 88296 f386 1"/>
                  <a:gd name="f545" fmla="*/ 458153 f387 1"/>
                  <a:gd name="f546" fmla="*/ 70257 f386 1"/>
                  <a:gd name="f547" fmla="*/ 466725 f387 1"/>
                  <a:gd name="f548" fmla="*/ 62662 f386 1"/>
                  <a:gd name="f549" fmla="*/ 478155 f387 1"/>
                  <a:gd name="f550" fmla="*/ 82599 f386 1"/>
                  <a:gd name="f551" fmla="+- f388 0 f1"/>
                  <a:gd name="f552" fmla="*/ f391 1 481130"/>
                  <a:gd name="f553" fmla="*/ f392 1 302411"/>
                  <a:gd name="f554" fmla="*/ f393 1 481130"/>
                  <a:gd name="f555" fmla="*/ f394 1 302411"/>
                  <a:gd name="f556" fmla="*/ f395 1 481130"/>
                  <a:gd name="f557" fmla="*/ f396 1 302411"/>
                  <a:gd name="f558" fmla="*/ f397 1 481130"/>
                  <a:gd name="f559" fmla="*/ f398 1 302411"/>
                  <a:gd name="f560" fmla="*/ f399 1 481130"/>
                  <a:gd name="f561" fmla="*/ f400 1 302411"/>
                  <a:gd name="f562" fmla="*/ f401 1 481130"/>
                  <a:gd name="f563" fmla="*/ f402 1 302411"/>
                  <a:gd name="f564" fmla="*/ f403 1 481130"/>
                  <a:gd name="f565" fmla="*/ f404 1 302411"/>
                  <a:gd name="f566" fmla="*/ f405 1 481130"/>
                  <a:gd name="f567" fmla="*/ f406 1 302411"/>
                  <a:gd name="f568" fmla="*/ f407 1 481130"/>
                  <a:gd name="f569" fmla="*/ f408 1 302411"/>
                  <a:gd name="f570" fmla="*/ f409 1 481130"/>
                  <a:gd name="f571" fmla="*/ f410 1 302411"/>
                  <a:gd name="f572" fmla="*/ f411 1 302411"/>
                  <a:gd name="f573" fmla="*/ f412 1 481130"/>
                  <a:gd name="f574" fmla="*/ f413 1 302411"/>
                  <a:gd name="f575" fmla="*/ f414 1 481130"/>
                  <a:gd name="f576" fmla="*/ f415 1 302411"/>
                  <a:gd name="f577" fmla="*/ f416 1 481130"/>
                  <a:gd name="f578" fmla="*/ f417 1 302411"/>
                  <a:gd name="f579" fmla="*/ f418 1 481130"/>
                  <a:gd name="f580" fmla="*/ f419 1 302411"/>
                  <a:gd name="f581" fmla="*/ f420 1 481130"/>
                  <a:gd name="f582" fmla="*/ f421 1 302411"/>
                  <a:gd name="f583" fmla="*/ f422 1 481130"/>
                  <a:gd name="f584" fmla="*/ f423 1 302411"/>
                  <a:gd name="f585" fmla="*/ f424 1 481130"/>
                  <a:gd name="f586" fmla="*/ f425 1 302411"/>
                  <a:gd name="f587" fmla="*/ f426 1 481130"/>
                  <a:gd name="f588" fmla="*/ f427 1 302411"/>
                  <a:gd name="f589" fmla="*/ f428 1 481130"/>
                  <a:gd name="f590" fmla="*/ f429 1 302411"/>
                  <a:gd name="f591" fmla="*/ f430 1 481130"/>
                  <a:gd name="f592" fmla="*/ f431 1 302411"/>
                  <a:gd name="f593" fmla="*/ f432 1 302411"/>
                  <a:gd name="f594" fmla="*/ f433 1 481130"/>
                  <a:gd name="f595" fmla="*/ f434 1 302411"/>
                  <a:gd name="f596" fmla="*/ f435 1 481130"/>
                  <a:gd name="f597" fmla="*/ f436 1 302411"/>
                  <a:gd name="f598" fmla="*/ f437 1 481130"/>
                  <a:gd name="f599" fmla="*/ f438 1 302411"/>
                  <a:gd name="f600" fmla="*/ f439 1 481130"/>
                  <a:gd name="f601" fmla="*/ f440 1 302411"/>
                  <a:gd name="f602" fmla="*/ f441 1 481130"/>
                  <a:gd name="f603" fmla="*/ f442 1 302411"/>
                  <a:gd name="f604" fmla="*/ f443 1 481130"/>
                  <a:gd name="f605" fmla="*/ f444 1 302411"/>
                  <a:gd name="f606" fmla="*/ f445 1 481130"/>
                  <a:gd name="f607" fmla="*/ f446 1 302411"/>
                  <a:gd name="f608" fmla="*/ f447 1 481130"/>
                  <a:gd name="f609" fmla="*/ f448 1 302411"/>
                  <a:gd name="f610" fmla="*/ f449 1 481130"/>
                  <a:gd name="f611" fmla="*/ f450 1 302411"/>
                  <a:gd name="f612" fmla="*/ f451 1 481130"/>
                  <a:gd name="f613" fmla="*/ f452 1 302411"/>
                  <a:gd name="f614" fmla="*/ f453 1 481130"/>
                  <a:gd name="f615" fmla="*/ f454 1 302411"/>
                  <a:gd name="f616" fmla="*/ f455 1 481130"/>
                  <a:gd name="f617" fmla="*/ f456 1 481130"/>
                  <a:gd name="f618" fmla="*/ f457 1 302411"/>
                  <a:gd name="f619" fmla="*/ f458 1 481130"/>
                  <a:gd name="f620" fmla="*/ f459 1 481130"/>
                  <a:gd name="f621" fmla="*/ f460 1 302411"/>
                  <a:gd name="f622" fmla="*/ f461 1 481130"/>
                  <a:gd name="f623" fmla="*/ f462 1 302411"/>
                  <a:gd name="f624" fmla="*/ f463 1 481130"/>
                  <a:gd name="f625" fmla="*/ f464 1 481130"/>
                  <a:gd name="f626" fmla="*/ f465 1 481130"/>
                  <a:gd name="f627" fmla="*/ f466 1 481130"/>
                  <a:gd name="f628" fmla="*/ f467 1 481130"/>
                  <a:gd name="f629" fmla="*/ f468 1 302411"/>
                  <a:gd name="f630" fmla="*/ f469 1 481130"/>
                  <a:gd name="f631" fmla="*/ f470 1 481130"/>
                  <a:gd name="f632" fmla="*/ f471 1 302411"/>
                  <a:gd name="f633" fmla="*/ f472 1 481130"/>
                  <a:gd name="f634" fmla="*/ f473 1 302411"/>
                  <a:gd name="f635" fmla="*/ f474 1 481130"/>
                  <a:gd name="f636" fmla="*/ f475 1 302411"/>
                  <a:gd name="f637" fmla="*/ f476 1 481130"/>
                  <a:gd name="f638" fmla="*/ f477 1 481130"/>
                  <a:gd name="f639" fmla="*/ f478 1 302411"/>
                  <a:gd name="f640" fmla="*/ f479 1 481130"/>
                  <a:gd name="f641" fmla="*/ f480 1 481130"/>
                  <a:gd name="f642" fmla="*/ f481 1 481130"/>
                  <a:gd name="f643" fmla="*/ f482 1 481130"/>
                  <a:gd name="f644" fmla="*/ f483 1 302411"/>
                  <a:gd name="f645" fmla="*/ f484 1 481130"/>
                  <a:gd name="f646" fmla="*/ f485 1 302411"/>
                  <a:gd name="f647" fmla="*/ f486 1 481130"/>
                  <a:gd name="f648" fmla="*/ f487 1 302411"/>
                  <a:gd name="f649" fmla="*/ f488 1 481130"/>
                  <a:gd name="f650" fmla="*/ f489 1 302411"/>
                  <a:gd name="f651" fmla="*/ f490 1 481130"/>
                  <a:gd name="f652" fmla="*/ f491 1 302411"/>
                  <a:gd name="f653" fmla="*/ f492 1 481130"/>
                  <a:gd name="f654" fmla="*/ f493 1 481130"/>
                  <a:gd name="f655" fmla="*/ f494 1 302411"/>
                  <a:gd name="f656" fmla="*/ f495 1 481130"/>
                  <a:gd name="f657" fmla="*/ f496 1 302411"/>
                  <a:gd name="f658" fmla="*/ f497 1 481130"/>
                  <a:gd name="f659" fmla="*/ f498 1 302411"/>
                  <a:gd name="f660" fmla="*/ f499 1 481130"/>
                  <a:gd name="f661" fmla="*/ f500 1 302411"/>
                  <a:gd name="f662" fmla="*/ f501 1 481130"/>
                  <a:gd name="f663" fmla="*/ f502 1 302411"/>
                  <a:gd name="f664" fmla="*/ f503 1 481130"/>
                  <a:gd name="f665" fmla="*/ f504 1 481130"/>
                  <a:gd name="f666" fmla="*/ f505 1 481130"/>
                  <a:gd name="f667" fmla="*/ f506 1 302411"/>
                  <a:gd name="f668" fmla="*/ f507 1 481130"/>
                  <a:gd name="f669" fmla="*/ f508 1 302411"/>
                  <a:gd name="f670" fmla="*/ f509 1 481130"/>
                  <a:gd name="f671" fmla="*/ f510 1 302411"/>
                  <a:gd name="f672" fmla="*/ f511 1 481130"/>
                  <a:gd name="f673" fmla="*/ f512 1 302411"/>
                  <a:gd name="f674" fmla="*/ f513 1 481130"/>
                  <a:gd name="f675" fmla="*/ f514 1 302411"/>
                  <a:gd name="f676" fmla="*/ f515 1 481130"/>
                  <a:gd name="f677" fmla="*/ f516 1 302411"/>
                  <a:gd name="f678" fmla="*/ f517 1 481130"/>
                  <a:gd name="f679" fmla="*/ f518 1 302411"/>
                  <a:gd name="f680" fmla="*/ f519 1 481130"/>
                  <a:gd name="f681" fmla="*/ f520 1 302411"/>
                  <a:gd name="f682" fmla="*/ f521 1 481130"/>
                  <a:gd name="f683" fmla="*/ f522 1 302411"/>
                  <a:gd name="f684" fmla="*/ f523 1 481130"/>
                  <a:gd name="f685" fmla="*/ f524 1 302411"/>
                  <a:gd name="f686" fmla="*/ f525 1 481130"/>
                  <a:gd name="f687" fmla="*/ f526 1 302411"/>
                  <a:gd name="f688" fmla="*/ f527 1 481130"/>
                  <a:gd name="f689" fmla="*/ f528 1 302411"/>
                  <a:gd name="f690" fmla="*/ f529 1 481130"/>
                  <a:gd name="f691" fmla="*/ f530 1 302411"/>
                  <a:gd name="f692" fmla="*/ f531 1 481130"/>
                  <a:gd name="f693" fmla="*/ f532 1 302411"/>
                  <a:gd name="f694" fmla="*/ f533 1 481130"/>
                  <a:gd name="f695" fmla="*/ f534 1 302411"/>
                  <a:gd name="f696" fmla="*/ f535 1 481130"/>
                  <a:gd name="f697" fmla="*/ f536 1 302411"/>
                  <a:gd name="f698" fmla="*/ f537 1 481130"/>
                  <a:gd name="f699" fmla="*/ f538 1 302411"/>
                  <a:gd name="f700" fmla="*/ f539 1 481130"/>
                  <a:gd name="f701" fmla="*/ f540 1 302411"/>
                  <a:gd name="f702" fmla="*/ f541 1 481130"/>
                  <a:gd name="f703" fmla="*/ f542 1 302411"/>
                  <a:gd name="f704" fmla="*/ f543 1 481130"/>
                  <a:gd name="f705" fmla="*/ f544 1 302411"/>
                  <a:gd name="f706" fmla="*/ f545 1 481130"/>
                  <a:gd name="f707" fmla="*/ f546 1 302411"/>
                  <a:gd name="f708" fmla="*/ f547 1 481130"/>
                  <a:gd name="f709" fmla="*/ f548 1 302411"/>
                  <a:gd name="f710" fmla="*/ f549 1 481130"/>
                  <a:gd name="f711" fmla="*/ f550 1 302411"/>
                  <a:gd name="f712" fmla="*/ f382 1 f389"/>
                  <a:gd name="f713" fmla="*/ f383 1 f389"/>
                  <a:gd name="f714" fmla="*/ f382 1 f390"/>
                  <a:gd name="f715" fmla="*/ f384 1 f390"/>
                  <a:gd name="f716" fmla="*/ f552 1 f389"/>
                  <a:gd name="f717" fmla="*/ f553 1 f390"/>
                  <a:gd name="f718" fmla="*/ f554 1 f389"/>
                  <a:gd name="f719" fmla="*/ f555 1 f390"/>
                  <a:gd name="f720" fmla="*/ f556 1 f389"/>
                  <a:gd name="f721" fmla="*/ f557 1 f390"/>
                  <a:gd name="f722" fmla="*/ f558 1 f389"/>
                  <a:gd name="f723" fmla="*/ f559 1 f390"/>
                  <a:gd name="f724" fmla="*/ f560 1 f389"/>
                  <a:gd name="f725" fmla="*/ f561 1 f390"/>
                  <a:gd name="f726" fmla="*/ f562 1 f389"/>
                  <a:gd name="f727" fmla="*/ f563 1 f390"/>
                  <a:gd name="f728" fmla="*/ f564 1 f389"/>
                  <a:gd name="f729" fmla="*/ f565 1 f390"/>
                  <a:gd name="f730" fmla="*/ f566 1 f389"/>
                  <a:gd name="f731" fmla="*/ f567 1 f390"/>
                  <a:gd name="f732" fmla="*/ f568 1 f389"/>
                  <a:gd name="f733" fmla="*/ f569 1 f390"/>
                  <a:gd name="f734" fmla="*/ f570 1 f389"/>
                  <a:gd name="f735" fmla="*/ f571 1 f390"/>
                  <a:gd name="f736" fmla="*/ f572 1 f390"/>
                  <a:gd name="f737" fmla="*/ f573 1 f389"/>
                  <a:gd name="f738" fmla="*/ f574 1 f390"/>
                  <a:gd name="f739" fmla="*/ f575 1 f389"/>
                  <a:gd name="f740" fmla="*/ f576 1 f390"/>
                  <a:gd name="f741" fmla="*/ f577 1 f389"/>
                  <a:gd name="f742" fmla="*/ f578 1 f390"/>
                  <a:gd name="f743" fmla="*/ f579 1 f389"/>
                  <a:gd name="f744" fmla="*/ f580 1 f390"/>
                  <a:gd name="f745" fmla="*/ f581 1 f389"/>
                  <a:gd name="f746" fmla="*/ f582 1 f390"/>
                  <a:gd name="f747" fmla="*/ f583 1 f389"/>
                  <a:gd name="f748" fmla="*/ f584 1 f390"/>
                  <a:gd name="f749" fmla="*/ f585 1 f389"/>
                  <a:gd name="f750" fmla="*/ f586 1 f390"/>
                  <a:gd name="f751" fmla="*/ f587 1 f389"/>
                  <a:gd name="f752" fmla="*/ f588 1 f390"/>
                  <a:gd name="f753" fmla="*/ f589 1 f389"/>
                  <a:gd name="f754" fmla="*/ f590 1 f390"/>
                  <a:gd name="f755" fmla="*/ f591 1 f389"/>
                  <a:gd name="f756" fmla="*/ f592 1 f390"/>
                  <a:gd name="f757" fmla="*/ f593 1 f390"/>
                  <a:gd name="f758" fmla="*/ f594 1 f389"/>
                  <a:gd name="f759" fmla="*/ f595 1 f390"/>
                  <a:gd name="f760" fmla="*/ f596 1 f389"/>
                  <a:gd name="f761" fmla="*/ f597 1 f390"/>
                  <a:gd name="f762" fmla="*/ f598 1 f389"/>
                  <a:gd name="f763" fmla="*/ f599 1 f390"/>
                  <a:gd name="f764" fmla="*/ f600 1 f389"/>
                  <a:gd name="f765" fmla="*/ f601 1 f390"/>
                  <a:gd name="f766" fmla="*/ f602 1 f389"/>
                  <a:gd name="f767" fmla="*/ f603 1 f390"/>
                  <a:gd name="f768" fmla="*/ f604 1 f389"/>
                  <a:gd name="f769" fmla="*/ f605 1 f390"/>
                  <a:gd name="f770" fmla="*/ f606 1 f389"/>
                  <a:gd name="f771" fmla="*/ f607 1 f390"/>
                  <a:gd name="f772" fmla="*/ f608 1 f389"/>
                  <a:gd name="f773" fmla="*/ f609 1 f390"/>
                  <a:gd name="f774" fmla="*/ f610 1 f389"/>
                  <a:gd name="f775" fmla="*/ f611 1 f390"/>
                  <a:gd name="f776" fmla="*/ f612 1 f389"/>
                  <a:gd name="f777" fmla="*/ f613 1 f390"/>
                  <a:gd name="f778" fmla="*/ f614 1 f389"/>
                  <a:gd name="f779" fmla="*/ f615 1 f390"/>
                  <a:gd name="f780" fmla="*/ f616 1 f389"/>
                  <a:gd name="f781" fmla="*/ f617 1 f389"/>
                  <a:gd name="f782" fmla="*/ f618 1 f390"/>
                  <a:gd name="f783" fmla="*/ f619 1 f389"/>
                  <a:gd name="f784" fmla="*/ f620 1 f389"/>
                  <a:gd name="f785" fmla="*/ f621 1 f390"/>
                  <a:gd name="f786" fmla="*/ f622 1 f389"/>
                  <a:gd name="f787" fmla="*/ f623 1 f390"/>
                  <a:gd name="f788" fmla="*/ f624 1 f389"/>
                  <a:gd name="f789" fmla="*/ f625 1 f389"/>
                  <a:gd name="f790" fmla="*/ f626 1 f389"/>
                  <a:gd name="f791" fmla="*/ f627 1 f389"/>
                  <a:gd name="f792" fmla="*/ f628 1 f389"/>
                  <a:gd name="f793" fmla="*/ f629 1 f390"/>
                  <a:gd name="f794" fmla="*/ f630 1 f389"/>
                  <a:gd name="f795" fmla="*/ f631 1 f389"/>
                  <a:gd name="f796" fmla="*/ f632 1 f390"/>
                  <a:gd name="f797" fmla="*/ f633 1 f389"/>
                  <a:gd name="f798" fmla="*/ f634 1 f390"/>
                  <a:gd name="f799" fmla="*/ f635 1 f389"/>
                  <a:gd name="f800" fmla="*/ f636 1 f390"/>
                  <a:gd name="f801" fmla="*/ f637 1 f389"/>
                  <a:gd name="f802" fmla="*/ f638 1 f389"/>
                  <a:gd name="f803" fmla="*/ f639 1 f390"/>
                  <a:gd name="f804" fmla="*/ f640 1 f389"/>
                  <a:gd name="f805" fmla="*/ f641 1 f389"/>
                  <a:gd name="f806" fmla="*/ f642 1 f389"/>
                  <a:gd name="f807" fmla="*/ f643 1 f389"/>
                  <a:gd name="f808" fmla="*/ f644 1 f390"/>
                  <a:gd name="f809" fmla="*/ f645 1 f389"/>
                  <a:gd name="f810" fmla="*/ f646 1 f390"/>
                  <a:gd name="f811" fmla="*/ f647 1 f389"/>
                  <a:gd name="f812" fmla="*/ f648 1 f390"/>
                  <a:gd name="f813" fmla="*/ f649 1 f389"/>
                  <a:gd name="f814" fmla="*/ f650 1 f390"/>
                  <a:gd name="f815" fmla="*/ f651 1 f389"/>
                  <a:gd name="f816" fmla="*/ f652 1 f390"/>
                  <a:gd name="f817" fmla="*/ f653 1 f389"/>
                  <a:gd name="f818" fmla="*/ f654 1 f389"/>
                  <a:gd name="f819" fmla="*/ f655 1 f390"/>
                  <a:gd name="f820" fmla="*/ f656 1 f389"/>
                  <a:gd name="f821" fmla="*/ f657 1 f390"/>
                  <a:gd name="f822" fmla="*/ f658 1 f389"/>
                  <a:gd name="f823" fmla="*/ f659 1 f390"/>
                  <a:gd name="f824" fmla="*/ f660 1 f389"/>
                  <a:gd name="f825" fmla="*/ f661 1 f390"/>
                  <a:gd name="f826" fmla="*/ f662 1 f389"/>
                  <a:gd name="f827" fmla="*/ f663 1 f390"/>
                  <a:gd name="f828" fmla="*/ f664 1 f389"/>
                  <a:gd name="f829" fmla="*/ f665 1 f389"/>
                  <a:gd name="f830" fmla="*/ f666 1 f389"/>
                  <a:gd name="f831" fmla="*/ f667 1 f390"/>
                  <a:gd name="f832" fmla="*/ f668 1 f389"/>
                  <a:gd name="f833" fmla="*/ f669 1 f390"/>
                  <a:gd name="f834" fmla="*/ f670 1 f389"/>
                  <a:gd name="f835" fmla="*/ f671 1 f390"/>
                  <a:gd name="f836" fmla="*/ f672 1 f389"/>
                  <a:gd name="f837" fmla="*/ f673 1 f390"/>
                  <a:gd name="f838" fmla="*/ f674 1 f389"/>
                  <a:gd name="f839" fmla="*/ f675 1 f390"/>
                  <a:gd name="f840" fmla="*/ f676 1 f389"/>
                  <a:gd name="f841" fmla="*/ f677 1 f390"/>
                  <a:gd name="f842" fmla="*/ f678 1 f389"/>
                  <a:gd name="f843" fmla="*/ f679 1 f390"/>
                  <a:gd name="f844" fmla="*/ f680 1 f389"/>
                  <a:gd name="f845" fmla="*/ f681 1 f390"/>
                  <a:gd name="f846" fmla="*/ f682 1 f389"/>
                  <a:gd name="f847" fmla="*/ f683 1 f390"/>
                  <a:gd name="f848" fmla="*/ f684 1 f389"/>
                  <a:gd name="f849" fmla="*/ f685 1 f390"/>
                  <a:gd name="f850" fmla="*/ f686 1 f389"/>
                  <a:gd name="f851" fmla="*/ f687 1 f390"/>
                  <a:gd name="f852" fmla="*/ f688 1 f389"/>
                  <a:gd name="f853" fmla="*/ f689 1 f390"/>
                  <a:gd name="f854" fmla="*/ f690 1 f389"/>
                  <a:gd name="f855" fmla="*/ f691 1 f390"/>
                  <a:gd name="f856" fmla="*/ f692 1 f389"/>
                  <a:gd name="f857" fmla="*/ f693 1 f390"/>
                  <a:gd name="f858" fmla="*/ f694 1 f389"/>
                  <a:gd name="f859" fmla="*/ f695 1 f390"/>
                  <a:gd name="f860" fmla="*/ f696 1 f389"/>
                  <a:gd name="f861" fmla="*/ f697 1 f390"/>
                  <a:gd name="f862" fmla="*/ f698 1 f389"/>
                  <a:gd name="f863" fmla="*/ f699 1 f390"/>
                  <a:gd name="f864" fmla="*/ f700 1 f389"/>
                  <a:gd name="f865" fmla="*/ f701 1 f390"/>
                  <a:gd name="f866" fmla="*/ f702 1 f389"/>
                  <a:gd name="f867" fmla="*/ f703 1 f390"/>
                  <a:gd name="f868" fmla="*/ f704 1 f389"/>
                  <a:gd name="f869" fmla="*/ f705 1 f390"/>
                  <a:gd name="f870" fmla="*/ f706 1 f389"/>
                  <a:gd name="f871" fmla="*/ f707 1 f390"/>
                  <a:gd name="f872" fmla="*/ f708 1 f389"/>
                  <a:gd name="f873" fmla="*/ f709 1 f390"/>
                  <a:gd name="f874" fmla="*/ f710 1 f389"/>
                  <a:gd name="f875" fmla="*/ f711 1 f390"/>
                  <a:gd name="f876" fmla="*/ f712 f380 1"/>
                  <a:gd name="f877" fmla="*/ f713 f380 1"/>
                  <a:gd name="f878" fmla="*/ f715 f381 1"/>
                  <a:gd name="f879" fmla="*/ f714 f381 1"/>
                  <a:gd name="f880" fmla="*/ f716 f380 1"/>
                  <a:gd name="f881" fmla="*/ f717 f381 1"/>
                  <a:gd name="f882" fmla="*/ f718 f380 1"/>
                  <a:gd name="f883" fmla="*/ f719 f381 1"/>
                  <a:gd name="f884" fmla="*/ f720 f380 1"/>
                  <a:gd name="f885" fmla="*/ f721 f381 1"/>
                  <a:gd name="f886" fmla="*/ f722 f380 1"/>
                  <a:gd name="f887" fmla="*/ f723 f381 1"/>
                  <a:gd name="f888" fmla="*/ f724 f380 1"/>
                  <a:gd name="f889" fmla="*/ f725 f381 1"/>
                  <a:gd name="f890" fmla="*/ f726 f380 1"/>
                  <a:gd name="f891" fmla="*/ f727 f381 1"/>
                  <a:gd name="f892" fmla="*/ f728 f380 1"/>
                  <a:gd name="f893" fmla="*/ f729 f381 1"/>
                  <a:gd name="f894" fmla="*/ f730 f380 1"/>
                  <a:gd name="f895" fmla="*/ f731 f381 1"/>
                  <a:gd name="f896" fmla="*/ f732 f380 1"/>
                  <a:gd name="f897" fmla="*/ f733 f381 1"/>
                  <a:gd name="f898" fmla="*/ f734 f380 1"/>
                  <a:gd name="f899" fmla="*/ f735 f381 1"/>
                  <a:gd name="f900" fmla="*/ f736 f381 1"/>
                  <a:gd name="f901" fmla="*/ f737 f380 1"/>
                  <a:gd name="f902" fmla="*/ f738 f381 1"/>
                  <a:gd name="f903" fmla="*/ f739 f380 1"/>
                  <a:gd name="f904" fmla="*/ f740 f381 1"/>
                  <a:gd name="f905" fmla="*/ f741 f380 1"/>
                  <a:gd name="f906" fmla="*/ f742 f381 1"/>
                  <a:gd name="f907" fmla="*/ f743 f380 1"/>
                  <a:gd name="f908" fmla="*/ f744 f381 1"/>
                  <a:gd name="f909" fmla="*/ f745 f380 1"/>
                  <a:gd name="f910" fmla="*/ f746 f381 1"/>
                  <a:gd name="f911" fmla="*/ f747 f380 1"/>
                  <a:gd name="f912" fmla="*/ f748 f381 1"/>
                  <a:gd name="f913" fmla="*/ f749 f380 1"/>
                  <a:gd name="f914" fmla="*/ f750 f381 1"/>
                  <a:gd name="f915" fmla="*/ f751 f380 1"/>
                  <a:gd name="f916" fmla="*/ f752 f381 1"/>
                  <a:gd name="f917" fmla="*/ f753 f380 1"/>
                  <a:gd name="f918" fmla="*/ f754 f381 1"/>
                  <a:gd name="f919" fmla="*/ f755 f380 1"/>
                  <a:gd name="f920" fmla="*/ f756 f381 1"/>
                  <a:gd name="f921" fmla="*/ f757 f381 1"/>
                  <a:gd name="f922" fmla="*/ f758 f380 1"/>
                  <a:gd name="f923" fmla="*/ f759 f381 1"/>
                  <a:gd name="f924" fmla="*/ f760 f380 1"/>
                  <a:gd name="f925" fmla="*/ f761 f381 1"/>
                  <a:gd name="f926" fmla="*/ f762 f380 1"/>
                  <a:gd name="f927" fmla="*/ f763 f381 1"/>
                  <a:gd name="f928" fmla="*/ f764 f380 1"/>
                  <a:gd name="f929" fmla="*/ f765 f381 1"/>
                  <a:gd name="f930" fmla="*/ f766 f380 1"/>
                  <a:gd name="f931" fmla="*/ f767 f381 1"/>
                  <a:gd name="f932" fmla="*/ f768 f380 1"/>
                  <a:gd name="f933" fmla="*/ f769 f381 1"/>
                  <a:gd name="f934" fmla="*/ f770 f380 1"/>
                  <a:gd name="f935" fmla="*/ f771 f381 1"/>
                  <a:gd name="f936" fmla="*/ f772 f380 1"/>
                  <a:gd name="f937" fmla="*/ f773 f381 1"/>
                  <a:gd name="f938" fmla="*/ f774 f380 1"/>
                  <a:gd name="f939" fmla="*/ f775 f381 1"/>
                  <a:gd name="f940" fmla="*/ f776 f380 1"/>
                  <a:gd name="f941" fmla="*/ f777 f381 1"/>
                  <a:gd name="f942" fmla="*/ f778 f380 1"/>
                  <a:gd name="f943" fmla="*/ f779 f381 1"/>
                  <a:gd name="f944" fmla="*/ f780 f380 1"/>
                  <a:gd name="f945" fmla="*/ f781 f380 1"/>
                  <a:gd name="f946" fmla="*/ f782 f381 1"/>
                  <a:gd name="f947" fmla="*/ f783 f380 1"/>
                  <a:gd name="f948" fmla="*/ f784 f380 1"/>
                  <a:gd name="f949" fmla="*/ f785 f381 1"/>
                  <a:gd name="f950" fmla="*/ f786 f380 1"/>
                  <a:gd name="f951" fmla="*/ f787 f381 1"/>
                  <a:gd name="f952" fmla="*/ f788 f380 1"/>
                  <a:gd name="f953" fmla="*/ f789 f380 1"/>
                  <a:gd name="f954" fmla="*/ f790 f380 1"/>
                  <a:gd name="f955" fmla="*/ f791 f380 1"/>
                  <a:gd name="f956" fmla="*/ f792 f380 1"/>
                  <a:gd name="f957" fmla="*/ f793 f381 1"/>
                  <a:gd name="f958" fmla="*/ f794 f380 1"/>
                  <a:gd name="f959" fmla="*/ f795 f380 1"/>
                  <a:gd name="f960" fmla="*/ f796 f381 1"/>
                  <a:gd name="f961" fmla="*/ f797 f380 1"/>
                  <a:gd name="f962" fmla="*/ f798 f381 1"/>
                  <a:gd name="f963" fmla="*/ f799 f380 1"/>
                  <a:gd name="f964" fmla="*/ f800 f381 1"/>
                  <a:gd name="f965" fmla="*/ f801 f380 1"/>
                  <a:gd name="f966" fmla="*/ f802 f380 1"/>
                  <a:gd name="f967" fmla="*/ f803 f381 1"/>
                  <a:gd name="f968" fmla="*/ f804 f380 1"/>
                  <a:gd name="f969" fmla="*/ f805 f380 1"/>
                  <a:gd name="f970" fmla="*/ f806 f380 1"/>
                  <a:gd name="f971" fmla="*/ f807 f380 1"/>
                  <a:gd name="f972" fmla="*/ f808 f381 1"/>
                  <a:gd name="f973" fmla="*/ f809 f380 1"/>
                  <a:gd name="f974" fmla="*/ f810 f381 1"/>
                  <a:gd name="f975" fmla="*/ f811 f380 1"/>
                  <a:gd name="f976" fmla="*/ f812 f381 1"/>
                  <a:gd name="f977" fmla="*/ f813 f380 1"/>
                  <a:gd name="f978" fmla="*/ f814 f381 1"/>
                  <a:gd name="f979" fmla="*/ f815 f380 1"/>
                  <a:gd name="f980" fmla="*/ f816 f381 1"/>
                  <a:gd name="f981" fmla="*/ f817 f380 1"/>
                  <a:gd name="f982" fmla="*/ f818 f380 1"/>
                  <a:gd name="f983" fmla="*/ f819 f381 1"/>
                  <a:gd name="f984" fmla="*/ f820 f380 1"/>
                  <a:gd name="f985" fmla="*/ f821 f381 1"/>
                  <a:gd name="f986" fmla="*/ f822 f380 1"/>
                  <a:gd name="f987" fmla="*/ f823 f381 1"/>
                  <a:gd name="f988" fmla="*/ f824 f380 1"/>
                  <a:gd name="f989" fmla="*/ f825 f381 1"/>
                  <a:gd name="f990" fmla="*/ f826 f380 1"/>
                  <a:gd name="f991" fmla="*/ f827 f381 1"/>
                  <a:gd name="f992" fmla="*/ f828 f380 1"/>
                  <a:gd name="f993" fmla="*/ f829 f380 1"/>
                  <a:gd name="f994" fmla="*/ f830 f380 1"/>
                  <a:gd name="f995" fmla="*/ f831 f381 1"/>
                  <a:gd name="f996" fmla="*/ f832 f380 1"/>
                  <a:gd name="f997" fmla="*/ f833 f381 1"/>
                  <a:gd name="f998" fmla="*/ f834 f380 1"/>
                  <a:gd name="f999" fmla="*/ f835 f381 1"/>
                  <a:gd name="f1000" fmla="*/ f836 f380 1"/>
                  <a:gd name="f1001" fmla="*/ f837 f381 1"/>
                  <a:gd name="f1002" fmla="*/ f838 f380 1"/>
                  <a:gd name="f1003" fmla="*/ f839 f381 1"/>
                  <a:gd name="f1004" fmla="*/ f840 f380 1"/>
                  <a:gd name="f1005" fmla="*/ f841 f381 1"/>
                  <a:gd name="f1006" fmla="*/ f842 f380 1"/>
                  <a:gd name="f1007" fmla="*/ f843 f381 1"/>
                  <a:gd name="f1008" fmla="*/ f844 f380 1"/>
                  <a:gd name="f1009" fmla="*/ f845 f381 1"/>
                  <a:gd name="f1010" fmla="*/ f846 f380 1"/>
                  <a:gd name="f1011" fmla="*/ f847 f381 1"/>
                  <a:gd name="f1012" fmla="*/ f848 f380 1"/>
                  <a:gd name="f1013" fmla="*/ f849 f381 1"/>
                  <a:gd name="f1014" fmla="*/ f850 f380 1"/>
                  <a:gd name="f1015" fmla="*/ f851 f381 1"/>
                  <a:gd name="f1016" fmla="*/ f852 f380 1"/>
                  <a:gd name="f1017" fmla="*/ f853 f381 1"/>
                  <a:gd name="f1018" fmla="*/ f854 f380 1"/>
                  <a:gd name="f1019" fmla="*/ f855 f381 1"/>
                  <a:gd name="f1020" fmla="*/ f856 f380 1"/>
                  <a:gd name="f1021" fmla="*/ f857 f381 1"/>
                  <a:gd name="f1022" fmla="*/ f858 f380 1"/>
                  <a:gd name="f1023" fmla="*/ f859 f381 1"/>
                  <a:gd name="f1024" fmla="*/ f860 f380 1"/>
                  <a:gd name="f1025" fmla="*/ f861 f381 1"/>
                  <a:gd name="f1026" fmla="*/ f862 f380 1"/>
                  <a:gd name="f1027" fmla="*/ f863 f381 1"/>
                  <a:gd name="f1028" fmla="*/ f864 f380 1"/>
                  <a:gd name="f1029" fmla="*/ f865 f381 1"/>
                  <a:gd name="f1030" fmla="*/ f866 f380 1"/>
                  <a:gd name="f1031" fmla="*/ f867 f381 1"/>
                  <a:gd name="f1032" fmla="*/ f868 f380 1"/>
                  <a:gd name="f1033" fmla="*/ f869 f381 1"/>
                  <a:gd name="f1034" fmla="*/ f870 f380 1"/>
                  <a:gd name="f1035" fmla="*/ f871 f381 1"/>
                  <a:gd name="f1036" fmla="*/ f872 f380 1"/>
                  <a:gd name="f1037" fmla="*/ f873 f381 1"/>
                  <a:gd name="f1038" fmla="*/ f874 f380 1"/>
                  <a:gd name="f1039" fmla="*/ f875 f38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551">
                    <a:pos x="f880" y="f881"/>
                  </a:cxn>
                  <a:cxn ang="f551">
                    <a:pos x="f882" y="f883"/>
                  </a:cxn>
                  <a:cxn ang="f551">
                    <a:pos x="f884" y="f885"/>
                  </a:cxn>
                  <a:cxn ang="f551">
                    <a:pos x="f886" y="f887"/>
                  </a:cxn>
                  <a:cxn ang="f551">
                    <a:pos x="f888" y="f889"/>
                  </a:cxn>
                  <a:cxn ang="f551">
                    <a:pos x="f890" y="f891"/>
                  </a:cxn>
                  <a:cxn ang="f551">
                    <a:pos x="f892" y="f893"/>
                  </a:cxn>
                  <a:cxn ang="f551">
                    <a:pos x="f894" y="f895"/>
                  </a:cxn>
                  <a:cxn ang="f551">
                    <a:pos x="f896" y="f897"/>
                  </a:cxn>
                  <a:cxn ang="f551">
                    <a:pos x="f898" y="f899"/>
                  </a:cxn>
                  <a:cxn ang="f551">
                    <a:pos x="f898" y="f900"/>
                  </a:cxn>
                  <a:cxn ang="f551">
                    <a:pos x="f901" y="f902"/>
                  </a:cxn>
                  <a:cxn ang="f551">
                    <a:pos x="f903" y="f904"/>
                  </a:cxn>
                  <a:cxn ang="f551">
                    <a:pos x="f905" y="f906"/>
                  </a:cxn>
                  <a:cxn ang="f551">
                    <a:pos x="f907" y="f908"/>
                  </a:cxn>
                  <a:cxn ang="f551">
                    <a:pos x="f909" y="f910"/>
                  </a:cxn>
                  <a:cxn ang="f551">
                    <a:pos x="f911" y="f912"/>
                  </a:cxn>
                  <a:cxn ang="f551">
                    <a:pos x="f880" y="f881"/>
                  </a:cxn>
                  <a:cxn ang="f551">
                    <a:pos x="f913" y="f914"/>
                  </a:cxn>
                  <a:cxn ang="f551">
                    <a:pos x="f915" y="f916"/>
                  </a:cxn>
                  <a:cxn ang="f551">
                    <a:pos x="f917" y="f918"/>
                  </a:cxn>
                  <a:cxn ang="f551">
                    <a:pos x="f919" y="f920"/>
                  </a:cxn>
                  <a:cxn ang="f551">
                    <a:pos x="f915" y="f921"/>
                  </a:cxn>
                  <a:cxn ang="f551">
                    <a:pos x="f922" y="f923"/>
                  </a:cxn>
                  <a:cxn ang="f551">
                    <a:pos x="f913" y="f914"/>
                  </a:cxn>
                  <a:cxn ang="f551">
                    <a:pos x="f924" y="f925"/>
                  </a:cxn>
                  <a:cxn ang="f551">
                    <a:pos x="f926" y="f927"/>
                  </a:cxn>
                  <a:cxn ang="f551">
                    <a:pos x="f928" y="f929"/>
                  </a:cxn>
                  <a:cxn ang="f551">
                    <a:pos x="f930" y="f931"/>
                  </a:cxn>
                  <a:cxn ang="f551">
                    <a:pos x="f924" y="f925"/>
                  </a:cxn>
                  <a:cxn ang="f551">
                    <a:pos x="f932" y="f933"/>
                  </a:cxn>
                  <a:cxn ang="f551">
                    <a:pos x="f934" y="f935"/>
                  </a:cxn>
                  <a:cxn ang="f551">
                    <a:pos x="f936" y="f937"/>
                  </a:cxn>
                  <a:cxn ang="f551">
                    <a:pos x="f938" y="f939"/>
                  </a:cxn>
                  <a:cxn ang="f551">
                    <a:pos x="f940" y="f941"/>
                  </a:cxn>
                  <a:cxn ang="f551">
                    <a:pos x="f942" y="f943"/>
                  </a:cxn>
                  <a:cxn ang="f551">
                    <a:pos x="f932" y="f933"/>
                  </a:cxn>
                  <a:cxn ang="f551">
                    <a:pos x="f944" y="f908"/>
                  </a:cxn>
                  <a:cxn ang="f551">
                    <a:pos x="f945" y="f946"/>
                  </a:cxn>
                  <a:cxn ang="f551">
                    <a:pos x="f947" y="f939"/>
                  </a:cxn>
                  <a:cxn ang="f551">
                    <a:pos x="f948" y="f949"/>
                  </a:cxn>
                  <a:cxn ang="f551">
                    <a:pos x="f944" y="f908"/>
                  </a:cxn>
                  <a:cxn ang="f551">
                    <a:pos x="f950" y="f951"/>
                  </a:cxn>
                  <a:cxn ang="f551">
                    <a:pos x="f952" y="f908"/>
                  </a:cxn>
                  <a:cxn ang="f551">
                    <a:pos x="f953" y="f941"/>
                  </a:cxn>
                  <a:cxn ang="f551">
                    <a:pos x="f954" y="f918"/>
                  </a:cxn>
                  <a:cxn ang="f551">
                    <a:pos x="f955" y="f923"/>
                  </a:cxn>
                  <a:cxn ang="f551">
                    <a:pos x="f956" y="f957"/>
                  </a:cxn>
                  <a:cxn ang="f551">
                    <a:pos x="f950" y="f951"/>
                  </a:cxn>
                  <a:cxn ang="f551">
                    <a:pos x="f958" y="f935"/>
                  </a:cxn>
                  <a:cxn ang="f551">
                    <a:pos x="f959" y="f937"/>
                  </a:cxn>
                  <a:cxn ang="f551">
                    <a:pos x="f890" y="f960"/>
                  </a:cxn>
                  <a:cxn ang="f551">
                    <a:pos x="f961" y="f962"/>
                  </a:cxn>
                  <a:cxn ang="f551">
                    <a:pos x="f963" y="f964"/>
                  </a:cxn>
                  <a:cxn ang="f551">
                    <a:pos x="f965" y="f941"/>
                  </a:cxn>
                  <a:cxn ang="f551">
                    <a:pos x="f958" y="f935"/>
                  </a:cxn>
                  <a:cxn ang="f551">
                    <a:pos x="f966" y="f967"/>
                  </a:cxn>
                  <a:cxn ang="f551">
                    <a:pos x="f968" y="f957"/>
                  </a:cxn>
                  <a:cxn ang="f551">
                    <a:pos x="f969" y="f923"/>
                  </a:cxn>
                  <a:cxn ang="f551">
                    <a:pos x="f970" y="f893"/>
                  </a:cxn>
                  <a:cxn ang="f551">
                    <a:pos x="f971" y="f972"/>
                  </a:cxn>
                  <a:cxn ang="f551">
                    <a:pos x="f966" y="f967"/>
                  </a:cxn>
                  <a:cxn ang="f551">
                    <a:pos x="f973" y="f974"/>
                  </a:cxn>
                  <a:cxn ang="f551">
                    <a:pos x="f975" y="f976"/>
                  </a:cxn>
                  <a:cxn ang="f551">
                    <a:pos x="f977" y="f978"/>
                  </a:cxn>
                  <a:cxn ang="f551">
                    <a:pos x="f979" y="f980"/>
                  </a:cxn>
                  <a:cxn ang="f551">
                    <a:pos x="f973" y="f974"/>
                  </a:cxn>
                  <a:cxn ang="f551">
                    <a:pos x="f981" y="f972"/>
                  </a:cxn>
                  <a:cxn ang="f551">
                    <a:pos x="f982" y="f983"/>
                  </a:cxn>
                  <a:cxn ang="f551">
                    <a:pos x="f984" y="f985"/>
                  </a:cxn>
                  <a:cxn ang="f551">
                    <a:pos x="f986" y="f987"/>
                  </a:cxn>
                  <a:cxn ang="f551">
                    <a:pos x="f988" y="f989"/>
                  </a:cxn>
                  <a:cxn ang="f551">
                    <a:pos x="f981" y="f972"/>
                  </a:cxn>
                  <a:cxn ang="f551">
                    <a:pos x="f990" y="f991"/>
                  </a:cxn>
                  <a:cxn ang="f551">
                    <a:pos x="f992" y="f897"/>
                  </a:cxn>
                  <a:cxn ang="f551">
                    <a:pos x="f993" y="f912"/>
                  </a:cxn>
                  <a:cxn ang="f551">
                    <a:pos x="f994" y="f995"/>
                  </a:cxn>
                  <a:cxn ang="f551">
                    <a:pos x="f996" y="f997"/>
                  </a:cxn>
                  <a:cxn ang="f551">
                    <a:pos x="f998" y="f999"/>
                  </a:cxn>
                  <a:cxn ang="f551">
                    <a:pos x="f990" y="f991"/>
                  </a:cxn>
                  <a:cxn ang="f551">
                    <a:pos x="f1000" y="f1001"/>
                  </a:cxn>
                  <a:cxn ang="f551">
                    <a:pos x="f1002" y="f1003"/>
                  </a:cxn>
                  <a:cxn ang="f551">
                    <a:pos x="f1004" y="f1005"/>
                  </a:cxn>
                  <a:cxn ang="f551">
                    <a:pos x="f1006" y="f1007"/>
                  </a:cxn>
                  <a:cxn ang="f551">
                    <a:pos x="f1008" y="f1009"/>
                  </a:cxn>
                  <a:cxn ang="f551">
                    <a:pos x="f1000" y="f1001"/>
                  </a:cxn>
                  <a:cxn ang="f551">
                    <a:pos x="f1010" y="f1011"/>
                  </a:cxn>
                  <a:cxn ang="f551">
                    <a:pos x="f1012" y="f1013"/>
                  </a:cxn>
                  <a:cxn ang="f551">
                    <a:pos x="f1014" y="f1015"/>
                  </a:cxn>
                  <a:cxn ang="f551">
                    <a:pos x="f1016" y="f1017"/>
                  </a:cxn>
                  <a:cxn ang="f551">
                    <a:pos x="f1018" y="f1019"/>
                  </a:cxn>
                  <a:cxn ang="f551">
                    <a:pos x="f1020" y="f1021"/>
                  </a:cxn>
                  <a:cxn ang="f551">
                    <a:pos x="f1010" y="f1011"/>
                  </a:cxn>
                  <a:cxn ang="f551">
                    <a:pos x="f1022" y="f1023"/>
                  </a:cxn>
                  <a:cxn ang="f551">
                    <a:pos x="f1024" y="f1025"/>
                  </a:cxn>
                  <a:cxn ang="f551">
                    <a:pos x="f1026" y="f1027"/>
                  </a:cxn>
                  <a:cxn ang="f551">
                    <a:pos x="f1028" y="f1029"/>
                  </a:cxn>
                  <a:cxn ang="f551">
                    <a:pos x="f1030" y="f1031"/>
                  </a:cxn>
                  <a:cxn ang="f551">
                    <a:pos x="f1022" y="f1023"/>
                  </a:cxn>
                  <a:cxn ang="f551">
                    <a:pos x="f1032" y="f1033"/>
                  </a:cxn>
                  <a:cxn ang="f551">
                    <a:pos x="f1034" y="f1035"/>
                  </a:cxn>
                  <a:cxn ang="f551">
                    <a:pos x="f1036" y="f1037"/>
                  </a:cxn>
                  <a:cxn ang="f551">
                    <a:pos x="f1038" y="f1039"/>
                  </a:cxn>
                  <a:cxn ang="f551">
                    <a:pos x="f1032" y="f1033"/>
                  </a:cxn>
                </a:cxnLst>
                <a:rect l="f876" t="f879" r="f877" b="f878"/>
                <a:pathLst>
                  <a:path w="481130" h="302411">
                    <a:moveTo>
                      <a:pt x="f8" y="f9"/>
                    </a:moveTo>
                    <a:cubicBezTo>
                      <a:pt x="f10" y="f11"/>
                      <a:pt x="f12" y="f13"/>
                      <a:pt x="f14" y="f15"/>
                    </a:cubicBezTo>
                    <a:cubicBezTo>
                      <a:pt x="f16" y="f17"/>
                      <a:pt x="f18" y="f19"/>
                      <a:pt x="f20" y="f5"/>
                    </a:cubicBez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8" y="f27"/>
                      <a:pt x="f28" y="f29"/>
                      <a:pt x="f30" y="f31"/>
                    </a:cubicBezTo>
                    <a:cubicBezTo>
                      <a:pt x="f32" y="f3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42" y="f43"/>
                    </a:cubicBezTo>
                    <a:cubicBezTo>
                      <a:pt x="f44" y="f45"/>
                      <a:pt x="f46" y="f47"/>
                      <a:pt x="f48" y="f49"/>
                    </a:cubicBezTo>
                    <a:cubicBezTo>
                      <a:pt x="f50" y="f51"/>
                      <a:pt x="f52" y="f53"/>
                      <a:pt x="f54" y="f55"/>
                    </a:cubicBezTo>
                    <a:cubicBezTo>
                      <a:pt x="f54" y="f56"/>
                      <a:pt x="f5" y="f57"/>
                      <a:pt x="f5" y="f58"/>
                    </a:cubicBezTo>
                    <a:cubicBezTo>
                      <a:pt x="f5" y="f59"/>
                      <a:pt x="f5" y="f57"/>
                      <a:pt x="f5" y="f57"/>
                    </a:cubicBezTo>
                    <a:cubicBezTo>
                      <a:pt x="f60" y="f51"/>
                      <a:pt x="f61" y="f62"/>
                      <a:pt x="f63" y="f64"/>
                    </a:cubicBezTo>
                    <a:cubicBezTo>
                      <a:pt x="f65" y="f45"/>
                      <a:pt x="f66" y="f67"/>
                      <a:pt x="f68" y="f69"/>
                    </a:cubicBezTo>
                    <a:cubicBezTo>
                      <a:pt x="f70" y="f71"/>
                      <a:pt x="f44" y="f72"/>
                      <a:pt x="f73" y="f74"/>
                    </a:cubicBezTo>
                    <a:cubicBezTo>
                      <a:pt x="f75" y="f76"/>
                      <a:pt x="f77" y="f78"/>
                      <a:pt x="f79" y="f80"/>
                    </a:cubicBezTo>
                    <a:cubicBezTo>
                      <a:pt x="f81" y="f82"/>
                      <a:pt x="f83" y="f84"/>
                      <a:pt x="f85" y="f86"/>
                    </a:cubicBezTo>
                    <a:cubicBezTo>
                      <a:pt x="f87" y="f88"/>
                      <a:pt x="f89" y="f90"/>
                      <a:pt x="f91" y="f92"/>
                    </a:cubicBezTo>
                    <a:cubicBezTo>
                      <a:pt x="f16" y="f93"/>
                      <a:pt x="f94" y="f95"/>
                      <a:pt x="f8" y="f9"/>
                    </a:cubicBezTo>
                    <a:close/>
                    <a:moveTo>
                      <a:pt x="f96" y="f41"/>
                    </a:moveTo>
                    <a:cubicBezTo>
                      <a:pt x="f97" y="f98"/>
                      <a:pt x="f99" y="f98"/>
                      <a:pt x="f100" y="f88"/>
                    </a:cubicBezTo>
                    <a:cubicBezTo>
                      <a:pt x="f101" y="f76"/>
                      <a:pt x="f102" y="f103"/>
                      <a:pt x="f104" y="f105"/>
                    </a:cubicBezTo>
                    <a:cubicBezTo>
                      <a:pt x="f106" y="f74"/>
                      <a:pt x="f75" y="f107"/>
                      <a:pt x="f106" y="f108"/>
                    </a:cubicBezTo>
                    <a:cubicBezTo>
                      <a:pt x="f104" y="f109"/>
                      <a:pt x="f101" y="f110"/>
                      <a:pt x="f100" y="f71"/>
                    </a:cubicBezTo>
                    <a:cubicBezTo>
                      <a:pt x="f99" y="f108"/>
                      <a:pt x="f111" y="f112"/>
                      <a:pt x="f97" y="f113"/>
                    </a:cubicBezTo>
                    <a:cubicBezTo>
                      <a:pt x="f114" y="f115"/>
                      <a:pt x="f116" y="f117"/>
                      <a:pt x="f96" y="f41"/>
                    </a:cubicBezTo>
                    <a:close/>
                    <a:moveTo>
                      <a:pt x="f118" y="f119"/>
                    </a:moveTo>
                    <a:cubicBezTo>
                      <a:pt x="f120" y="f121"/>
                      <a:pt x="f122" y="f123"/>
                      <a:pt x="f124" y="f121"/>
                    </a:cubicBezTo>
                    <a:cubicBezTo>
                      <a:pt x="f125" y="f126"/>
                      <a:pt x="f127" y="f128"/>
                      <a:pt x="f127" y="f117"/>
                    </a:cubicBezTo>
                    <a:cubicBezTo>
                      <a:pt x="f127" y="f129"/>
                      <a:pt x="f130" y="f74"/>
                      <a:pt x="f131" y="f132"/>
                    </a:cubicBezTo>
                    <a:cubicBezTo>
                      <a:pt x="f133" y="f134"/>
                      <a:pt x="f135" y="f136"/>
                      <a:pt x="f118" y="f119"/>
                    </a:cubicBezTo>
                    <a:close/>
                    <a:moveTo>
                      <a:pt x="f137" y="f138"/>
                    </a:moveTo>
                    <a:cubicBezTo>
                      <a:pt x="f139" y="f140"/>
                      <a:pt x="f141" y="f119"/>
                      <a:pt x="f142" y="f78"/>
                    </a:cubicBezTo>
                    <a:cubicBezTo>
                      <a:pt x="f143" y="f144"/>
                      <a:pt x="f145" y="f88"/>
                      <a:pt x="f146" y="f134"/>
                    </a:cubicBezTo>
                    <a:cubicBezTo>
                      <a:pt x="f142" y="f132"/>
                      <a:pt x="f137" y="f115"/>
                      <a:pt x="f147" y="f103"/>
                    </a:cubicBezTo>
                    <a:cubicBezTo>
                      <a:pt x="f148" y="f134"/>
                      <a:pt x="f149" y="f88"/>
                      <a:pt x="f150" y="f144"/>
                    </a:cubicBezTo>
                    <a:cubicBezTo>
                      <a:pt x="f151" y="f78"/>
                      <a:pt x="f152" y="f119"/>
                      <a:pt x="f152" y="f140"/>
                    </a:cubicBezTo>
                    <a:cubicBezTo>
                      <a:pt x="f152" y="f153"/>
                      <a:pt x="f154" y="f84"/>
                      <a:pt x="f137" y="f138"/>
                    </a:cubicBezTo>
                    <a:close/>
                    <a:moveTo>
                      <a:pt x="f155" y="f80"/>
                    </a:moveTo>
                    <a:cubicBezTo>
                      <a:pt x="f156" y="f126"/>
                      <a:pt x="f157" y="f144"/>
                      <a:pt x="f158" y="f159"/>
                    </a:cubicBezTo>
                    <a:cubicBezTo>
                      <a:pt x="f160" y="f115"/>
                      <a:pt x="f161" y="f129"/>
                      <a:pt x="f162" y="f103"/>
                    </a:cubicBezTo>
                    <a:cubicBezTo>
                      <a:pt x="f163" y="f164"/>
                      <a:pt x="f165" y="f166"/>
                      <a:pt x="f167" y="f168"/>
                    </a:cubicBezTo>
                    <a:cubicBezTo>
                      <a:pt x="f169" y="f170"/>
                      <a:pt x="f161" y="f171"/>
                      <a:pt x="f155" y="f80"/>
                    </a:cubicBezTo>
                    <a:close/>
                    <a:moveTo>
                      <a:pt x="f172" y="f173"/>
                    </a:moveTo>
                    <a:cubicBezTo>
                      <a:pt x="f174" y="f80"/>
                      <a:pt x="f175" y="f176"/>
                      <a:pt x="f177" y="f80"/>
                    </a:cubicBezTo>
                    <a:cubicBezTo>
                      <a:pt x="f178" y="f86"/>
                      <a:pt x="f179" y="f180"/>
                      <a:pt x="f181" y="f144"/>
                    </a:cubicBezTo>
                    <a:cubicBezTo>
                      <a:pt x="f182" y="f164"/>
                      <a:pt x="f183" y="f184"/>
                      <a:pt x="f185" y="f105"/>
                    </a:cubicBezTo>
                    <a:cubicBezTo>
                      <a:pt x="f182" y="f186"/>
                      <a:pt x="f83" y="f187"/>
                      <a:pt x="f188" y="f113"/>
                    </a:cubicBezTo>
                    <a:cubicBezTo>
                      <a:pt x="f189" y="f115"/>
                      <a:pt x="f190" y="f184"/>
                      <a:pt x="f191" y="f164"/>
                    </a:cubicBezTo>
                    <a:cubicBezTo>
                      <a:pt x="f174" y="f144"/>
                      <a:pt x="f192" y="f78"/>
                      <a:pt x="f172" y="f173"/>
                    </a:cubicBezTo>
                    <a:close/>
                    <a:moveTo>
                      <a:pt x="f193" y="f78"/>
                    </a:moveTo>
                    <a:cubicBezTo>
                      <a:pt x="f194" y="f195"/>
                      <a:pt x="f196" y="f88"/>
                      <a:pt x="f197" y="f134"/>
                    </a:cubicBezTo>
                    <a:cubicBezTo>
                      <a:pt x="f198" y="f132"/>
                      <a:pt x="f36" y="f129"/>
                      <a:pt x="f36" y="f107"/>
                    </a:cubicBezTo>
                    <a:cubicBezTo>
                      <a:pt x="f36" y="f199"/>
                      <a:pt x="f200" y="f110"/>
                      <a:pt x="f201" y="f202"/>
                    </a:cubicBezTo>
                    <a:cubicBezTo>
                      <a:pt x="f203" y="f112"/>
                      <a:pt x="f204" y="f74"/>
                      <a:pt x="f205" y="f115"/>
                    </a:cubicBezTo>
                    <a:cubicBezTo>
                      <a:pt x="f206" y="f184"/>
                      <a:pt x="f207" y="f164"/>
                      <a:pt x="f208" y="f144"/>
                    </a:cubicBezTo>
                    <a:cubicBezTo>
                      <a:pt x="f209" y="f180"/>
                      <a:pt x="f203" y="f119"/>
                      <a:pt x="f193" y="f78"/>
                    </a:cubicBezTo>
                    <a:close/>
                    <a:moveTo>
                      <a:pt x="f210" y="f76"/>
                    </a:moveTo>
                    <a:cubicBezTo>
                      <a:pt x="f211" y="f212"/>
                      <a:pt x="f213" y="f212"/>
                      <a:pt x="f214" y="f164"/>
                    </a:cubicBezTo>
                    <a:cubicBezTo>
                      <a:pt x="f215" y="f134"/>
                      <a:pt x="f215" y="f132"/>
                      <a:pt x="f216" y="f113"/>
                    </a:cubicBezTo>
                    <a:cubicBezTo>
                      <a:pt x="f217" y="f112"/>
                      <a:pt x="f218" y="f199"/>
                      <a:pt x="f218" y="f43"/>
                    </a:cubicBezTo>
                    <a:cubicBezTo>
                      <a:pt x="f218" y="f219"/>
                      <a:pt x="f220" y="f221"/>
                      <a:pt x="f222" y="f67"/>
                    </a:cubicBezTo>
                    <a:cubicBezTo>
                      <a:pt x="f223" y="f71"/>
                      <a:pt x="f224" y="f105"/>
                      <a:pt x="f210" y="f76"/>
                    </a:cubicBezTo>
                    <a:close/>
                    <a:moveTo>
                      <a:pt x="f225" y="f186"/>
                    </a:moveTo>
                    <a:cubicBezTo>
                      <a:pt x="f226" y="f202"/>
                      <a:pt x="f227" y="f228"/>
                      <a:pt x="f229" y="f230"/>
                    </a:cubicBezTo>
                    <a:cubicBezTo>
                      <a:pt x="f231" y="f232"/>
                      <a:pt x="f233" y="f62"/>
                      <a:pt x="f234" y="f235"/>
                    </a:cubicBezTo>
                    <a:cubicBezTo>
                      <a:pt x="f236" y="f237"/>
                      <a:pt x="f238" y="f239"/>
                      <a:pt x="f240" y="f72"/>
                    </a:cubicBezTo>
                    <a:cubicBezTo>
                      <a:pt x="f241" y="f113"/>
                      <a:pt x="f242" y="f105"/>
                      <a:pt x="f225" y="f186"/>
                    </a:cubicBezTo>
                    <a:close/>
                    <a:moveTo>
                      <a:pt x="f243" y="f67"/>
                    </a:moveTo>
                    <a:cubicBezTo>
                      <a:pt x="f244" y="f219"/>
                      <a:pt x="f245" y="f246"/>
                      <a:pt x="f247" y="f47"/>
                    </a:cubicBezTo>
                    <a:cubicBezTo>
                      <a:pt x="f248" y="f35"/>
                      <a:pt x="f249" y="f250"/>
                      <a:pt x="f251" y="f252"/>
                    </a:cubicBezTo>
                    <a:cubicBezTo>
                      <a:pt x="f253" y="f254"/>
                      <a:pt x="f255" y="f256"/>
                      <a:pt x="f257" y="f258"/>
                    </a:cubicBezTo>
                    <a:cubicBezTo>
                      <a:pt x="f259" y="f260"/>
                      <a:pt x="f261" y="f262"/>
                      <a:pt x="f263" y="f221"/>
                    </a:cubicBezTo>
                    <a:cubicBezTo>
                      <a:pt x="f263" y="f90"/>
                      <a:pt x="f264" y="f69"/>
                      <a:pt x="f243" y="f67"/>
                    </a:cubicBezTo>
                    <a:close/>
                    <a:moveTo>
                      <a:pt x="f265" y="f250"/>
                    </a:moveTo>
                    <a:cubicBezTo>
                      <a:pt x="f266" y="f267"/>
                      <a:pt x="f268" y="f269"/>
                      <a:pt x="f270" y="f55"/>
                    </a:cubicBezTo>
                    <a:cubicBezTo>
                      <a:pt x="f271" y="f58"/>
                      <a:pt x="f272" y="f273"/>
                      <a:pt x="f274" y="f92"/>
                    </a:cubicBezTo>
                    <a:cubicBezTo>
                      <a:pt x="f271" y="f275"/>
                      <a:pt x="f276" y="f277"/>
                      <a:pt x="f278" y="f279"/>
                    </a:cubicBezTo>
                    <a:cubicBezTo>
                      <a:pt x="f280" y="f281"/>
                      <a:pt x="f89" y="f33"/>
                      <a:pt x="f282" y="f283"/>
                    </a:cubicBezTo>
                    <a:cubicBezTo>
                      <a:pt x="f284" y="f57"/>
                      <a:pt x="f285" y="f286"/>
                      <a:pt x="f287" y="f254"/>
                    </a:cubicBezTo>
                    <a:cubicBezTo>
                      <a:pt x="f288" y="f267"/>
                      <a:pt x="f284" y="f62"/>
                      <a:pt x="f265" y="f250"/>
                    </a:cubicBezTo>
                    <a:close/>
                    <a:moveTo>
                      <a:pt x="f289" y="f290"/>
                    </a:moveTo>
                    <a:cubicBezTo>
                      <a:pt x="f291" y="f33"/>
                      <a:pt x="f292" y="f293"/>
                      <a:pt x="f294" y="f33"/>
                    </a:cubicBezTo>
                    <a:cubicBezTo>
                      <a:pt x="f295" y="f296"/>
                      <a:pt x="f297" y="f281"/>
                      <a:pt x="f298" y="f277"/>
                    </a:cubicBezTo>
                    <a:cubicBezTo>
                      <a:pt x="f299" y="f300"/>
                      <a:pt x="f301" y="f302"/>
                      <a:pt x="f303" y="f304"/>
                    </a:cubicBezTo>
                    <a:cubicBezTo>
                      <a:pt x="f305" y="f306"/>
                      <a:pt x="f307" y="f308"/>
                      <a:pt x="f297" y="f309"/>
                    </a:cubicBezTo>
                    <a:cubicBezTo>
                      <a:pt x="f310" y="f311"/>
                      <a:pt x="f312" y="f313"/>
                      <a:pt x="f289" y="f290"/>
                    </a:cubicBezTo>
                    <a:close/>
                    <a:moveTo>
                      <a:pt x="f314" y="f315"/>
                    </a:moveTo>
                    <a:cubicBezTo>
                      <a:pt x="f316" y="f93"/>
                      <a:pt x="f317" y="f318"/>
                      <a:pt x="f319" y="f320"/>
                    </a:cubicBezTo>
                    <a:cubicBezTo>
                      <a:pt x="f321" y="f322"/>
                      <a:pt x="f312" y="f323"/>
                      <a:pt x="f324" y="f325"/>
                    </a:cubicBezTo>
                    <a:cubicBezTo>
                      <a:pt x="f324" y="f326"/>
                      <a:pt x="f327" y="f328"/>
                      <a:pt x="f317" y="f329"/>
                    </a:cubicBezTo>
                    <a:cubicBezTo>
                      <a:pt x="f330" y="f331"/>
                      <a:pt x="f332" y="f333"/>
                      <a:pt x="f334" y="f335"/>
                    </a:cubicBezTo>
                    <a:cubicBezTo>
                      <a:pt x="f20" y="f336"/>
                      <a:pt x="f337" y="f338"/>
                      <a:pt x="f339" y="f340"/>
                    </a:cubicBezTo>
                    <a:cubicBezTo>
                      <a:pt x="f341" y="f93"/>
                      <a:pt x="f21" y="f309"/>
                      <a:pt x="f314" y="f315"/>
                    </a:cubicBezTo>
                    <a:close/>
                    <a:moveTo>
                      <a:pt x="f342" y="f343"/>
                    </a:moveTo>
                    <a:cubicBezTo>
                      <a:pt x="f344" y="f345"/>
                      <a:pt x="f23" y="f346"/>
                      <a:pt x="f347" y="f348"/>
                    </a:cubicBezTo>
                    <a:cubicBezTo>
                      <a:pt x="f334" y="f349"/>
                      <a:pt x="f337" y="f350"/>
                      <a:pt x="f351" y="f352"/>
                    </a:cubicBezTo>
                    <a:cubicBezTo>
                      <a:pt x="f353" y="f349"/>
                      <a:pt x="f342" y="f354"/>
                      <a:pt x="f16" y="f355"/>
                    </a:cubicBezTo>
                    <a:cubicBezTo>
                      <a:pt x="f356" y="f29"/>
                      <a:pt x="f12" y="f357"/>
                      <a:pt x="f12" y="f358"/>
                    </a:cubicBezTo>
                    <a:cubicBezTo>
                      <a:pt x="f12" y="f359"/>
                      <a:pt x="f360" y="f361"/>
                      <a:pt x="f342" y="f343"/>
                    </a:cubicBezTo>
                    <a:close/>
                    <a:moveTo>
                      <a:pt x="f10" y="f362"/>
                    </a:moveTo>
                    <a:cubicBezTo>
                      <a:pt x="f356" y="f363"/>
                      <a:pt x="f364" y="f365"/>
                      <a:pt x="f353" y="f366"/>
                    </a:cubicBezTo>
                    <a:cubicBezTo>
                      <a:pt x="f351" y="f367"/>
                      <a:pt x="f364" y="f368"/>
                      <a:pt x="f356" y="f369"/>
                    </a:cubicBezTo>
                    <a:cubicBezTo>
                      <a:pt x="f370" y="f371"/>
                      <a:pt x="f372" y="f373"/>
                      <a:pt x="f372" y="f374"/>
                    </a:cubicBezTo>
                    <a:cubicBezTo>
                      <a:pt x="f375" y="f376"/>
                      <a:pt x="f377" y="f378"/>
                      <a:pt x="f10" y="f362"/>
                    </a:cubicBezTo>
                    <a:close/>
                  </a:path>
                </a:pathLst>
              </a:custGeom>
              <a:solidFill>
                <a:srgbClr val="DEF44F"/>
              </a:solidFill>
              <a:ln cap="rnd">
                <a:noFill/>
                <a:prstDash val="solid"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3429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1350" b="0" i="0" u="none" strike="noStrike" kern="1200" cap="none" spc="0" baseline="0">
                  <a:solidFill>
                    <a:srgbClr val="000000"/>
                  </a:solidFill>
                  <a:uFillTx/>
                  <a:latin typeface="Trebuchet MS"/>
                </a:endParaRPr>
              </a:p>
            </p:txBody>
          </p:sp>
          <p:sp>
            <p:nvSpPr>
              <p:cNvPr id="37" name="Freeform 97">
                <a:extLst>
                  <a:ext uri="{FF2B5EF4-FFF2-40B4-BE49-F238E27FC236}">
                    <a16:creationId xmlns:a16="http://schemas.microsoft.com/office/drawing/2014/main" id="{37F11171-F478-42DA-BEC7-4F765748FEBF}"/>
                  </a:ext>
                </a:extLst>
              </p:cNvPr>
              <p:cNvSpPr/>
              <p:nvPr/>
            </p:nvSpPr>
            <p:spPr>
              <a:xfrm rot="3185347">
                <a:off x="2906118" y="866325"/>
                <a:ext cx="669477" cy="433096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423723"/>
                  <a:gd name="f7" fmla="val 274114"/>
                  <a:gd name="f8" fmla="val 44040"/>
                  <a:gd name="f9" fmla="val 264317"/>
                  <a:gd name="f10" fmla="val 104047"/>
                  <a:gd name="f11" fmla="val 287103"/>
                  <a:gd name="f12" fmla="val 175485"/>
                  <a:gd name="f13" fmla="val 265267"/>
                  <a:gd name="f14" fmla="val 234540"/>
                  <a:gd name="f15" fmla="val 248177"/>
                  <a:gd name="f16" fmla="val 322170"/>
                  <a:gd name="f17" fmla="val 222543"/>
                  <a:gd name="f18" fmla="val 445995"/>
                  <a:gd name="f19" fmla="val 156084"/>
                  <a:gd name="f20" fmla="val 420277"/>
                  <a:gd name="f21" fmla="val 47850"/>
                  <a:gd name="f22" fmla="val 419325"/>
                  <a:gd name="f23" fmla="val 45002"/>
                  <a:gd name="f24" fmla="val 417420"/>
                  <a:gd name="f25" fmla="val 44052"/>
                  <a:gd name="f26" fmla="val 415515"/>
                  <a:gd name="f27" fmla="val 43103"/>
                  <a:gd name="f28" fmla="val 412657"/>
                  <a:gd name="f29" fmla="val 38356"/>
                  <a:gd name="f30" fmla="val 408847"/>
                  <a:gd name="f31" fmla="val 33609"/>
                  <a:gd name="f32" fmla="val 404085"/>
                  <a:gd name="f33" fmla="val 28862"/>
                  <a:gd name="f34" fmla="val 395512"/>
                  <a:gd name="f35" fmla="val 21266"/>
                  <a:gd name="f36" fmla="val 385035"/>
                  <a:gd name="f37" fmla="val 14620"/>
                  <a:gd name="f38" fmla="val 371700"/>
                  <a:gd name="f39" fmla="val 8924"/>
                  <a:gd name="f40" fmla="val 305977"/>
                  <a:gd name="f41" fmla="val -17660"/>
                  <a:gd name="f42" fmla="val 212632"/>
                  <a:gd name="f43" fmla="val 152625"/>
                  <a:gd name="f44" fmla="val 45951"/>
                  <a:gd name="f45" fmla="val 93570"/>
                  <a:gd name="f46" fmla="val 70636"/>
                  <a:gd name="f47" fmla="val 37372"/>
                  <a:gd name="f48" fmla="val 112410"/>
                  <a:gd name="f49" fmla="val 7845"/>
                  <a:gd name="f50" fmla="val 169375"/>
                  <a:gd name="f51" fmla="val -728"/>
                  <a:gd name="f52" fmla="val 185515"/>
                  <a:gd name="f53" fmla="val -1680"/>
                  <a:gd name="f54" fmla="val 202605"/>
                  <a:gd name="f55" fmla="val 2130"/>
                  <a:gd name="f56" fmla="val 217796"/>
                  <a:gd name="f57" fmla="val 238683"/>
                  <a:gd name="f58" fmla="val 22132"/>
                  <a:gd name="f59" fmla="val 255772"/>
                  <a:gd name="f60" fmla="val 32610"/>
                  <a:gd name="f61" fmla="val 74520"/>
                  <a:gd name="f62" fmla="val 90574"/>
                  <a:gd name="f63" fmla="val 180247"/>
                  <a:gd name="f64" fmla="val 51648"/>
                  <a:gd name="f65" fmla="val 261210"/>
                  <a:gd name="f66" fmla="val 29811"/>
                  <a:gd name="f67" fmla="val 297405"/>
                  <a:gd name="f68" fmla="val 20317"/>
                  <a:gd name="f69" fmla="val 351697"/>
                  <a:gd name="f70" fmla="val 15570"/>
                  <a:gd name="f71" fmla="val 382177"/>
                  <a:gd name="f72" fmla="val 35507"/>
                  <a:gd name="f73" fmla="val 400275"/>
                  <a:gd name="f74" fmla="val 46900"/>
                  <a:gd name="f75" fmla="val 65889"/>
                  <a:gd name="f76" fmla="val 401227"/>
                  <a:gd name="f77" fmla="val 98169"/>
                  <a:gd name="f78" fmla="val 386940"/>
                  <a:gd name="f79" fmla="val 154185"/>
                  <a:gd name="f80" fmla="val 343125"/>
                  <a:gd name="f81" fmla="val 292642"/>
                  <a:gd name="f82" fmla="val 206403"/>
                  <a:gd name="f83" fmla="val 290737"/>
                  <a:gd name="f84" fmla="val 207352"/>
                  <a:gd name="f85" fmla="val 269782"/>
                  <a:gd name="f86" fmla="val 216846"/>
                  <a:gd name="f87" fmla="val 265972"/>
                  <a:gd name="f88" fmla="val 218745"/>
                  <a:gd name="f89" fmla="val 240255"/>
                  <a:gd name="f90" fmla="val 229189"/>
                  <a:gd name="f91" fmla="val 213585"/>
                  <a:gd name="f92" fmla="val 235835"/>
                  <a:gd name="f93" fmla="val 186915"/>
                  <a:gd name="f94" fmla="val 241531"/>
                  <a:gd name="f95" fmla="val 161197"/>
                  <a:gd name="f96" fmla="val 246278"/>
                  <a:gd name="f97" fmla="val 136432"/>
                  <a:gd name="f98" fmla="val 252924"/>
                  <a:gd name="f99" fmla="val 109762"/>
                  <a:gd name="f100" fmla="val 68805"/>
                  <a:gd name="f101" fmla="val 260519"/>
                  <a:gd name="f102" fmla="val 26895"/>
                  <a:gd name="f103" fmla="val 236784"/>
                  <a:gd name="f104" fmla="val 25942"/>
                  <a:gd name="f105" fmla="val 200706"/>
                  <a:gd name="f106" fmla="val 24990"/>
                  <a:gd name="f107" fmla="val 190263"/>
                  <a:gd name="f108" fmla="val 179819"/>
                  <a:gd name="f109" fmla="+- 0 0 -90"/>
                  <a:gd name="f110" fmla="*/ f3 1 423723"/>
                  <a:gd name="f111" fmla="*/ f4 1 274114"/>
                  <a:gd name="f112" fmla="val f5"/>
                  <a:gd name="f113" fmla="val f6"/>
                  <a:gd name="f114" fmla="val f7"/>
                  <a:gd name="f115" fmla="*/ f109 f0 1"/>
                  <a:gd name="f116" fmla="+- f114 0 f112"/>
                  <a:gd name="f117" fmla="+- f113 0 f112"/>
                  <a:gd name="f118" fmla="*/ f115 1 f2"/>
                  <a:gd name="f119" fmla="*/ f117 1 423723"/>
                  <a:gd name="f120" fmla="*/ f116 1 274114"/>
                  <a:gd name="f121" fmla="*/ 44040 f117 1"/>
                  <a:gd name="f122" fmla="*/ 264317 f116 1"/>
                  <a:gd name="f123" fmla="*/ 234540 f117 1"/>
                  <a:gd name="f124" fmla="*/ 248177 f116 1"/>
                  <a:gd name="f125" fmla="*/ 420277 f117 1"/>
                  <a:gd name="f126" fmla="*/ 47850 f116 1"/>
                  <a:gd name="f127" fmla="*/ 415515 f117 1"/>
                  <a:gd name="f128" fmla="*/ 43103 f116 1"/>
                  <a:gd name="f129" fmla="*/ 404085 f117 1"/>
                  <a:gd name="f130" fmla="*/ 28862 f116 1"/>
                  <a:gd name="f131" fmla="*/ 371700 f117 1"/>
                  <a:gd name="f132" fmla="*/ 8924 f116 1"/>
                  <a:gd name="f133" fmla="*/ 152625 f117 1"/>
                  <a:gd name="f134" fmla="*/ 45951 f116 1"/>
                  <a:gd name="f135" fmla="*/ 7845 f117 1"/>
                  <a:gd name="f136" fmla="*/ 169375 f116 1"/>
                  <a:gd name="f137" fmla="*/ 2130 f117 1"/>
                  <a:gd name="f138" fmla="*/ 217796 f116 1"/>
                  <a:gd name="f139" fmla="*/ 32610 f117 1"/>
                  <a:gd name="f140" fmla="*/ 261210 f117 1"/>
                  <a:gd name="f141" fmla="*/ 29811 f116 1"/>
                  <a:gd name="f142" fmla="*/ 382177 f117 1"/>
                  <a:gd name="f143" fmla="*/ 35507 f116 1"/>
                  <a:gd name="f144" fmla="*/ 401227 f117 1"/>
                  <a:gd name="f145" fmla="*/ 98169 f116 1"/>
                  <a:gd name="f146" fmla="*/ 292642 f117 1"/>
                  <a:gd name="f147" fmla="*/ 206403 f116 1"/>
                  <a:gd name="f148" fmla="*/ 265972 f117 1"/>
                  <a:gd name="f149" fmla="*/ 218745 f116 1"/>
                  <a:gd name="f150" fmla="*/ 186915 f117 1"/>
                  <a:gd name="f151" fmla="*/ 241531 f116 1"/>
                  <a:gd name="f152" fmla="*/ 109762 f117 1"/>
                  <a:gd name="f153" fmla="*/ 255772 f116 1"/>
                  <a:gd name="f154" fmla="*/ 25942 f117 1"/>
                  <a:gd name="f155" fmla="*/ 200706 f116 1"/>
                  <a:gd name="f156" fmla="+- f118 0 f1"/>
                  <a:gd name="f157" fmla="*/ f121 1 423723"/>
                  <a:gd name="f158" fmla="*/ f122 1 274114"/>
                  <a:gd name="f159" fmla="*/ f123 1 423723"/>
                  <a:gd name="f160" fmla="*/ f124 1 274114"/>
                  <a:gd name="f161" fmla="*/ f125 1 423723"/>
                  <a:gd name="f162" fmla="*/ f126 1 274114"/>
                  <a:gd name="f163" fmla="*/ f127 1 423723"/>
                  <a:gd name="f164" fmla="*/ f128 1 274114"/>
                  <a:gd name="f165" fmla="*/ f129 1 423723"/>
                  <a:gd name="f166" fmla="*/ f130 1 274114"/>
                  <a:gd name="f167" fmla="*/ f131 1 423723"/>
                  <a:gd name="f168" fmla="*/ f132 1 274114"/>
                  <a:gd name="f169" fmla="*/ f133 1 423723"/>
                  <a:gd name="f170" fmla="*/ f134 1 274114"/>
                  <a:gd name="f171" fmla="*/ f135 1 423723"/>
                  <a:gd name="f172" fmla="*/ f136 1 274114"/>
                  <a:gd name="f173" fmla="*/ f137 1 423723"/>
                  <a:gd name="f174" fmla="*/ f138 1 274114"/>
                  <a:gd name="f175" fmla="*/ f139 1 423723"/>
                  <a:gd name="f176" fmla="*/ f140 1 423723"/>
                  <a:gd name="f177" fmla="*/ f141 1 274114"/>
                  <a:gd name="f178" fmla="*/ f142 1 423723"/>
                  <a:gd name="f179" fmla="*/ f143 1 274114"/>
                  <a:gd name="f180" fmla="*/ f144 1 423723"/>
                  <a:gd name="f181" fmla="*/ f145 1 274114"/>
                  <a:gd name="f182" fmla="*/ f146 1 423723"/>
                  <a:gd name="f183" fmla="*/ f147 1 274114"/>
                  <a:gd name="f184" fmla="*/ f148 1 423723"/>
                  <a:gd name="f185" fmla="*/ f149 1 274114"/>
                  <a:gd name="f186" fmla="*/ f150 1 423723"/>
                  <a:gd name="f187" fmla="*/ f151 1 274114"/>
                  <a:gd name="f188" fmla="*/ f152 1 423723"/>
                  <a:gd name="f189" fmla="*/ f153 1 274114"/>
                  <a:gd name="f190" fmla="*/ f154 1 423723"/>
                  <a:gd name="f191" fmla="*/ f155 1 274114"/>
                  <a:gd name="f192" fmla="*/ f112 1 f119"/>
                  <a:gd name="f193" fmla="*/ f113 1 f119"/>
                  <a:gd name="f194" fmla="*/ f112 1 f120"/>
                  <a:gd name="f195" fmla="*/ f114 1 f120"/>
                  <a:gd name="f196" fmla="*/ f157 1 f119"/>
                  <a:gd name="f197" fmla="*/ f158 1 f120"/>
                  <a:gd name="f198" fmla="*/ f159 1 f119"/>
                  <a:gd name="f199" fmla="*/ f160 1 f120"/>
                  <a:gd name="f200" fmla="*/ f161 1 f119"/>
                  <a:gd name="f201" fmla="*/ f162 1 f120"/>
                  <a:gd name="f202" fmla="*/ f163 1 f119"/>
                  <a:gd name="f203" fmla="*/ f164 1 f120"/>
                  <a:gd name="f204" fmla="*/ f165 1 f119"/>
                  <a:gd name="f205" fmla="*/ f166 1 f120"/>
                  <a:gd name="f206" fmla="*/ f167 1 f119"/>
                  <a:gd name="f207" fmla="*/ f168 1 f120"/>
                  <a:gd name="f208" fmla="*/ f169 1 f119"/>
                  <a:gd name="f209" fmla="*/ f170 1 f120"/>
                  <a:gd name="f210" fmla="*/ f171 1 f119"/>
                  <a:gd name="f211" fmla="*/ f172 1 f120"/>
                  <a:gd name="f212" fmla="*/ f173 1 f119"/>
                  <a:gd name="f213" fmla="*/ f174 1 f120"/>
                  <a:gd name="f214" fmla="*/ f175 1 f119"/>
                  <a:gd name="f215" fmla="*/ f176 1 f119"/>
                  <a:gd name="f216" fmla="*/ f177 1 f120"/>
                  <a:gd name="f217" fmla="*/ f178 1 f119"/>
                  <a:gd name="f218" fmla="*/ f179 1 f120"/>
                  <a:gd name="f219" fmla="*/ f180 1 f119"/>
                  <a:gd name="f220" fmla="*/ f181 1 f120"/>
                  <a:gd name="f221" fmla="*/ f182 1 f119"/>
                  <a:gd name="f222" fmla="*/ f183 1 f120"/>
                  <a:gd name="f223" fmla="*/ f184 1 f119"/>
                  <a:gd name="f224" fmla="*/ f185 1 f120"/>
                  <a:gd name="f225" fmla="*/ f186 1 f119"/>
                  <a:gd name="f226" fmla="*/ f187 1 f120"/>
                  <a:gd name="f227" fmla="*/ f188 1 f119"/>
                  <a:gd name="f228" fmla="*/ f189 1 f120"/>
                  <a:gd name="f229" fmla="*/ f190 1 f119"/>
                  <a:gd name="f230" fmla="*/ f191 1 f120"/>
                  <a:gd name="f231" fmla="*/ f192 f110 1"/>
                  <a:gd name="f232" fmla="*/ f193 f110 1"/>
                  <a:gd name="f233" fmla="*/ f195 f111 1"/>
                  <a:gd name="f234" fmla="*/ f194 f111 1"/>
                  <a:gd name="f235" fmla="*/ f196 f110 1"/>
                  <a:gd name="f236" fmla="*/ f197 f111 1"/>
                  <a:gd name="f237" fmla="*/ f198 f110 1"/>
                  <a:gd name="f238" fmla="*/ f199 f111 1"/>
                  <a:gd name="f239" fmla="*/ f200 f110 1"/>
                  <a:gd name="f240" fmla="*/ f201 f111 1"/>
                  <a:gd name="f241" fmla="*/ f202 f110 1"/>
                  <a:gd name="f242" fmla="*/ f203 f111 1"/>
                  <a:gd name="f243" fmla="*/ f204 f110 1"/>
                  <a:gd name="f244" fmla="*/ f205 f111 1"/>
                  <a:gd name="f245" fmla="*/ f206 f110 1"/>
                  <a:gd name="f246" fmla="*/ f207 f111 1"/>
                  <a:gd name="f247" fmla="*/ f208 f110 1"/>
                  <a:gd name="f248" fmla="*/ f209 f111 1"/>
                  <a:gd name="f249" fmla="*/ f210 f110 1"/>
                  <a:gd name="f250" fmla="*/ f211 f111 1"/>
                  <a:gd name="f251" fmla="*/ f212 f110 1"/>
                  <a:gd name="f252" fmla="*/ f213 f111 1"/>
                  <a:gd name="f253" fmla="*/ f214 f110 1"/>
                  <a:gd name="f254" fmla="*/ f215 f110 1"/>
                  <a:gd name="f255" fmla="*/ f216 f111 1"/>
                  <a:gd name="f256" fmla="*/ f217 f110 1"/>
                  <a:gd name="f257" fmla="*/ f218 f111 1"/>
                  <a:gd name="f258" fmla="*/ f219 f110 1"/>
                  <a:gd name="f259" fmla="*/ f220 f111 1"/>
                  <a:gd name="f260" fmla="*/ f221 f110 1"/>
                  <a:gd name="f261" fmla="*/ f222 f111 1"/>
                  <a:gd name="f262" fmla="*/ f223 f110 1"/>
                  <a:gd name="f263" fmla="*/ f224 f111 1"/>
                  <a:gd name="f264" fmla="*/ f225 f110 1"/>
                  <a:gd name="f265" fmla="*/ f226 f111 1"/>
                  <a:gd name="f266" fmla="*/ f227 f110 1"/>
                  <a:gd name="f267" fmla="*/ f228 f111 1"/>
                  <a:gd name="f268" fmla="*/ f229 f110 1"/>
                  <a:gd name="f269" fmla="*/ f230 f1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156">
                    <a:pos x="f235" y="f236"/>
                  </a:cxn>
                  <a:cxn ang="f156">
                    <a:pos x="f237" y="f238"/>
                  </a:cxn>
                  <a:cxn ang="f156">
                    <a:pos x="f239" y="f240"/>
                  </a:cxn>
                  <a:cxn ang="f156">
                    <a:pos x="f241" y="f242"/>
                  </a:cxn>
                  <a:cxn ang="f156">
                    <a:pos x="f243" y="f244"/>
                  </a:cxn>
                  <a:cxn ang="f156">
                    <a:pos x="f245" y="f246"/>
                  </a:cxn>
                  <a:cxn ang="f156">
                    <a:pos x="f247" y="f248"/>
                  </a:cxn>
                  <a:cxn ang="f156">
                    <a:pos x="f249" y="f250"/>
                  </a:cxn>
                  <a:cxn ang="f156">
                    <a:pos x="f251" y="f252"/>
                  </a:cxn>
                  <a:cxn ang="f156">
                    <a:pos x="f235" y="f236"/>
                  </a:cxn>
                  <a:cxn ang="f156">
                    <a:pos x="f253" y="f250"/>
                  </a:cxn>
                  <a:cxn ang="f156">
                    <a:pos x="f254" y="f255"/>
                  </a:cxn>
                  <a:cxn ang="f156">
                    <a:pos x="f256" y="f257"/>
                  </a:cxn>
                  <a:cxn ang="f156">
                    <a:pos x="f258" y="f259"/>
                  </a:cxn>
                  <a:cxn ang="f156">
                    <a:pos x="f260" y="f261"/>
                  </a:cxn>
                  <a:cxn ang="f156">
                    <a:pos x="f262" y="f263"/>
                  </a:cxn>
                  <a:cxn ang="f156">
                    <a:pos x="f264" y="f265"/>
                  </a:cxn>
                  <a:cxn ang="f156">
                    <a:pos x="f266" y="f267"/>
                  </a:cxn>
                  <a:cxn ang="f156">
                    <a:pos x="f268" y="f269"/>
                  </a:cxn>
                  <a:cxn ang="f156">
                    <a:pos x="f253" y="f250"/>
                  </a:cxn>
                </a:cxnLst>
                <a:rect l="f231" t="f234" r="f232" b="f233"/>
                <a:pathLst>
                  <a:path w="423723" h="274114">
                    <a:moveTo>
                      <a:pt x="f8" y="f9"/>
                    </a:moveTo>
                    <a:cubicBezTo>
                      <a:pt x="f10" y="f11"/>
                      <a:pt x="f12" y="f13"/>
                      <a:pt x="f14" y="f15"/>
                    </a:cubicBezTo>
                    <a:cubicBezTo>
                      <a:pt x="f16" y="f17"/>
                      <a:pt x="f18" y="f19"/>
                      <a:pt x="f20" y="f21"/>
                    </a:cubicBezTo>
                    <a:cubicBezTo>
                      <a:pt x="f22" y="f23"/>
                      <a:pt x="f24" y="f25"/>
                      <a:pt x="f26" y="f27"/>
                    </a:cubicBezTo>
                    <a:cubicBezTo>
                      <a:pt x="f28" y="f29"/>
                      <a:pt x="f30" y="f31"/>
                      <a:pt x="f32" y="f33"/>
                    </a:cubicBezTo>
                    <a:cubicBezTo>
                      <a:pt x="f34" y="f35"/>
                      <a:pt x="f36" y="f37"/>
                      <a:pt x="f38" y="f39"/>
                    </a:cubicBezTo>
                    <a:cubicBezTo>
                      <a:pt x="f40" y="f41"/>
                      <a:pt x="f42" y="f35"/>
                      <a:pt x="f43" y="f44"/>
                    </a:cubicBezTo>
                    <a:cubicBezTo>
                      <a:pt x="f45" y="f46"/>
                      <a:pt x="f47" y="f48"/>
                      <a:pt x="f49" y="f50"/>
                    </a:cubicBezTo>
                    <a:cubicBezTo>
                      <a:pt x="f51" y="f52"/>
                      <a:pt x="f53" y="f54"/>
                      <a:pt x="f55" y="f56"/>
                    </a:cubicBezTo>
                    <a:cubicBezTo>
                      <a:pt x="f49" y="f57"/>
                      <a:pt x="f58" y="f59"/>
                      <a:pt x="f8" y="f9"/>
                    </a:cubicBezTo>
                    <a:close/>
                    <a:moveTo>
                      <a:pt x="f60" y="f50"/>
                    </a:moveTo>
                    <a:cubicBezTo>
                      <a:pt x="f61" y="f62"/>
                      <a:pt x="f63" y="f64"/>
                      <a:pt x="f65" y="f66"/>
                    </a:cubicBezTo>
                    <a:cubicBezTo>
                      <a:pt x="f67" y="f68"/>
                      <a:pt x="f69" y="f70"/>
                      <a:pt x="f71" y="f72"/>
                    </a:cubicBezTo>
                    <a:cubicBezTo>
                      <a:pt x="f73" y="f74"/>
                      <a:pt x="f30" y="f75"/>
                      <a:pt x="f76" y="f77"/>
                    </a:cubicBezTo>
                    <a:cubicBezTo>
                      <a:pt x="f78" y="f79"/>
                      <a:pt x="f80" y="f52"/>
                      <a:pt x="f81" y="f82"/>
                    </a:cubicBezTo>
                    <a:cubicBezTo>
                      <a:pt x="f83" y="f84"/>
                      <a:pt x="f85" y="f86"/>
                      <a:pt x="f87" y="f88"/>
                    </a:cubicBezTo>
                    <a:cubicBezTo>
                      <a:pt x="f89" y="f90"/>
                      <a:pt x="f91" y="f92"/>
                      <a:pt x="f93" y="f94"/>
                    </a:cubicBezTo>
                    <a:cubicBezTo>
                      <a:pt x="f95" y="f96"/>
                      <a:pt x="f97" y="f98"/>
                      <a:pt x="f99" y="f59"/>
                    </a:cubicBezTo>
                    <a:cubicBezTo>
                      <a:pt x="f100" y="f101"/>
                      <a:pt x="f102" y="f103"/>
                      <a:pt x="f104" y="f105"/>
                    </a:cubicBezTo>
                    <a:cubicBezTo>
                      <a:pt x="f106" y="f107"/>
                      <a:pt x="f102" y="f108"/>
                      <a:pt x="f60" y="f50"/>
                    </a:cubicBezTo>
                    <a:close/>
                  </a:path>
                </a:pathLst>
              </a:custGeom>
              <a:solidFill>
                <a:srgbClr val="DEF44F"/>
              </a:solidFill>
              <a:ln cap="rnd">
                <a:noFill/>
                <a:prstDash val="solid"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3429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1350" b="0" i="0" u="none" strike="noStrike" kern="1200" cap="none" spc="0" baseline="0">
                  <a:solidFill>
                    <a:srgbClr val="000000"/>
                  </a:solidFill>
                  <a:uFillTx/>
                  <a:latin typeface="Trebuchet MS"/>
                </a:endParaRPr>
              </a:p>
            </p:txBody>
          </p:sp>
        </p:grpSp>
        <p:grpSp>
          <p:nvGrpSpPr>
            <p:cNvPr id="38" name="Графический объект 135">
              <a:extLst>
                <a:ext uri="{FF2B5EF4-FFF2-40B4-BE49-F238E27FC236}">
                  <a16:creationId xmlns:a16="http://schemas.microsoft.com/office/drawing/2014/main" id="{43A3FB9D-214B-44E6-B2F3-4B29E8E2A93D}"/>
                </a:ext>
              </a:extLst>
            </p:cNvPr>
            <p:cNvGrpSpPr/>
            <p:nvPr/>
          </p:nvGrpSpPr>
          <p:grpSpPr>
            <a:xfrm>
              <a:off x="2365205" y="2065812"/>
              <a:ext cx="331550" cy="406750"/>
              <a:chOff x="2365205" y="2065812"/>
              <a:chExt cx="331550" cy="406750"/>
            </a:xfrm>
          </p:grpSpPr>
          <p:sp>
            <p:nvSpPr>
              <p:cNvPr id="39" name="Freeform 99">
                <a:extLst>
                  <a:ext uri="{FF2B5EF4-FFF2-40B4-BE49-F238E27FC236}">
                    <a16:creationId xmlns:a16="http://schemas.microsoft.com/office/drawing/2014/main" id="{DB4DA339-8AF7-46E7-AA03-615C3AE7860C}"/>
                  </a:ext>
                </a:extLst>
              </p:cNvPr>
              <p:cNvSpPr/>
              <p:nvPr/>
            </p:nvSpPr>
            <p:spPr>
              <a:xfrm rot="17453578">
                <a:off x="2335431" y="2111237"/>
                <a:ext cx="402308" cy="320341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449327"/>
                  <a:gd name="f7" fmla="val 357782"/>
                  <a:gd name="f8" fmla="val 448375"/>
                  <a:gd name="f9" fmla="val 265837"/>
                  <a:gd name="f10" fmla="val 426468"/>
                  <a:gd name="f11" fmla="val 311409"/>
                  <a:gd name="f12" fmla="val 355030"/>
                  <a:gd name="f13" fmla="val 319954"/>
                  <a:gd name="f14" fmla="val 311215"/>
                  <a:gd name="f15" fmla="val 309510"/>
                  <a:gd name="f16" fmla="val 240730"/>
                  <a:gd name="f17" fmla="val 294319"/>
                  <a:gd name="f18" fmla="val 176913"/>
                  <a:gd name="f19" fmla="val 253494"/>
                  <a:gd name="f20" fmla="val 125478"/>
                  <a:gd name="f21" fmla="val 204125"/>
                  <a:gd name="f22" fmla="val 86425"/>
                  <a:gd name="f23" fmla="val 166148"/>
                  <a:gd name="f24" fmla="val 32133"/>
                  <a:gd name="f25" fmla="val 116778"/>
                  <a:gd name="f26" fmla="val 26418"/>
                  <a:gd name="f27" fmla="val 59813"/>
                  <a:gd name="f28" fmla="val 24513"/>
                  <a:gd name="f29" fmla="val 39876"/>
                  <a:gd name="f30" fmla="val 28483"/>
                  <a:gd name="f31" fmla="val 28323"/>
                  <a:gd name="f32" fmla="val 15191"/>
                  <a:gd name="f33" fmla="val 30228"/>
                  <a:gd name="f34" fmla="val 8545"/>
                  <a:gd name="f35" fmla="val 33085"/>
                  <a:gd name="f36" fmla="val 5696"/>
                  <a:gd name="f37" fmla="val 34990"/>
                  <a:gd name="f38" fmla="val 3798"/>
                  <a:gd name="f39" fmla="val 35943"/>
                  <a:gd name="f40" fmla="val 2848"/>
                  <a:gd name="f41" fmla="val 36895"/>
                  <a:gd name="f42" fmla="val 1899"/>
                  <a:gd name="f43" fmla="val 37848"/>
                  <a:gd name="f44" fmla="val 949"/>
                  <a:gd name="f45" fmla="val 9494"/>
                  <a:gd name="f46" fmla="val 18039"/>
                  <a:gd name="f47" fmla="val 20703"/>
                  <a:gd name="f48" fmla="val 27533"/>
                  <a:gd name="f49" fmla="val 18798"/>
                  <a:gd name="f50" fmla="val 31331"/>
                  <a:gd name="f51" fmla="val 14988"/>
                  <a:gd name="f52" fmla="val 37027"/>
                  <a:gd name="f53" fmla="val 13083"/>
                  <a:gd name="f54" fmla="val 42724"/>
                  <a:gd name="f55" fmla="val 11178"/>
                  <a:gd name="f56" fmla="val 45572"/>
                  <a:gd name="f57" fmla="val 9273"/>
                  <a:gd name="f58" fmla="val 49370"/>
                  <a:gd name="f59" fmla="val 7368"/>
                  <a:gd name="f60" fmla="val 55066"/>
                  <a:gd name="f61" fmla="val 700"/>
                  <a:gd name="f62" fmla="val 68358"/>
                  <a:gd name="f63" fmla="val -1205"/>
                  <a:gd name="f64" fmla="val 84498"/>
                  <a:gd name="f65" fmla="val 104436"/>
                  <a:gd name="f66" fmla="val 162350"/>
                  <a:gd name="f67" fmla="val 60708"/>
                  <a:gd name="f68" fmla="val 210771"/>
                  <a:gd name="f69" fmla="val 99760"/>
                  <a:gd name="f70" fmla="val 248747"/>
                  <a:gd name="f71" fmla="val 151195"/>
                  <a:gd name="f72" fmla="val 299066"/>
                  <a:gd name="f73" fmla="val 214060"/>
                  <a:gd name="f74" fmla="val 338942"/>
                  <a:gd name="f75" fmla="val 285498"/>
                  <a:gd name="f76" fmla="val 354133"/>
                  <a:gd name="f77" fmla="val 327408"/>
                  <a:gd name="f78" fmla="val 363627"/>
                  <a:gd name="f79" fmla="val 395035"/>
                  <a:gd name="f80" fmla="val 356032"/>
                  <a:gd name="f81" fmla="val 419800"/>
                  <a:gd name="f82" fmla="val 314257"/>
                  <a:gd name="f83" fmla="val 423610"/>
                  <a:gd name="f84" fmla="val 427420"/>
                  <a:gd name="f85" fmla="val 304763"/>
                  <a:gd name="f86" fmla="val 429325"/>
                  <a:gd name="f87" fmla="val 300965"/>
                  <a:gd name="f88" fmla="val 437898"/>
                  <a:gd name="f89" fmla="val 289572"/>
                  <a:gd name="f90" fmla="val 445518"/>
                  <a:gd name="f91" fmla="val 275331"/>
                  <a:gd name="f92" fmla="val 449328"/>
                  <a:gd name="f93" fmla="val 261090"/>
                  <a:gd name="f94" fmla="val 262989"/>
                  <a:gd name="f95" fmla="val 263938"/>
                  <a:gd name="f96" fmla="val 3558"/>
                  <a:gd name="f97" fmla="val 76903"/>
                  <a:gd name="f98" fmla="val 72156"/>
                  <a:gd name="f99" fmla="val 69307"/>
                  <a:gd name="f100" fmla="val 10225"/>
                  <a:gd name="f101" fmla="val 65510"/>
                  <a:gd name="f102" fmla="val 12130"/>
                  <a:gd name="f103" fmla="val 62662"/>
                  <a:gd name="f104" fmla="val 14035"/>
                  <a:gd name="f105" fmla="val 17845"/>
                  <a:gd name="f106" fmla="val 58864"/>
                  <a:gd name="f107" fmla="val 21655"/>
                  <a:gd name="f108" fmla="val 57914"/>
                  <a:gd name="f109" fmla="val 23560"/>
                  <a:gd name="f110" fmla="val 63611"/>
                  <a:gd name="f111" fmla="val 71206"/>
                  <a:gd name="f112" fmla="val 75004"/>
                  <a:gd name="f113" fmla="val 15940"/>
                  <a:gd name="f114" fmla="val 78802"/>
                  <a:gd name="f115" fmla="val 82599"/>
                  <a:gd name="f116" fmla="val 83549"/>
                  <a:gd name="f117" fmla="val 4510"/>
                  <a:gd name="f118" fmla="val 2605"/>
                  <a:gd name="f119" fmla="val 81650"/>
                  <a:gd name="f120" fmla="val 113930"/>
                  <a:gd name="f121" fmla="val 106335"/>
                  <a:gd name="f122" fmla="val 97790"/>
                  <a:gd name="f123" fmla="val 93992"/>
                  <a:gd name="f124" fmla="val 27370"/>
                  <a:gd name="f125" fmla="val 91144"/>
                  <a:gd name="f126" fmla="val 95891"/>
                  <a:gd name="f127" fmla="val 31180"/>
                  <a:gd name="f128" fmla="val 102537"/>
                  <a:gd name="f129" fmla="val 29275"/>
                  <a:gd name="f130" fmla="val 108234"/>
                  <a:gd name="f131" fmla="val 22608"/>
                  <a:gd name="f132" fmla="val 117728"/>
                  <a:gd name="f133" fmla="val 119627"/>
                  <a:gd name="f134" fmla="val 121525"/>
                  <a:gd name="f135" fmla="val 118677"/>
                  <a:gd name="f136" fmla="val 153806"/>
                  <a:gd name="f137" fmla="val 25465"/>
                  <a:gd name="f138" fmla="val 157603"/>
                  <a:gd name="f139" fmla="val 19750"/>
                  <a:gd name="f140" fmla="val 150957"/>
                  <a:gd name="f141" fmla="val 144311"/>
                  <a:gd name="f142" fmla="val 140514"/>
                  <a:gd name="f143" fmla="val 136716"/>
                  <a:gd name="f144" fmla="val 132918"/>
                  <a:gd name="f145" fmla="val 129121"/>
                  <a:gd name="f146" fmla="val 125323"/>
                  <a:gd name="f147" fmla="val 39753"/>
                  <a:gd name="f148" fmla="val 124374"/>
                  <a:gd name="f149" fmla="val 44515"/>
                  <a:gd name="f150" fmla="val 123424"/>
                  <a:gd name="f151" fmla="val 48325"/>
                  <a:gd name="f152" fmla="val 126273"/>
                  <a:gd name="f153" fmla="val 47373"/>
                  <a:gd name="f154" fmla="val 131969"/>
                  <a:gd name="f155" fmla="val 46420"/>
                  <a:gd name="f156" fmla="val 43563"/>
                  <a:gd name="f157" fmla="val 139564"/>
                  <a:gd name="f158" fmla="val 40705"/>
                  <a:gd name="f159" fmla="val 143362"/>
                  <a:gd name="f160" fmla="val 38800"/>
                  <a:gd name="f161" fmla="val 147160"/>
                  <a:gd name="f162" fmla="val 172794"/>
                  <a:gd name="f163" fmla="val 53088"/>
                  <a:gd name="f164" fmla="val 160452"/>
                  <a:gd name="f165" fmla="val 58803"/>
                  <a:gd name="f166" fmla="val 155704"/>
                  <a:gd name="f167" fmla="val 63565"/>
                  <a:gd name="f168" fmla="val 72138"/>
                  <a:gd name="f169" fmla="val 158553"/>
                  <a:gd name="f170" fmla="val 68328"/>
                  <a:gd name="f171" fmla="val 164249"/>
                  <a:gd name="f172" fmla="val 64518"/>
                  <a:gd name="f173" fmla="val 170895"/>
                  <a:gd name="f174" fmla="val 59755"/>
                  <a:gd name="f175" fmla="val 177541"/>
                  <a:gd name="f176" fmla="val 54040"/>
                  <a:gd name="f177" fmla="val 182288"/>
                  <a:gd name="f178" fmla="val 188934"/>
                  <a:gd name="f179" fmla="val 180389"/>
                  <a:gd name="f180" fmla="val 95950"/>
                  <a:gd name="f181" fmla="val 191782"/>
                  <a:gd name="f182" fmla="val 94998"/>
                  <a:gd name="f183" fmla="val 196529"/>
                  <a:gd name="f184" fmla="val 91188"/>
                  <a:gd name="f185" fmla="val 201277"/>
                  <a:gd name="f186" fmla="val 89283"/>
                  <a:gd name="f187" fmla="val 206024"/>
                  <a:gd name="f188" fmla="val 84520"/>
                  <a:gd name="f189" fmla="val 214568"/>
                  <a:gd name="f190" fmla="val 78805"/>
                  <a:gd name="f191" fmla="val 216467"/>
                  <a:gd name="f192" fmla="val 74043"/>
                  <a:gd name="f193" fmla="val 217417"/>
                  <a:gd name="f194" fmla="val 69280"/>
                  <a:gd name="f195" fmla="val 209821"/>
                  <a:gd name="f196" fmla="val 73090"/>
                  <a:gd name="f197" fmla="val 200327"/>
                  <a:gd name="f198" fmla="val 75948"/>
                  <a:gd name="f199" fmla="val 195580"/>
                  <a:gd name="f200" fmla="val 79758"/>
                  <a:gd name="f201" fmla="val 190833"/>
                  <a:gd name="f202" fmla="val 82615"/>
                  <a:gd name="f203" fmla="val 187035"/>
                  <a:gd name="f204" fmla="val 87378"/>
                  <a:gd name="f205" fmla="val 185136"/>
                  <a:gd name="f206" fmla="val 92140"/>
                  <a:gd name="f207" fmla="val 96903"/>
                  <a:gd name="f208" fmla="val 123573"/>
                  <a:gd name="f209" fmla="val 122620"/>
                  <a:gd name="f210" fmla="val 222164"/>
                  <a:gd name="f211" fmla="val 119763"/>
                  <a:gd name="f212" fmla="val 225961"/>
                  <a:gd name="f213" fmla="val 116905"/>
                  <a:gd name="f214" fmla="val 229759"/>
                  <a:gd name="f215" fmla="val 114048"/>
                  <a:gd name="f216" fmla="val 233557"/>
                  <a:gd name="f217" fmla="val 112143"/>
                  <a:gd name="f218" fmla="val 238304"/>
                  <a:gd name="f219" fmla="val 107380"/>
                  <a:gd name="f220" fmla="val 241152"/>
                  <a:gd name="f221" fmla="val 101665"/>
                  <a:gd name="f222" fmla="val 244000"/>
                  <a:gd name="f223" fmla="val 240203"/>
                  <a:gd name="f224" fmla="val 97855"/>
                  <a:gd name="f225" fmla="val 228810"/>
                  <a:gd name="f226" fmla="val 100713"/>
                  <a:gd name="f227" fmla="val 225012"/>
                  <a:gd name="f228" fmla="val 104523"/>
                  <a:gd name="f229" fmla="val 221214"/>
                  <a:gd name="f230" fmla="val 110238"/>
                  <a:gd name="f231" fmla="val 213619"/>
                  <a:gd name="f232" fmla="val 211720"/>
                  <a:gd name="f233" fmla="val 117858"/>
                  <a:gd name="f234" fmla="val 207922"/>
                  <a:gd name="f235" fmla="val 124525"/>
                  <a:gd name="f236" fmla="val 212670"/>
                  <a:gd name="f237" fmla="val 154053"/>
                  <a:gd name="f238" fmla="val 246849"/>
                  <a:gd name="f239" fmla="val 150243"/>
                  <a:gd name="f240" fmla="val 255393"/>
                  <a:gd name="f241" fmla="val 143575"/>
                  <a:gd name="f242" fmla="val 268685"/>
                  <a:gd name="f243" fmla="val 133098"/>
                  <a:gd name="f244" fmla="val 269635"/>
                  <a:gd name="f245" fmla="val 128335"/>
                  <a:gd name="f246" fmla="val 270584"/>
                  <a:gd name="f247" fmla="val 264887"/>
                  <a:gd name="f248" fmla="val 126430"/>
                  <a:gd name="f249" fmla="val 256343"/>
                  <a:gd name="f250" fmla="val 131193"/>
                  <a:gd name="f251" fmla="val 252545"/>
                  <a:gd name="f252" fmla="val 134050"/>
                  <a:gd name="f253" fmla="val 136908"/>
                  <a:gd name="f254" fmla="val 244950"/>
                  <a:gd name="f255" fmla="val 140718"/>
                  <a:gd name="f256" fmla="val 144528"/>
                  <a:gd name="f257" fmla="val 234506"/>
                  <a:gd name="f258" fmla="val 156910"/>
                  <a:gd name="f259" fmla="val 184533"/>
                  <a:gd name="f260" fmla="val 181675"/>
                  <a:gd name="f261" fmla="val 277230"/>
                  <a:gd name="f262" fmla="val 175960"/>
                  <a:gd name="f263" fmla="val 286724"/>
                  <a:gd name="f264" fmla="val 169293"/>
                  <a:gd name="f265" fmla="val 291471"/>
                  <a:gd name="f266" fmla="val 164530"/>
                  <a:gd name="f267" fmla="val 295269"/>
                  <a:gd name="f268" fmla="val 158815"/>
                  <a:gd name="f269" fmla="val 283876"/>
                  <a:gd name="f270" fmla="val 161673"/>
                  <a:gd name="f271" fmla="val 266786"/>
                  <a:gd name="f272" fmla="val 262039"/>
                  <a:gd name="f273" fmla="val 180723"/>
                  <a:gd name="f274" fmla="val 258242"/>
                  <a:gd name="f275" fmla="val 186438"/>
                  <a:gd name="f276" fmla="val 203583"/>
                  <a:gd name="f277" fmla="val 313308"/>
                  <a:gd name="f278" fmla="val 197868"/>
                  <a:gd name="f279" fmla="val 317105"/>
                  <a:gd name="f280" fmla="val 192153"/>
                  <a:gd name="f281" fmla="val 193105"/>
                  <a:gd name="f282" fmla="val 305712"/>
                  <a:gd name="f283" fmla="val 194058"/>
                  <a:gd name="f284" fmla="val 196915"/>
                  <a:gd name="f285" fmla="val 298117"/>
                  <a:gd name="f286" fmla="val 198820"/>
                  <a:gd name="f287" fmla="val 200725"/>
                  <a:gd name="f288" fmla="val 285775"/>
                  <a:gd name="f289" fmla="val 206440"/>
                  <a:gd name="f290" fmla="val 210250"/>
                  <a:gd name="f291" fmla="val 280078"/>
                  <a:gd name="f292" fmla="val 215965"/>
                  <a:gd name="f293" fmla="val 281977"/>
                  <a:gd name="f294" fmla="val 216918"/>
                  <a:gd name="f295" fmla="val 287674"/>
                  <a:gd name="f296" fmla="val 217870"/>
                  <a:gd name="f297" fmla="val 308561"/>
                  <a:gd name="f298" fmla="val 250255"/>
                  <a:gd name="f299" fmla="val 318055"/>
                  <a:gd name="f300" fmla="val 248350"/>
                  <a:gd name="f301" fmla="val 321853"/>
                  <a:gd name="f302" fmla="val 247398"/>
                  <a:gd name="f303" fmla="val 327549"/>
                  <a:gd name="f304" fmla="val 243588"/>
                  <a:gd name="f305" fmla="val 330397"/>
                  <a:gd name="f306" fmla="val 238825"/>
                  <a:gd name="f307" fmla="val 334195"/>
                  <a:gd name="f308" fmla="val 232158"/>
                  <a:gd name="f309" fmla="val 332296"/>
                  <a:gd name="f310" fmla="val 231205"/>
                  <a:gd name="f311" fmla="val 325650"/>
                  <a:gd name="f312" fmla="val 230253"/>
                  <a:gd name="f313" fmla="val 234063"/>
                  <a:gd name="f314" fmla="val 236920"/>
                  <a:gd name="f315" fmla="val 239778"/>
                  <a:gd name="f316" fmla="val 303814"/>
                  <a:gd name="f317" fmla="val 241683"/>
                  <a:gd name="f318" fmla="val 300016"/>
                  <a:gd name="f319" fmla="val 246445"/>
                  <a:gd name="f320" fmla="val 297168"/>
                  <a:gd name="f321" fmla="val 254065"/>
                  <a:gd name="f322" fmla="val 255018"/>
                  <a:gd name="f323" fmla="val 302864"/>
                  <a:gd name="f324" fmla="val 255970"/>
                  <a:gd name="f325" fmla="val 252160"/>
                  <a:gd name="f326" fmla="val 278830"/>
                  <a:gd name="f327" fmla="val 345588"/>
                  <a:gd name="f328" fmla="val 275020"/>
                  <a:gd name="f329" fmla="val 347487"/>
                  <a:gd name="f330" fmla="val 271210"/>
                  <a:gd name="f331" fmla="val 344639"/>
                  <a:gd name="f332" fmla="val 269305"/>
                  <a:gd name="f333" fmla="val 340841"/>
                  <a:gd name="f334" fmla="val 267400"/>
                  <a:gd name="f335" fmla="val 336094"/>
                  <a:gd name="f336" fmla="val 331347"/>
                  <a:gd name="f337" fmla="val 326600"/>
                  <a:gd name="f338" fmla="val 273115"/>
                  <a:gd name="f339" fmla="val 277878"/>
                  <a:gd name="f340" fmla="val 281688"/>
                  <a:gd name="f341" fmla="val 288355"/>
                  <a:gd name="f342" fmla="val 289308"/>
                  <a:gd name="f343" fmla="val 291213"/>
                  <a:gd name="f344" fmla="val 342740"/>
                  <a:gd name="f345" fmla="val 331218"/>
                  <a:gd name="f346" fmla="val 329313"/>
                  <a:gd name="f347" fmla="val 328360"/>
                  <a:gd name="f348" fmla="val 324550"/>
                  <a:gd name="f349" fmla="val 349386"/>
                  <a:gd name="f350" fmla="val 319788"/>
                  <a:gd name="f351" fmla="val 313120"/>
                  <a:gd name="f352" fmla="val 351284"/>
                  <a:gd name="f353" fmla="val 310263"/>
                  <a:gd name="f354" fmla="val 339891"/>
                  <a:gd name="f355" fmla="val 335144"/>
                  <a:gd name="f356" fmla="val 315025"/>
                  <a:gd name="f357" fmla="val 316930"/>
                  <a:gd name="f358" fmla="val 318835"/>
                  <a:gd name="f359" fmla="val 322645"/>
                  <a:gd name="f360" fmla="val 319004"/>
                  <a:gd name="f361" fmla="val 326455"/>
                  <a:gd name="f362" fmla="val 330265"/>
                  <a:gd name="f363" fmla="val 332170"/>
                  <a:gd name="f364" fmla="val 335028"/>
                  <a:gd name="f365" fmla="val 333123"/>
                  <a:gd name="f366" fmla="val 369318"/>
                  <a:gd name="f367" fmla="val 367413"/>
                  <a:gd name="f368" fmla="val 362650"/>
                  <a:gd name="f369" fmla="val 348436"/>
                  <a:gd name="f370" fmla="val 357888"/>
                  <a:gd name="f371" fmla="val 351220"/>
                  <a:gd name="f372" fmla="val 355983"/>
                  <a:gd name="f373" fmla="val 360745"/>
                  <a:gd name="f374" fmla="val 364555"/>
                  <a:gd name="f375" fmla="val 371223"/>
                  <a:gd name="f376" fmla="val 372175"/>
                  <a:gd name="f377" fmla="val 322802"/>
                  <a:gd name="f378" fmla="val 370270"/>
                  <a:gd name="f379" fmla="val 409323"/>
                  <a:gd name="f380" fmla="val 406465"/>
                  <a:gd name="f381" fmla="val 320903"/>
                  <a:gd name="f382" fmla="val 328498"/>
                  <a:gd name="f383" fmla="val 399798"/>
                  <a:gd name="f384" fmla="val 333246"/>
                  <a:gd name="f385" fmla="val 391225"/>
                  <a:gd name="f386" fmla="val 323751"/>
                  <a:gd name="f387" fmla="val 316156"/>
                  <a:gd name="f388" fmla="val 397893"/>
                  <a:gd name="f389" fmla="val 310460"/>
                  <a:gd name="f390" fmla="val 401703"/>
                  <a:gd name="f391" fmla="val 412180"/>
                  <a:gd name="f392" fmla="+- 0 0 -90"/>
                  <a:gd name="f393" fmla="*/ f3 1 449327"/>
                  <a:gd name="f394" fmla="*/ f4 1 357782"/>
                  <a:gd name="f395" fmla="val f5"/>
                  <a:gd name="f396" fmla="val f6"/>
                  <a:gd name="f397" fmla="val f7"/>
                  <a:gd name="f398" fmla="*/ f392 f0 1"/>
                  <a:gd name="f399" fmla="+- f397 0 f395"/>
                  <a:gd name="f400" fmla="+- f396 0 f395"/>
                  <a:gd name="f401" fmla="*/ f398 1 f2"/>
                  <a:gd name="f402" fmla="*/ f400 1 449327"/>
                  <a:gd name="f403" fmla="*/ f399 1 357782"/>
                  <a:gd name="f404" fmla="*/ 448375 f400 1"/>
                  <a:gd name="f405" fmla="*/ 265837 f399 1"/>
                  <a:gd name="f406" fmla="*/ 311215 f400 1"/>
                  <a:gd name="f407" fmla="*/ 309510 f399 1"/>
                  <a:gd name="f408" fmla="*/ 125478 f400 1"/>
                  <a:gd name="f409" fmla="*/ 204125 f399 1"/>
                  <a:gd name="f410" fmla="*/ 26418 f400 1"/>
                  <a:gd name="f411" fmla="*/ 59813 f399 1"/>
                  <a:gd name="f412" fmla="*/ 28323 f400 1"/>
                  <a:gd name="f413" fmla="*/ 15191 f399 1"/>
                  <a:gd name="f414" fmla="*/ 34990 f400 1"/>
                  <a:gd name="f415" fmla="*/ 3798 f399 1"/>
                  <a:gd name="f416" fmla="*/ 37848 f400 1"/>
                  <a:gd name="f417" fmla="*/ 0 f399 1"/>
                  <a:gd name="f418" fmla="*/ 35943 f400 1"/>
                  <a:gd name="f419" fmla="*/ 949 f399 1"/>
                  <a:gd name="f420" fmla="*/ 20703 f400 1"/>
                  <a:gd name="f421" fmla="*/ 27533 f399 1"/>
                  <a:gd name="f422" fmla="*/ 13083 f400 1"/>
                  <a:gd name="f423" fmla="*/ 42724 f399 1"/>
                  <a:gd name="f424" fmla="*/ 7368 f400 1"/>
                  <a:gd name="f425" fmla="*/ 55066 f399 1"/>
                  <a:gd name="f426" fmla="*/ 700 f400 1"/>
                  <a:gd name="f427" fmla="*/ 104436 f399 1"/>
                  <a:gd name="f428" fmla="*/ 99760 f400 1"/>
                  <a:gd name="f429" fmla="*/ 248747 f399 1"/>
                  <a:gd name="f430" fmla="*/ 285498 f400 1"/>
                  <a:gd name="f431" fmla="*/ 354133 f399 1"/>
                  <a:gd name="f432" fmla="*/ 419800 f400 1"/>
                  <a:gd name="f433" fmla="*/ 314257 f399 1"/>
                  <a:gd name="f434" fmla="*/ 429325 f400 1"/>
                  <a:gd name="f435" fmla="*/ 300965 f399 1"/>
                  <a:gd name="f436" fmla="*/ 449328 f400 1"/>
                  <a:gd name="f437" fmla="*/ 261090 f399 1"/>
                  <a:gd name="f438" fmla="*/ 3558 f400 1"/>
                  <a:gd name="f439" fmla="*/ 76903 f399 1"/>
                  <a:gd name="f440" fmla="*/ 10225 f400 1"/>
                  <a:gd name="f441" fmla="*/ 65510 f399 1"/>
                  <a:gd name="f442" fmla="*/ 17845 f400 1"/>
                  <a:gd name="f443" fmla="*/ 58864 f399 1"/>
                  <a:gd name="f444" fmla="*/ 23560 f400 1"/>
                  <a:gd name="f445" fmla="*/ 63611 f399 1"/>
                  <a:gd name="f446" fmla="*/ 18798 f400 1"/>
                  <a:gd name="f447" fmla="*/ 75004 f399 1"/>
                  <a:gd name="f448" fmla="*/ 9273 f400 1"/>
                  <a:gd name="f449" fmla="*/ 83549 f399 1"/>
                  <a:gd name="f450" fmla="*/ 113930 f399 1"/>
                  <a:gd name="f451" fmla="*/ 21655 f400 1"/>
                  <a:gd name="f452" fmla="*/ 93992 f399 1"/>
                  <a:gd name="f453" fmla="*/ 31180 f400 1"/>
                  <a:gd name="f454" fmla="*/ 102537 f399 1"/>
                  <a:gd name="f455" fmla="*/ 15940 f400 1"/>
                  <a:gd name="f456" fmla="*/ 119627 f399 1"/>
                  <a:gd name="f457" fmla="*/ 32133 f400 1"/>
                  <a:gd name="f458" fmla="*/ 153806 f399 1"/>
                  <a:gd name="f459" fmla="*/ 144311 f399 1"/>
                  <a:gd name="f460" fmla="*/ 29275 f400 1"/>
                  <a:gd name="f461" fmla="*/ 132918 f399 1"/>
                  <a:gd name="f462" fmla="*/ 39753 f400 1"/>
                  <a:gd name="f463" fmla="*/ 124374 f399 1"/>
                  <a:gd name="f464" fmla="*/ 47373 f400 1"/>
                  <a:gd name="f465" fmla="*/ 131969 f399 1"/>
                  <a:gd name="f466" fmla="*/ 40705 f400 1"/>
                  <a:gd name="f467" fmla="*/ 143362 f399 1"/>
                  <a:gd name="f468" fmla="*/ 43563 f400 1"/>
                  <a:gd name="f469" fmla="*/ 172794 f399 1"/>
                  <a:gd name="f470" fmla="*/ 58803 f400 1"/>
                  <a:gd name="f471" fmla="*/ 155704 f399 1"/>
                  <a:gd name="f472" fmla="*/ 68328 f400 1"/>
                  <a:gd name="f473" fmla="*/ 164249 f399 1"/>
                  <a:gd name="f474" fmla="*/ 54040 f400 1"/>
                  <a:gd name="f475" fmla="*/ 182288 f399 1"/>
                  <a:gd name="f476" fmla="*/ 95950 f400 1"/>
                  <a:gd name="f477" fmla="*/ 191782 f399 1"/>
                  <a:gd name="f478" fmla="*/ 89283 f400 1"/>
                  <a:gd name="f479" fmla="*/ 206024 f399 1"/>
                  <a:gd name="f480" fmla="*/ 78805 f400 1"/>
                  <a:gd name="f481" fmla="*/ 216467 f399 1"/>
                  <a:gd name="f482" fmla="*/ 69280 f400 1"/>
                  <a:gd name="f483" fmla="*/ 209821 f399 1"/>
                  <a:gd name="f484" fmla="*/ 75948 f400 1"/>
                  <a:gd name="f485" fmla="*/ 195580 f399 1"/>
                  <a:gd name="f486" fmla="*/ 87378 f400 1"/>
                  <a:gd name="f487" fmla="*/ 185136 f399 1"/>
                  <a:gd name="f488" fmla="*/ 123573 f400 1"/>
                  <a:gd name="f489" fmla="*/ 217417 f399 1"/>
                  <a:gd name="f490" fmla="*/ 116905 f400 1"/>
                  <a:gd name="f491" fmla="*/ 229759 f399 1"/>
                  <a:gd name="f492" fmla="*/ 107380 f400 1"/>
                  <a:gd name="f493" fmla="*/ 241152 f399 1"/>
                  <a:gd name="f494" fmla="*/ 96903 f400 1"/>
                  <a:gd name="f495" fmla="*/ 233557 f399 1"/>
                  <a:gd name="f496" fmla="*/ 104523 f400 1"/>
                  <a:gd name="f497" fmla="*/ 221214 f399 1"/>
                  <a:gd name="f498" fmla="*/ 114048 f400 1"/>
                  <a:gd name="f499" fmla="*/ 211720 f399 1"/>
                  <a:gd name="f500" fmla="*/ 154053 f400 1"/>
                  <a:gd name="f501" fmla="*/ 246849 f399 1"/>
                  <a:gd name="f502" fmla="*/ 133098 f400 1"/>
                  <a:gd name="f503" fmla="*/ 269635 f399 1"/>
                  <a:gd name="f504" fmla="*/ 134050 f400 1"/>
                  <a:gd name="f505" fmla="*/ 144528 f400 1"/>
                  <a:gd name="f506" fmla="*/ 238304 f399 1"/>
                  <a:gd name="f507" fmla="*/ 184533 f400 1"/>
                  <a:gd name="f508" fmla="*/ 169293 f400 1"/>
                  <a:gd name="f509" fmla="*/ 291471 f399 1"/>
                  <a:gd name="f510" fmla="*/ 158815 f400 1"/>
                  <a:gd name="f511" fmla="*/ 283876 f399 1"/>
                  <a:gd name="f512" fmla="*/ 175960 f400 1"/>
                  <a:gd name="f513" fmla="*/ 262039 f399 1"/>
                  <a:gd name="f514" fmla="*/ 203583 f400 1"/>
                  <a:gd name="f515" fmla="*/ 313308 f399 1"/>
                  <a:gd name="f516" fmla="*/ 193105 f400 1"/>
                  <a:gd name="f517" fmla="*/ 305712 f399 1"/>
                  <a:gd name="f518" fmla="*/ 198820 f400 1"/>
                  <a:gd name="f519" fmla="*/ 294319 f399 1"/>
                  <a:gd name="f520" fmla="*/ 206440 f400 1"/>
                  <a:gd name="f521" fmla="*/ 216918 f400 1"/>
                  <a:gd name="f522" fmla="*/ 287674 f399 1"/>
                  <a:gd name="f523" fmla="*/ 250255 f400 1"/>
                  <a:gd name="f524" fmla="*/ 318055 f399 1"/>
                  <a:gd name="f525" fmla="*/ 243588 f400 1"/>
                  <a:gd name="f526" fmla="*/ 330397 f399 1"/>
                  <a:gd name="f527" fmla="*/ 231205 f400 1"/>
                  <a:gd name="f528" fmla="*/ 325650 f399 1"/>
                  <a:gd name="f529" fmla="*/ 236920 f400 1"/>
                  <a:gd name="f530" fmla="*/ 308561 f399 1"/>
                  <a:gd name="f531" fmla="*/ 246445 f400 1"/>
                  <a:gd name="f532" fmla="*/ 297168 f399 1"/>
                  <a:gd name="f533" fmla="*/ 255018 f400 1"/>
                  <a:gd name="f534" fmla="*/ 302864 f399 1"/>
                  <a:gd name="f535" fmla="*/ 278830 f400 1"/>
                  <a:gd name="f536" fmla="*/ 345588 f399 1"/>
                  <a:gd name="f537" fmla="*/ 269305 f400 1"/>
                  <a:gd name="f538" fmla="*/ 340841 f399 1"/>
                  <a:gd name="f539" fmla="*/ 271210 f400 1"/>
                  <a:gd name="f540" fmla="*/ 326600 f399 1"/>
                  <a:gd name="f541" fmla="*/ 277878 f400 1"/>
                  <a:gd name="f542" fmla="*/ 289308 f400 1"/>
                  <a:gd name="f543" fmla="*/ 331218 f400 1"/>
                  <a:gd name="f544" fmla="*/ 336094 f399 1"/>
                  <a:gd name="f545" fmla="*/ 324550 f400 1"/>
                  <a:gd name="f546" fmla="*/ 349386 f399 1"/>
                  <a:gd name="f547" fmla="*/ 344639 f399 1"/>
                  <a:gd name="f548" fmla="*/ 315025 f400 1"/>
                  <a:gd name="f549" fmla="*/ 322645 f400 1"/>
                  <a:gd name="f550" fmla="*/ 319004 f399 1"/>
                  <a:gd name="f551" fmla="*/ 332170 f400 1"/>
                  <a:gd name="f552" fmla="*/ 321853 f399 1"/>
                  <a:gd name="f553" fmla="*/ 369318 f400 1"/>
                  <a:gd name="f554" fmla="*/ 362650 f400 1"/>
                  <a:gd name="f555" fmla="*/ 348436 f399 1"/>
                  <a:gd name="f556" fmla="*/ 351220 f400 1"/>
                  <a:gd name="f557" fmla="*/ 360745 f400 1"/>
                  <a:gd name="f558" fmla="*/ 372175 f400 1"/>
                  <a:gd name="f559" fmla="*/ 322802 f399 1"/>
                  <a:gd name="f560" fmla="*/ 409323 f400 1"/>
                  <a:gd name="f561" fmla="*/ 399798 f400 1"/>
                  <a:gd name="f562" fmla="*/ 333246 f399 1"/>
                  <a:gd name="f563" fmla="*/ 391225 f400 1"/>
                  <a:gd name="f564" fmla="*/ 331347 f399 1"/>
                  <a:gd name="f565" fmla="*/ 397893 f400 1"/>
                  <a:gd name="f566" fmla="*/ 310460 f399 1"/>
                  <a:gd name="f567" fmla="+- f401 0 f1"/>
                  <a:gd name="f568" fmla="*/ f404 1 449327"/>
                  <a:gd name="f569" fmla="*/ f405 1 357782"/>
                  <a:gd name="f570" fmla="*/ f406 1 449327"/>
                  <a:gd name="f571" fmla="*/ f407 1 357782"/>
                  <a:gd name="f572" fmla="*/ f408 1 449327"/>
                  <a:gd name="f573" fmla="*/ f409 1 357782"/>
                  <a:gd name="f574" fmla="*/ f410 1 449327"/>
                  <a:gd name="f575" fmla="*/ f411 1 357782"/>
                  <a:gd name="f576" fmla="*/ f412 1 449327"/>
                  <a:gd name="f577" fmla="*/ f413 1 357782"/>
                  <a:gd name="f578" fmla="*/ f414 1 449327"/>
                  <a:gd name="f579" fmla="*/ f415 1 357782"/>
                  <a:gd name="f580" fmla="*/ f416 1 449327"/>
                  <a:gd name="f581" fmla="*/ f417 1 357782"/>
                  <a:gd name="f582" fmla="*/ f418 1 449327"/>
                  <a:gd name="f583" fmla="*/ f419 1 357782"/>
                  <a:gd name="f584" fmla="*/ f420 1 449327"/>
                  <a:gd name="f585" fmla="*/ f421 1 357782"/>
                  <a:gd name="f586" fmla="*/ f422 1 449327"/>
                  <a:gd name="f587" fmla="*/ f423 1 357782"/>
                  <a:gd name="f588" fmla="*/ f424 1 449327"/>
                  <a:gd name="f589" fmla="*/ f425 1 357782"/>
                  <a:gd name="f590" fmla="*/ f426 1 449327"/>
                  <a:gd name="f591" fmla="*/ f427 1 357782"/>
                  <a:gd name="f592" fmla="*/ f428 1 449327"/>
                  <a:gd name="f593" fmla="*/ f429 1 357782"/>
                  <a:gd name="f594" fmla="*/ f430 1 449327"/>
                  <a:gd name="f595" fmla="*/ f431 1 357782"/>
                  <a:gd name="f596" fmla="*/ f432 1 449327"/>
                  <a:gd name="f597" fmla="*/ f433 1 357782"/>
                  <a:gd name="f598" fmla="*/ f434 1 449327"/>
                  <a:gd name="f599" fmla="*/ f435 1 357782"/>
                  <a:gd name="f600" fmla="*/ f436 1 449327"/>
                  <a:gd name="f601" fmla="*/ f437 1 357782"/>
                  <a:gd name="f602" fmla="*/ f438 1 449327"/>
                  <a:gd name="f603" fmla="*/ f439 1 357782"/>
                  <a:gd name="f604" fmla="*/ f440 1 449327"/>
                  <a:gd name="f605" fmla="*/ f441 1 357782"/>
                  <a:gd name="f606" fmla="*/ f442 1 449327"/>
                  <a:gd name="f607" fmla="*/ f443 1 357782"/>
                  <a:gd name="f608" fmla="*/ f444 1 449327"/>
                  <a:gd name="f609" fmla="*/ f445 1 357782"/>
                  <a:gd name="f610" fmla="*/ f446 1 449327"/>
                  <a:gd name="f611" fmla="*/ f447 1 357782"/>
                  <a:gd name="f612" fmla="*/ f448 1 449327"/>
                  <a:gd name="f613" fmla="*/ f449 1 357782"/>
                  <a:gd name="f614" fmla="*/ f450 1 357782"/>
                  <a:gd name="f615" fmla="*/ f451 1 449327"/>
                  <a:gd name="f616" fmla="*/ f452 1 357782"/>
                  <a:gd name="f617" fmla="*/ f453 1 449327"/>
                  <a:gd name="f618" fmla="*/ f454 1 357782"/>
                  <a:gd name="f619" fmla="*/ f455 1 449327"/>
                  <a:gd name="f620" fmla="*/ f456 1 357782"/>
                  <a:gd name="f621" fmla="*/ f457 1 449327"/>
                  <a:gd name="f622" fmla="*/ f458 1 357782"/>
                  <a:gd name="f623" fmla="*/ f459 1 357782"/>
                  <a:gd name="f624" fmla="*/ f460 1 449327"/>
                  <a:gd name="f625" fmla="*/ f461 1 357782"/>
                  <a:gd name="f626" fmla="*/ f462 1 449327"/>
                  <a:gd name="f627" fmla="*/ f463 1 357782"/>
                  <a:gd name="f628" fmla="*/ f464 1 449327"/>
                  <a:gd name="f629" fmla="*/ f465 1 357782"/>
                  <a:gd name="f630" fmla="*/ f466 1 449327"/>
                  <a:gd name="f631" fmla="*/ f467 1 357782"/>
                  <a:gd name="f632" fmla="*/ f468 1 449327"/>
                  <a:gd name="f633" fmla="*/ f469 1 357782"/>
                  <a:gd name="f634" fmla="*/ f470 1 449327"/>
                  <a:gd name="f635" fmla="*/ f471 1 357782"/>
                  <a:gd name="f636" fmla="*/ f472 1 449327"/>
                  <a:gd name="f637" fmla="*/ f473 1 357782"/>
                  <a:gd name="f638" fmla="*/ f474 1 449327"/>
                  <a:gd name="f639" fmla="*/ f475 1 357782"/>
                  <a:gd name="f640" fmla="*/ f476 1 449327"/>
                  <a:gd name="f641" fmla="*/ f477 1 357782"/>
                  <a:gd name="f642" fmla="*/ f478 1 449327"/>
                  <a:gd name="f643" fmla="*/ f479 1 357782"/>
                  <a:gd name="f644" fmla="*/ f480 1 449327"/>
                  <a:gd name="f645" fmla="*/ f481 1 357782"/>
                  <a:gd name="f646" fmla="*/ f482 1 449327"/>
                  <a:gd name="f647" fmla="*/ f483 1 357782"/>
                  <a:gd name="f648" fmla="*/ f484 1 449327"/>
                  <a:gd name="f649" fmla="*/ f485 1 357782"/>
                  <a:gd name="f650" fmla="*/ f486 1 449327"/>
                  <a:gd name="f651" fmla="*/ f487 1 357782"/>
                  <a:gd name="f652" fmla="*/ f488 1 449327"/>
                  <a:gd name="f653" fmla="*/ f489 1 357782"/>
                  <a:gd name="f654" fmla="*/ f490 1 449327"/>
                  <a:gd name="f655" fmla="*/ f491 1 357782"/>
                  <a:gd name="f656" fmla="*/ f492 1 449327"/>
                  <a:gd name="f657" fmla="*/ f493 1 357782"/>
                  <a:gd name="f658" fmla="*/ f494 1 449327"/>
                  <a:gd name="f659" fmla="*/ f495 1 357782"/>
                  <a:gd name="f660" fmla="*/ f496 1 449327"/>
                  <a:gd name="f661" fmla="*/ f497 1 357782"/>
                  <a:gd name="f662" fmla="*/ f498 1 449327"/>
                  <a:gd name="f663" fmla="*/ f499 1 357782"/>
                  <a:gd name="f664" fmla="*/ f500 1 449327"/>
                  <a:gd name="f665" fmla="*/ f501 1 357782"/>
                  <a:gd name="f666" fmla="*/ f502 1 449327"/>
                  <a:gd name="f667" fmla="*/ f503 1 357782"/>
                  <a:gd name="f668" fmla="*/ f504 1 449327"/>
                  <a:gd name="f669" fmla="*/ f505 1 449327"/>
                  <a:gd name="f670" fmla="*/ f506 1 357782"/>
                  <a:gd name="f671" fmla="*/ f507 1 449327"/>
                  <a:gd name="f672" fmla="*/ f508 1 449327"/>
                  <a:gd name="f673" fmla="*/ f509 1 357782"/>
                  <a:gd name="f674" fmla="*/ f510 1 449327"/>
                  <a:gd name="f675" fmla="*/ f511 1 357782"/>
                  <a:gd name="f676" fmla="*/ f512 1 449327"/>
                  <a:gd name="f677" fmla="*/ f513 1 357782"/>
                  <a:gd name="f678" fmla="*/ f514 1 449327"/>
                  <a:gd name="f679" fmla="*/ f515 1 357782"/>
                  <a:gd name="f680" fmla="*/ f516 1 449327"/>
                  <a:gd name="f681" fmla="*/ f517 1 357782"/>
                  <a:gd name="f682" fmla="*/ f518 1 449327"/>
                  <a:gd name="f683" fmla="*/ f519 1 357782"/>
                  <a:gd name="f684" fmla="*/ f520 1 449327"/>
                  <a:gd name="f685" fmla="*/ f521 1 449327"/>
                  <a:gd name="f686" fmla="*/ f522 1 357782"/>
                  <a:gd name="f687" fmla="*/ f523 1 449327"/>
                  <a:gd name="f688" fmla="*/ f524 1 357782"/>
                  <a:gd name="f689" fmla="*/ f525 1 449327"/>
                  <a:gd name="f690" fmla="*/ f526 1 357782"/>
                  <a:gd name="f691" fmla="*/ f527 1 449327"/>
                  <a:gd name="f692" fmla="*/ f528 1 357782"/>
                  <a:gd name="f693" fmla="*/ f529 1 449327"/>
                  <a:gd name="f694" fmla="*/ f530 1 357782"/>
                  <a:gd name="f695" fmla="*/ f531 1 449327"/>
                  <a:gd name="f696" fmla="*/ f532 1 357782"/>
                  <a:gd name="f697" fmla="*/ f533 1 449327"/>
                  <a:gd name="f698" fmla="*/ f534 1 357782"/>
                  <a:gd name="f699" fmla="*/ f535 1 449327"/>
                  <a:gd name="f700" fmla="*/ f536 1 357782"/>
                  <a:gd name="f701" fmla="*/ f537 1 449327"/>
                  <a:gd name="f702" fmla="*/ f538 1 357782"/>
                  <a:gd name="f703" fmla="*/ f539 1 449327"/>
                  <a:gd name="f704" fmla="*/ f540 1 357782"/>
                  <a:gd name="f705" fmla="*/ f541 1 449327"/>
                  <a:gd name="f706" fmla="*/ f542 1 449327"/>
                  <a:gd name="f707" fmla="*/ f543 1 449327"/>
                  <a:gd name="f708" fmla="*/ f544 1 357782"/>
                  <a:gd name="f709" fmla="*/ f545 1 449327"/>
                  <a:gd name="f710" fmla="*/ f546 1 357782"/>
                  <a:gd name="f711" fmla="*/ f547 1 357782"/>
                  <a:gd name="f712" fmla="*/ f548 1 449327"/>
                  <a:gd name="f713" fmla="*/ f549 1 449327"/>
                  <a:gd name="f714" fmla="*/ f550 1 357782"/>
                  <a:gd name="f715" fmla="*/ f551 1 449327"/>
                  <a:gd name="f716" fmla="*/ f552 1 357782"/>
                  <a:gd name="f717" fmla="*/ f553 1 449327"/>
                  <a:gd name="f718" fmla="*/ f554 1 449327"/>
                  <a:gd name="f719" fmla="*/ f555 1 357782"/>
                  <a:gd name="f720" fmla="*/ f556 1 449327"/>
                  <a:gd name="f721" fmla="*/ f557 1 449327"/>
                  <a:gd name="f722" fmla="*/ f558 1 449327"/>
                  <a:gd name="f723" fmla="*/ f559 1 357782"/>
                  <a:gd name="f724" fmla="*/ f560 1 449327"/>
                  <a:gd name="f725" fmla="*/ f561 1 449327"/>
                  <a:gd name="f726" fmla="*/ f562 1 357782"/>
                  <a:gd name="f727" fmla="*/ f563 1 449327"/>
                  <a:gd name="f728" fmla="*/ f564 1 357782"/>
                  <a:gd name="f729" fmla="*/ f565 1 449327"/>
                  <a:gd name="f730" fmla="*/ f566 1 357782"/>
                  <a:gd name="f731" fmla="*/ f395 1 f402"/>
                  <a:gd name="f732" fmla="*/ f396 1 f402"/>
                  <a:gd name="f733" fmla="*/ f395 1 f403"/>
                  <a:gd name="f734" fmla="*/ f397 1 f403"/>
                  <a:gd name="f735" fmla="*/ f568 1 f402"/>
                  <a:gd name="f736" fmla="*/ f569 1 f403"/>
                  <a:gd name="f737" fmla="*/ f570 1 f402"/>
                  <a:gd name="f738" fmla="*/ f571 1 f403"/>
                  <a:gd name="f739" fmla="*/ f572 1 f402"/>
                  <a:gd name="f740" fmla="*/ f573 1 f403"/>
                  <a:gd name="f741" fmla="*/ f574 1 f402"/>
                  <a:gd name="f742" fmla="*/ f575 1 f403"/>
                  <a:gd name="f743" fmla="*/ f576 1 f402"/>
                  <a:gd name="f744" fmla="*/ f577 1 f403"/>
                  <a:gd name="f745" fmla="*/ f578 1 f402"/>
                  <a:gd name="f746" fmla="*/ f579 1 f403"/>
                  <a:gd name="f747" fmla="*/ f580 1 f402"/>
                  <a:gd name="f748" fmla="*/ f581 1 f403"/>
                  <a:gd name="f749" fmla="*/ f582 1 f402"/>
                  <a:gd name="f750" fmla="*/ f583 1 f403"/>
                  <a:gd name="f751" fmla="*/ f584 1 f402"/>
                  <a:gd name="f752" fmla="*/ f585 1 f403"/>
                  <a:gd name="f753" fmla="*/ f586 1 f402"/>
                  <a:gd name="f754" fmla="*/ f587 1 f403"/>
                  <a:gd name="f755" fmla="*/ f588 1 f402"/>
                  <a:gd name="f756" fmla="*/ f589 1 f403"/>
                  <a:gd name="f757" fmla="*/ f590 1 f402"/>
                  <a:gd name="f758" fmla="*/ f591 1 f403"/>
                  <a:gd name="f759" fmla="*/ f592 1 f402"/>
                  <a:gd name="f760" fmla="*/ f593 1 f403"/>
                  <a:gd name="f761" fmla="*/ f594 1 f402"/>
                  <a:gd name="f762" fmla="*/ f595 1 f403"/>
                  <a:gd name="f763" fmla="*/ f596 1 f402"/>
                  <a:gd name="f764" fmla="*/ f597 1 f403"/>
                  <a:gd name="f765" fmla="*/ f598 1 f402"/>
                  <a:gd name="f766" fmla="*/ f599 1 f403"/>
                  <a:gd name="f767" fmla="*/ f600 1 f402"/>
                  <a:gd name="f768" fmla="*/ f601 1 f403"/>
                  <a:gd name="f769" fmla="*/ f602 1 f402"/>
                  <a:gd name="f770" fmla="*/ f603 1 f403"/>
                  <a:gd name="f771" fmla="*/ f604 1 f402"/>
                  <a:gd name="f772" fmla="*/ f605 1 f403"/>
                  <a:gd name="f773" fmla="*/ f606 1 f402"/>
                  <a:gd name="f774" fmla="*/ f607 1 f403"/>
                  <a:gd name="f775" fmla="*/ f608 1 f402"/>
                  <a:gd name="f776" fmla="*/ f609 1 f403"/>
                  <a:gd name="f777" fmla="*/ f610 1 f402"/>
                  <a:gd name="f778" fmla="*/ f611 1 f403"/>
                  <a:gd name="f779" fmla="*/ f612 1 f402"/>
                  <a:gd name="f780" fmla="*/ f613 1 f403"/>
                  <a:gd name="f781" fmla="*/ f614 1 f403"/>
                  <a:gd name="f782" fmla="*/ f615 1 f402"/>
                  <a:gd name="f783" fmla="*/ f616 1 f403"/>
                  <a:gd name="f784" fmla="*/ f617 1 f402"/>
                  <a:gd name="f785" fmla="*/ f618 1 f403"/>
                  <a:gd name="f786" fmla="*/ f619 1 f402"/>
                  <a:gd name="f787" fmla="*/ f620 1 f403"/>
                  <a:gd name="f788" fmla="*/ f621 1 f402"/>
                  <a:gd name="f789" fmla="*/ f622 1 f403"/>
                  <a:gd name="f790" fmla="*/ f623 1 f403"/>
                  <a:gd name="f791" fmla="*/ f624 1 f402"/>
                  <a:gd name="f792" fmla="*/ f625 1 f403"/>
                  <a:gd name="f793" fmla="*/ f626 1 f402"/>
                  <a:gd name="f794" fmla="*/ f627 1 f403"/>
                  <a:gd name="f795" fmla="*/ f628 1 f402"/>
                  <a:gd name="f796" fmla="*/ f629 1 f403"/>
                  <a:gd name="f797" fmla="*/ f630 1 f402"/>
                  <a:gd name="f798" fmla="*/ f631 1 f403"/>
                  <a:gd name="f799" fmla="*/ f632 1 f402"/>
                  <a:gd name="f800" fmla="*/ f633 1 f403"/>
                  <a:gd name="f801" fmla="*/ f634 1 f402"/>
                  <a:gd name="f802" fmla="*/ f635 1 f403"/>
                  <a:gd name="f803" fmla="*/ f636 1 f402"/>
                  <a:gd name="f804" fmla="*/ f637 1 f403"/>
                  <a:gd name="f805" fmla="*/ f638 1 f402"/>
                  <a:gd name="f806" fmla="*/ f639 1 f403"/>
                  <a:gd name="f807" fmla="*/ f640 1 f402"/>
                  <a:gd name="f808" fmla="*/ f641 1 f403"/>
                  <a:gd name="f809" fmla="*/ f642 1 f402"/>
                  <a:gd name="f810" fmla="*/ f643 1 f403"/>
                  <a:gd name="f811" fmla="*/ f644 1 f402"/>
                  <a:gd name="f812" fmla="*/ f645 1 f403"/>
                  <a:gd name="f813" fmla="*/ f646 1 f402"/>
                  <a:gd name="f814" fmla="*/ f647 1 f403"/>
                  <a:gd name="f815" fmla="*/ f648 1 f402"/>
                  <a:gd name="f816" fmla="*/ f649 1 f403"/>
                  <a:gd name="f817" fmla="*/ f650 1 f402"/>
                  <a:gd name="f818" fmla="*/ f651 1 f403"/>
                  <a:gd name="f819" fmla="*/ f652 1 f402"/>
                  <a:gd name="f820" fmla="*/ f653 1 f403"/>
                  <a:gd name="f821" fmla="*/ f654 1 f402"/>
                  <a:gd name="f822" fmla="*/ f655 1 f403"/>
                  <a:gd name="f823" fmla="*/ f656 1 f402"/>
                  <a:gd name="f824" fmla="*/ f657 1 f403"/>
                  <a:gd name="f825" fmla="*/ f658 1 f402"/>
                  <a:gd name="f826" fmla="*/ f659 1 f403"/>
                  <a:gd name="f827" fmla="*/ f660 1 f402"/>
                  <a:gd name="f828" fmla="*/ f661 1 f403"/>
                  <a:gd name="f829" fmla="*/ f662 1 f402"/>
                  <a:gd name="f830" fmla="*/ f663 1 f403"/>
                  <a:gd name="f831" fmla="*/ f664 1 f402"/>
                  <a:gd name="f832" fmla="*/ f665 1 f403"/>
                  <a:gd name="f833" fmla="*/ f666 1 f402"/>
                  <a:gd name="f834" fmla="*/ f667 1 f403"/>
                  <a:gd name="f835" fmla="*/ f668 1 f402"/>
                  <a:gd name="f836" fmla="*/ f669 1 f402"/>
                  <a:gd name="f837" fmla="*/ f670 1 f403"/>
                  <a:gd name="f838" fmla="*/ f671 1 f402"/>
                  <a:gd name="f839" fmla="*/ f672 1 f402"/>
                  <a:gd name="f840" fmla="*/ f673 1 f403"/>
                  <a:gd name="f841" fmla="*/ f674 1 f402"/>
                  <a:gd name="f842" fmla="*/ f675 1 f403"/>
                  <a:gd name="f843" fmla="*/ f676 1 f402"/>
                  <a:gd name="f844" fmla="*/ f677 1 f403"/>
                  <a:gd name="f845" fmla="*/ f678 1 f402"/>
                  <a:gd name="f846" fmla="*/ f679 1 f403"/>
                  <a:gd name="f847" fmla="*/ f680 1 f402"/>
                  <a:gd name="f848" fmla="*/ f681 1 f403"/>
                  <a:gd name="f849" fmla="*/ f682 1 f402"/>
                  <a:gd name="f850" fmla="*/ f683 1 f403"/>
                  <a:gd name="f851" fmla="*/ f684 1 f402"/>
                  <a:gd name="f852" fmla="*/ f685 1 f402"/>
                  <a:gd name="f853" fmla="*/ f686 1 f403"/>
                  <a:gd name="f854" fmla="*/ f687 1 f402"/>
                  <a:gd name="f855" fmla="*/ f688 1 f403"/>
                  <a:gd name="f856" fmla="*/ f689 1 f402"/>
                  <a:gd name="f857" fmla="*/ f690 1 f403"/>
                  <a:gd name="f858" fmla="*/ f691 1 f402"/>
                  <a:gd name="f859" fmla="*/ f692 1 f403"/>
                  <a:gd name="f860" fmla="*/ f693 1 f402"/>
                  <a:gd name="f861" fmla="*/ f694 1 f403"/>
                  <a:gd name="f862" fmla="*/ f695 1 f402"/>
                  <a:gd name="f863" fmla="*/ f696 1 f403"/>
                  <a:gd name="f864" fmla="*/ f697 1 f402"/>
                  <a:gd name="f865" fmla="*/ f698 1 f403"/>
                  <a:gd name="f866" fmla="*/ f699 1 f402"/>
                  <a:gd name="f867" fmla="*/ f700 1 f403"/>
                  <a:gd name="f868" fmla="*/ f701 1 f402"/>
                  <a:gd name="f869" fmla="*/ f702 1 f403"/>
                  <a:gd name="f870" fmla="*/ f703 1 f402"/>
                  <a:gd name="f871" fmla="*/ f704 1 f403"/>
                  <a:gd name="f872" fmla="*/ f705 1 f402"/>
                  <a:gd name="f873" fmla="*/ f706 1 f402"/>
                  <a:gd name="f874" fmla="*/ f707 1 f402"/>
                  <a:gd name="f875" fmla="*/ f708 1 f403"/>
                  <a:gd name="f876" fmla="*/ f709 1 f402"/>
                  <a:gd name="f877" fmla="*/ f710 1 f403"/>
                  <a:gd name="f878" fmla="*/ f711 1 f403"/>
                  <a:gd name="f879" fmla="*/ f712 1 f402"/>
                  <a:gd name="f880" fmla="*/ f713 1 f402"/>
                  <a:gd name="f881" fmla="*/ f714 1 f403"/>
                  <a:gd name="f882" fmla="*/ f715 1 f402"/>
                  <a:gd name="f883" fmla="*/ f716 1 f403"/>
                  <a:gd name="f884" fmla="*/ f717 1 f402"/>
                  <a:gd name="f885" fmla="*/ f718 1 f402"/>
                  <a:gd name="f886" fmla="*/ f719 1 f403"/>
                  <a:gd name="f887" fmla="*/ f720 1 f402"/>
                  <a:gd name="f888" fmla="*/ f721 1 f402"/>
                  <a:gd name="f889" fmla="*/ f722 1 f402"/>
                  <a:gd name="f890" fmla="*/ f723 1 f403"/>
                  <a:gd name="f891" fmla="*/ f724 1 f402"/>
                  <a:gd name="f892" fmla="*/ f725 1 f402"/>
                  <a:gd name="f893" fmla="*/ f726 1 f403"/>
                  <a:gd name="f894" fmla="*/ f727 1 f402"/>
                  <a:gd name="f895" fmla="*/ f728 1 f403"/>
                  <a:gd name="f896" fmla="*/ f729 1 f402"/>
                  <a:gd name="f897" fmla="*/ f730 1 f403"/>
                  <a:gd name="f898" fmla="*/ f731 f393 1"/>
                  <a:gd name="f899" fmla="*/ f732 f393 1"/>
                  <a:gd name="f900" fmla="*/ f734 f394 1"/>
                  <a:gd name="f901" fmla="*/ f733 f394 1"/>
                  <a:gd name="f902" fmla="*/ f735 f393 1"/>
                  <a:gd name="f903" fmla="*/ f736 f394 1"/>
                  <a:gd name="f904" fmla="*/ f737 f393 1"/>
                  <a:gd name="f905" fmla="*/ f738 f394 1"/>
                  <a:gd name="f906" fmla="*/ f739 f393 1"/>
                  <a:gd name="f907" fmla="*/ f740 f394 1"/>
                  <a:gd name="f908" fmla="*/ f741 f393 1"/>
                  <a:gd name="f909" fmla="*/ f742 f394 1"/>
                  <a:gd name="f910" fmla="*/ f743 f393 1"/>
                  <a:gd name="f911" fmla="*/ f744 f394 1"/>
                  <a:gd name="f912" fmla="*/ f745 f393 1"/>
                  <a:gd name="f913" fmla="*/ f746 f394 1"/>
                  <a:gd name="f914" fmla="*/ f747 f393 1"/>
                  <a:gd name="f915" fmla="*/ f748 f394 1"/>
                  <a:gd name="f916" fmla="*/ f749 f393 1"/>
                  <a:gd name="f917" fmla="*/ f750 f394 1"/>
                  <a:gd name="f918" fmla="*/ f751 f393 1"/>
                  <a:gd name="f919" fmla="*/ f752 f394 1"/>
                  <a:gd name="f920" fmla="*/ f753 f393 1"/>
                  <a:gd name="f921" fmla="*/ f754 f394 1"/>
                  <a:gd name="f922" fmla="*/ f755 f393 1"/>
                  <a:gd name="f923" fmla="*/ f756 f394 1"/>
                  <a:gd name="f924" fmla="*/ f757 f393 1"/>
                  <a:gd name="f925" fmla="*/ f758 f394 1"/>
                  <a:gd name="f926" fmla="*/ f759 f393 1"/>
                  <a:gd name="f927" fmla="*/ f760 f394 1"/>
                  <a:gd name="f928" fmla="*/ f761 f393 1"/>
                  <a:gd name="f929" fmla="*/ f762 f394 1"/>
                  <a:gd name="f930" fmla="*/ f763 f393 1"/>
                  <a:gd name="f931" fmla="*/ f764 f394 1"/>
                  <a:gd name="f932" fmla="*/ f765 f393 1"/>
                  <a:gd name="f933" fmla="*/ f766 f394 1"/>
                  <a:gd name="f934" fmla="*/ f767 f393 1"/>
                  <a:gd name="f935" fmla="*/ f768 f394 1"/>
                  <a:gd name="f936" fmla="*/ f769 f393 1"/>
                  <a:gd name="f937" fmla="*/ f770 f394 1"/>
                  <a:gd name="f938" fmla="*/ f771 f393 1"/>
                  <a:gd name="f939" fmla="*/ f772 f394 1"/>
                  <a:gd name="f940" fmla="*/ f773 f393 1"/>
                  <a:gd name="f941" fmla="*/ f774 f394 1"/>
                  <a:gd name="f942" fmla="*/ f775 f393 1"/>
                  <a:gd name="f943" fmla="*/ f776 f394 1"/>
                  <a:gd name="f944" fmla="*/ f777 f393 1"/>
                  <a:gd name="f945" fmla="*/ f778 f394 1"/>
                  <a:gd name="f946" fmla="*/ f779 f393 1"/>
                  <a:gd name="f947" fmla="*/ f780 f394 1"/>
                  <a:gd name="f948" fmla="*/ f781 f394 1"/>
                  <a:gd name="f949" fmla="*/ f782 f393 1"/>
                  <a:gd name="f950" fmla="*/ f783 f394 1"/>
                  <a:gd name="f951" fmla="*/ f784 f393 1"/>
                  <a:gd name="f952" fmla="*/ f785 f394 1"/>
                  <a:gd name="f953" fmla="*/ f786 f393 1"/>
                  <a:gd name="f954" fmla="*/ f787 f394 1"/>
                  <a:gd name="f955" fmla="*/ f788 f393 1"/>
                  <a:gd name="f956" fmla="*/ f789 f394 1"/>
                  <a:gd name="f957" fmla="*/ f790 f394 1"/>
                  <a:gd name="f958" fmla="*/ f791 f393 1"/>
                  <a:gd name="f959" fmla="*/ f792 f394 1"/>
                  <a:gd name="f960" fmla="*/ f793 f393 1"/>
                  <a:gd name="f961" fmla="*/ f794 f394 1"/>
                  <a:gd name="f962" fmla="*/ f795 f393 1"/>
                  <a:gd name="f963" fmla="*/ f796 f394 1"/>
                  <a:gd name="f964" fmla="*/ f797 f393 1"/>
                  <a:gd name="f965" fmla="*/ f798 f394 1"/>
                  <a:gd name="f966" fmla="*/ f799 f393 1"/>
                  <a:gd name="f967" fmla="*/ f800 f394 1"/>
                  <a:gd name="f968" fmla="*/ f801 f393 1"/>
                  <a:gd name="f969" fmla="*/ f802 f394 1"/>
                  <a:gd name="f970" fmla="*/ f803 f393 1"/>
                  <a:gd name="f971" fmla="*/ f804 f394 1"/>
                  <a:gd name="f972" fmla="*/ f805 f393 1"/>
                  <a:gd name="f973" fmla="*/ f806 f394 1"/>
                  <a:gd name="f974" fmla="*/ f807 f393 1"/>
                  <a:gd name="f975" fmla="*/ f808 f394 1"/>
                  <a:gd name="f976" fmla="*/ f809 f393 1"/>
                  <a:gd name="f977" fmla="*/ f810 f394 1"/>
                  <a:gd name="f978" fmla="*/ f811 f393 1"/>
                  <a:gd name="f979" fmla="*/ f812 f394 1"/>
                  <a:gd name="f980" fmla="*/ f813 f393 1"/>
                  <a:gd name="f981" fmla="*/ f814 f394 1"/>
                  <a:gd name="f982" fmla="*/ f815 f393 1"/>
                  <a:gd name="f983" fmla="*/ f816 f394 1"/>
                  <a:gd name="f984" fmla="*/ f817 f393 1"/>
                  <a:gd name="f985" fmla="*/ f818 f394 1"/>
                  <a:gd name="f986" fmla="*/ f819 f393 1"/>
                  <a:gd name="f987" fmla="*/ f820 f394 1"/>
                  <a:gd name="f988" fmla="*/ f821 f393 1"/>
                  <a:gd name="f989" fmla="*/ f822 f394 1"/>
                  <a:gd name="f990" fmla="*/ f823 f393 1"/>
                  <a:gd name="f991" fmla="*/ f824 f394 1"/>
                  <a:gd name="f992" fmla="*/ f825 f393 1"/>
                  <a:gd name="f993" fmla="*/ f826 f394 1"/>
                  <a:gd name="f994" fmla="*/ f827 f393 1"/>
                  <a:gd name="f995" fmla="*/ f828 f394 1"/>
                  <a:gd name="f996" fmla="*/ f829 f393 1"/>
                  <a:gd name="f997" fmla="*/ f830 f394 1"/>
                  <a:gd name="f998" fmla="*/ f831 f393 1"/>
                  <a:gd name="f999" fmla="*/ f832 f394 1"/>
                  <a:gd name="f1000" fmla="*/ f833 f393 1"/>
                  <a:gd name="f1001" fmla="*/ f834 f394 1"/>
                  <a:gd name="f1002" fmla="*/ f835 f393 1"/>
                  <a:gd name="f1003" fmla="*/ f836 f393 1"/>
                  <a:gd name="f1004" fmla="*/ f837 f394 1"/>
                  <a:gd name="f1005" fmla="*/ f838 f393 1"/>
                  <a:gd name="f1006" fmla="*/ f839 f393 1"/>
                  <a:gd name="f1007" fmla="*/ f840 f394 1"/>
                  <a:gd name="f1008" fmla="*/ f841 f393 1"/>
                  <a:gd name="f1009" fmla="*/ f842 f394 1"/>
                  <a:gd name="f1010" fmla="*/ f843 f393 1"/>
                  <a:gd name="f1011" fmla="*/ f844 f394 1"/>
                  <a:gd name="f1012" fmla="*/ f845 f393 1"/>
                  <a:gd name="f1013" fmla="*/ f846 f394 1"/>
                  <a:gd name="f1014" fmla="*/ f847 f393 1"/>
                  <a:gd name="f1015" fmla="*/ f848 f394 1"/>
                  <a:gd name="f1016" fmla="*/ f849 f393 1"/>
                  <a:gd name="f1017" fmla="*/ f850 f394 1"/>
                  <a:gd name="f1018" fmla="*/ f851 f393 1"/>
                  <a:gd name="f1019" fmla="*/ f852 f393 1"/>
                  <a:gd name="f1020" fmla="*/ f853 f394 1"/>
                  <a:gd name="f1021" fmla="*/ f854 f393 1"/>
                  <a:gd name="f1022" fmla="*/ f855 f394 1"/>
                  <a:gd name="f1023" fmla="*/ f856 f393 1"/>
                  <a:gd name="f1024" fmla="*/ f857 f394 1"/>
                  <a:gd name="f1025" fmla="*/ f858 f393 1"/>
                  <a:gd name="f1026" fmla="*/ f859 f394 1"/>
                  <a:gd name="f1027" fmla="*/ f860 f393 1"/>
                  <a:gd name="f1028" fmla="*/ f861 f394 1"/>
                  <a:gd name="f1029" fmla="*/ f862 f393 1"/>
                  <a:gd name="f1030" fmla="*/ f863 f394 1"/>
                  <a:gd name="f1031" fmla="*/ f864 f393 1"/>
                  <a:gd name="f1032" fmla="*/ f865 f394 1"/>
                  <a:gd name="f1033" fmla="*/ f866 f393 1"/>
                  <a:gd name="f1034" fmla="*/ f867 f394 1"/>
                  <a:gd name="f1035" fmla="*/ f868 f393 1"/>
                  <a:gd name="f1036" fmla="*/ f869 f394 1"/>
                  <a:gd name="f1037" fmla="*/ f870 f393 1"/>
                  <a:gd name="f1038" fmla="*/ f871 f394 1"/>
                  <a:gd name="f1039" fmla="*/ f872 f393 1"/>
                  <a:gd name="f1040" fmla="*/ f873 f393 1"/>
                  <a:gd name="f1041" fmla="*/ f874 f393 1"/>
                  <a:gd name="f1042" fmla="*/ f875 f394 1"/>
                  <a:gd name="f1043" fmla="*/ f876 f393 1"/>
                  <a:gd name="f1044" fmla="*/ f877 f394 1"/>
                  <a:gd name="f1045" fmla="*/ f878 f394 1"/>
                  <a:gd name="f1046" fmla="*/ f879 f393 1"/>
                  <a:gd name="f1047" fmla="*/ f880 f393 1"/>
                  <a:gd name="f1048" fmla="*/ f881 f394 1"/>
                  <a:gd name="f1049" fmla="*/ f882 f393 1"/>
                  <a:gd name="f1050" fmla="*/ f883 f394 1"/>
                  <a:gd name="f1051" fmla="*/ f884 f393 1"/>
                  <a:gd name="f1052" fmla="*/ f885 f393 1"/>
                  <a:gd name="f1053" fmla="*/ f886 f394 1"/>
                  <a:gd name="f1054" fmla="*/ f887 f393 1"/>
                  <a:gd name="f1055" fmla="*/ f888 f393 1"/>
                  <a:gd name="f1056" fmla="*/ f889 f393 1"/>
                  <a:gd name="f1057" fmla="*/ f890 f394 1"/>
                  <a:gd name="f1058" fmla="*/ f891 f393 1"/>
                  <a:gd name="f1059" fmla="*/ f892 f393 1"/>
                  <a:gd name="f1060" fmla="*/ f893 f394 1"/>
                  <a:gd name="f1061" fmla="*/ f894 f393 1"/>
                  <a:gd name="f1062" fmla="*/ f895 f394 1"/>
                  <a:gd name="f1063" fmla="*/ f896 f393 1"/>
                  <a:gd name="f1064" fmla="*/ f897 f39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567">
                    <a:pos x="f902" y="f903"/>
                  </a:cxn>
                  <a:cxn ang="f567">
                    <a:pos x="f904" y="f905"/>
                  </a:cxn>
                  <a:cxn ang="f567">
                    <a:pos x="f906" y="f907"/>
                  </a:cxn>
                  <a:cxn ang="f567">
                    <a:pos x="f908" y="f909"/>
                  </a:cxn>
                  <a:cxn ang="f567">
                    <a:pos x="f910" y="f911"/>
                  </a:cxn>
                  <a:cxn ang="f567">
                    <a:pos x="f912" y="f913"/>
                  </a:cxn>
                  <a:cxn ang="f567">
                    <a:pos x="f914" y="f915"/>
                  </a:cxn>
                  <a:cxn ang="f567">
                    <a:pos x="f916" y="f917"/>
                  </a:cxn>
                  <a:cxn ang="f567">
                    <a:pos x="f918" y="f919"/>
                  </a:cxn>
                  <a:cxn ang="f567">
                    <a:pos x="f920" y="f921"/>
                  </a:cxn>
                  <a:cxn ang="f567">
                    <a:pos x="f922" y="f923"/>
                  </a:cxn>
                  <a:cxn ang="f567">
                    <a:pos x="f924" y="f925"/>
                  </a:cxn>
                  <a:cxn ang="f567">
                    <a:pos x="f926" y="f927"/>
                  </a:cxn>
                  <a:cxn ang="f567">
                    <a:pos x="f928" y="f929"/>
                  </a:cxn>
                  <a:cxn ang="f567">
                    <a:pos x="f930" y="f931"/>
                  </a:cxn>
                  <a:cxn ang="f567">
                    <a:pos x="f932" y="f933"/>
                  </a:cxn>
                  <a:cxn ang="f567">
                    <a:pos x="f934" y="f935"/>
                  </a:cxn>
                  <a:cxn ang="f567">
                    <a:pos x="f902" y="f903"/>
                  </a:cxn>
                  <a:cxn ang="f567">
                    <a:pos x="f936" y="f937"/>
                  </a:cxn>
                  <a:cxn ang="f567">
                    <a:pos x="f938" y="f939"/>
                  </a:cxn>
                  <a:cxn ang="f567">
                    <a:pos x="f940" y="f941"/>
                  </a:cxn>
                  <a:cxn ang="f567">
                    <a:pos x="f942" y="f943"/>
                  </a:cxn>
                  <a:cxn ang="f567">
                    <a:pos x="f944" y="f945"/>
                  </a:cxn>
                  <a:cxn ang="f567">
                    <a:pos x="f946" y="f947"/>
                  </a:cxn>
                  <a:cxn ang="f567">
                    <a:pos x="f936" y="f937"/>
                  </a:cxn>
                  <a:cxn ang="f567">
                    <a:pos x="f922" y="f948"/>
                  </a:cxn>
                  <a:cxn ang="f567">
                    <a:pos x="f949" y="f950"/>
                  </a:cxn>
                  <a:cxn ang="f567">
                    <a:pos x="f951" y="f952"/>
                  </a:cxn>
                  <a:cxn ang="f567">
                    <a:pos x="f953" y="f954"/>
                  </a:cxn>
                  <a:cxn ang="f567">
                    <a:pos x="f922" y="f948"/>
                  </a:cxn>
                  <a:cxn ang="f567">
                    <a:pos x="f955" y="f956"/>
                  </a:cxn>
                  <a:cxn ang="f567">
                    <a:pos x="f949" y="f957"/>
                  </a:cxn>
                  <a:cxn ang="f567">
                    <a:pos x="f958" y="f959"/>
                  </a:cxn>
                  <a:cxn ang="f567">
                    <a:pos x="f960" y="f961"/>
                  </a:cxn>
                  <a:cxn ang="f567">
                    <a:pos x="f962" y="f963"/>
                  </a:cxn>
                  <a:cxn ang="f567">
                    <a:pos x="f964" y="f965"/>
                  </a:cxn>
                  <a:cxn ang="f567">
                    <a:pos x="f955" y="f956"/>
                  </a:cxn>
                  <a:cxn ang="f567">
                    <a:pos x="f966" y="f967"/>
                  </a:cxn>
                  <a:cxn ang="f567">
                    <a:pos x="f968" y="f969"/>
                  </a:cxn>
                  <a:cxn ang="f567">
                    <a:pos x="f970" y="f971"/>
                  </a:cxn>
                  <a:cxn ang="f567">
                    <a:pos x="f972" y="f973"/>
                  </a:cxn>
                  <a:cxn ang="f567">
                    <a:pos x="f966" y="f967"/>
                  </a:cxn>
                  <a:cxn ang="f567">
                    <a:pos x="f974" y="f975"/>
                  </a:cxn>
                  <a:cxn ang="f567">
                    <a:pos x="f976" y="f977"/>
                  </a:cxn>
                  <a:cxn ang="f567">
                    <a:pos x="f978" y="f979"/>
                  </a:cxn>
                  <a:cxn ang="f567">
                    <a:pos x="f980" y="f981"/>
                  </a:cxn>
                  <a:cxn ang="f567">
                    <a:pos x="f982" y="f983"/>
                  </a:cxn>
                  <a:cxn ang="f567">
                    <a:pos x="f984" y="f985"/>
                  </a:cxn>
                  <a:cxn ang="f567">
                    <a:pos x="f974" y="f975"/>
                  </a:cxn>
                  <a:cxn ang="f567">
                    <a:pos x="f986" y="f987"/>
                  </a:cxn>
                  <a:cxn ang="f567">
                    <a:pos x="f988" y="f989"/>
                  </a:cxn>
                  <a:cxn ang="f567">
                    <a:pos x="f990" y="f991"/>
                  </a:cxn>
                  <a:cxn ang="f567">
                    <a:pos x="f992" y="f993"/>
                  </a:cxn>
                  <a:cxn ang="f567">
                    <a:pos x="f994" y="f995"/>
                  </a:cxn>
                  <a:cxn ang="f567">
                    <a:pos x="f996" y="f997"/>
                  </a:cxn>
                  <a:cxn ang="f567">
                    <a:pos x="f986" y="f987"/>
                  </a:cxn>
                  <a:cxn ang="f567">
                    <a:pos x="f998" y="f999"/>
                  </a:cxn>
                  <a:cxn ang="f567">
                    <a:pos x="f1000" y="f1001"/>
                  </a:cxn>
                  <a:cxn ang="f567">
                    <a:pos x="f906" y="f935"/>
                  </a:cxn>
                  <a:cxn ang="f567">
                    <a:pos x="f1002" y="f927"/>
                  </a:cxn>
                  <a:cxn ang="f567">
                    <a:pos x="f1003" y="f1004"/>
                  </a:cxn>
                  <a:cxn ang="f567">
                    <a:pos x="f998" y="f999"/>
                  </a:cxn>
                  <a:cxn ang="f567">
                    <a:pos x="f1005" y="f1001"/>
                  </a:cxn>
                  <a:cxn ang="f567">
                    <a:pos x="f1006" y="f1007"/>
                  </a:cxn>
                  <a:cxn ang="f567">
                    <a:pos x="f1008" y="f1009"/>
                  </a:cxn>
                  <a:cxn ang="f567">
                    <a:pos x="f1010" y="f1011"/>
                  </a:cxn>
                  <a:cxn ang="f567">
                    <a:pos x="f1005" y="f1001"/>
                  </a:cxn>
                  <a:cxn ang="f567">
                    <a:pos x="f1012" y="f1013"/>
                  </a:cxn>
                  <a:cxn ang="f567">
                    <a:pos x="f1014" y="f1015"/>
                  </a:cxn>
                  <a:cxn ang="f567">
                    <a:pos x="f1016" y="f1017"/>
                  </a:cxn>
                  <a:cxn ang="f567">
                    <a:pos x="f1018" y="f1009"/>
                  </a:cxn>
                  <a:cxn ang="f567">
                    <a:pos x="f1019" y="f1020"/>
                  </a:cxn>
                  <a:cxn ang="f567">
                    <a:pos x="f1012" y="f1013"/>
                  </a:cxn>
                  <a:cxn ang="f567">
                    <a:pos x="f1021" y="f1022"/>
                  </a:cxn>
                  <a:cxn ang="f567">
                    <a:pos x="f1023" y="f1024"/>
                  </a:cxn>
                  <a:cxn ang="f567">
                    <a:pos x="f1025" y="f1026"/>
                  </a:cxn>
                  <a:cxn ang="f567">
                    <a:pos x="f1027" y="f1028"/>
                  </a:cxn>
                  <a:cxn ang="f567">
                    <a:pos x="f1029" y="f1030"/>
                  </a:cxn>
                  <a:cxn ang="f567">
                    <a:pos x="f1031" y="f1032"/>
                  </a:cxn>
                  <a:cxn ang="f567">
                    <a:pos x="f1021" y="f1022"/>
                  </a:cxn>
                  <a:cxn ang="f567">
                    <a:pos x="f1033" y="f1034"/>
                  </a:cxn>
                  <a:cxn ang="f567">
                    <a:pos x="f1035" y="f1036"/>
                  </a:cxn>
                  <a:cxn ang="f567">
                    <a:pos x="f1037" y="f1038"/>
                  </a:cxn>
                  <a:cxn ang="f567">
                    <a:pos x="f1039" y="f931"/>
                  </a:cxn>
                  <a:cxn ang="f567">
                    <a:pos x="f1040" y="f1022"/>
                  </a:cxn>
                  <a:cxn ang="f567">
                    <a:pos x="f1033" y="f1034"/>
                  </a:cxn>
                  <a:cxn ang="f567">
                    <a:pos x="f1041" y="f1042"/>
                  </a:cxn>
                  <a:cxn ang="f567">
                    <a:pos x="f1043" y="f1044"/>
                  </a:cxn>
                  <a:cxn ang="f567">
                    <a:pos x="f904" y="f1045"/>
                  </a:cxn>
                  <a:cxn ang="f567">
                    <a:pos x="f1046" y="f1024"/>
                  </a:cxn>
                  <a:cxn ang="f567">
                    <a:pos x="f1047" y="f1048"/>
                  </a:cxn>
                  <a:cxn ang="f567">
                    <a:pos x="f1049" y="f1050"/>
                  </a:cxn>
                  <a:cxn ang="f567">
                    <a:pos x="f1041" y="f1042"/>
                  </a:cxn>
                  <a:cxn ang="f567">
                    <a:pos x="f1051" y="f1042"/>
                  </a:cxn>
                  <a:cxn ang="f567">
                    <a:pos x="f1052" y="f1053"/>
                  </a:cxn>
                  <a:cxn ang="f567">
                    <a:pos x="f1054" y="f1045"/>
                  </a:cxn>
                  <a:cxn ang="f567">
                    <a:pos x="f1055" y="f1048"/>
                  </a:cxn>
                  <a:cxn ang="f567">
                    <a:pos x="f1056" y="f1057"/>
                  </a:cxn>
                  <a:cxn ang="f567">
                    <a:pos x="f1051" y="f1042"/>
                  </a:cxn>
                  <a:cxn ang="f567">
                    <a:pos x="f1058" y="f1013"/>
                  </a:cxn>
                  <a:cxn ang="f567">
                    <a:pos x="f1059" y="f1060"/>
                  </a:cxn>
                  <a:cxn ang="f567">
                    <a:pos x="f1061" y="f1062"/>
                  </a:cxn>
                  <a:cxn ang="f567">
                    <a:pos x="f1063" y="f1064"/>
                  </a:cxn>
                  <a:cxn ang="f567">
                    <a:pos x="f1058" y="f1013"/>
                  </a:cxn>
                </a:cxnLst>
                <a:rect l="f898" t="f901" r="f899" b="f900"/>
                <a:pathLst>
                  <a:path w="449327" h="357782">
                    <a:moveTo>
                      <a:pt x="f8" y="f9"/>
                    </a:moveTo>
                    <a:cubicBezTo>
                      <a:pt x="f10" y="f11"/>
                      <a:pt x="f12" y="f13"/>
                      <a:pt x="f14" y="f15"/>
                    </a:cubicBezTo>
                    <a:cubicBezTo>
                      <a:pt x="f16" y="f17"/>
                      <a:pt x="f18" y="f19"/>
                      <a:pt x="f20" y="f21"/>
                    </a:cubicBezTo>
                    <a:cubicBezTo>
                      <a:pt x="f22" y="f23"/>
                      <a:pt x="f24" y="f25"/>
                      <a:pt x="f26" y="f27"/>
                    </a:cubicBezTo>
                    <a:cubicBezTo>
                      <a:pt x="f28" y="f29"/>
                      <a:pt x="f28" y="f30"/>
                      <a:pt x="f31" y="f32"/>
                    </a:cubicBezTo>
                    <a:cubicBezTo>
                      <a:pt x="f33" y="f34"/>
                      <a:pt x="f35" y="f36"/>
                      <a:pt x="f37" y="f38"/>
                    </a:cubicBezTo>
                    <a:cubicBezTo>
                      <a:pt x="f39" y="f40"/>
                      <a:pt x="f41" y="f42"/>
                      <a:pt x="f43" y="f5"/>
                    </a:cubicBezTo>
                    <a:cubicBezTo>
                      <a:pt x="f41" y="f5"/>
                      <a:pt x="f39" y="f44"/>
                      <a:pt x="f39" y="f44"/>
                    </a:cubicBezTo>
                    <a:cubicBezTo>
                      <a:pt x="f33" y="f45"/>
                      <a:pt x="f28" y="f46"/>
                      <a:pt x="f47" y="f48"/>
                    </a:cubicBezTo>
                    <a:cubicBezTo>
                      <a:pt x="f49" y="f50"/>
                      <a:pt x="f51" y="f52"/>
                      <a:pt x="f53" y="f54"/>
                    </a:cubicBezTo>
                    <a:cubicBezTo>
                      <a:pt x="f55" y="f56"/>
                      <a:pt x="f57" y="f58"/>
                      <a:pt x="f59" y="f60"/>
                    </a:cubicBezTo>
                    <a:cubicBezTo>
                      <a:pt x="f61" y="f62"/>
                      <a:pt x="f63" y="f64"/>
                      <a:pt x="f61" y="f65"/>
                    </a:cubicBezTo>
                    <a:cubicBezTo>
                      <a:pt x="f59" y="f66"/>
                      <a:pt x="f67" y="f68"/>
                      <a:pt x="f69" y="f70"/>
                    </a:cubicBezTo>
                    <a:cubicBezTo>
                      <a:pt x="f71" y="f72"/>
                      <a:pt x="f73" y="f74"/>
                      <a:pt x="f75" y="f76"/>
                    </a:cubicBezTo>
                    <a:cubicBezTo>
                      <a:pt x="f77" y="f78"/>
                      <a:pt x="f79" y="f80"/>
                      <a:pt x="f81" y="f82"/>
                    </a:cubicBezTo>
                    <a:cubicBezTo>
                      <a:pt x="f83" y="f15"/>
                      <a:pt x="f84" y="f85"/>
                      <a:pt x="f86" y="f87"/>
                    </a:cubicBezTo>
                    <a:cubicBezTo>
                      <a:pt x="f88" y="f89"/>
                      <a:pt x="f90" y="f91"/>
                      <a:pt x="f92" y="f93"/>
                    </a:cubicBezTo>
                    <a:cubicBezTo>
                      <a:pt x="f92" y="f94"/>
                      <a:pt x="f8" y="f95"/>
                      <a:pt x="f8" y="f9"/>
                    </a:cubicBezTo>
                    <a:close/>
                    <a:moveTo>
                      <a:pt x="f96" y="f97"/>
                    </a:moveTo>
                    <a:cubicBezTo>
                      <a:pt x="f96" y="f98"/>
                      <a:pt x="f59" y="f99"/>
                      <a:pt x="f100" y="f101"/>
                    </a:cubicBezTo>
                    <a:cubicBezTo>
                      <a:pt x="f102" y="f103"/>
                      <a:pt x="f104" y="f27"/>
                      <a:pt x="f105" y="f106"/>
                    </a:cubicBezTo>
                    <a:cubicBezTo>
                      <a:pt x="f107" y="f108"/>
                      <a:pt x="f109" y="f106"/>
                      <a:pt x="f109" y="f110"/>
                    </a:cubicBezTo>
                    <a:cubicBezTo>
                      <a:pt x="f109" y="f62"/>
                      <a:pt x="f107" y="f111"/>
                      <a:pt x="f49" y="f112"/>
                    </a:cubicBezTo>
                    <a:cubicBezTo>
                      <a:pt x="f113" y="f114"/>
                      <a:pt x="f104" y="f115"/>
                      <a:pt x="f57" y="f116"/>
                    </a:cubicBezTo>
                    <a:cubicBezTo>
                      <a:pt x="f117" y="f64"/>
                      <a:pt x="f118" y="f119"/>
                      <a:pt x="f96" y="f97"/>
                    </a:cubicBezTo>
                    <a:close/>
                    <a:moveTo>
                      <a:pt x="f59" y="f120"/>
                    </a:moveTo>
                    <a:cubicBezTo>
                      <a:pt x="f59" y="f121"/>
                      <a:pt x="f51" y="f122"/>
                      <a:pt x="f107" y="f123"/>
                    </a:cubicBezTo>
                    <a:cubicBezTo>
                      <a:pt x="f124" y="f125"/>
                      <a:pt x="f35" y="f126"/>
                      <a:pt x="f127" y="f128"/>
                    </a:cubicBezTo>
                    <a:cubicBezTo>
                      <a:pt x="f129" y="f130"/>
                      <a:pt x="f131" y="f132"/>
                      <a:pt x="f113" y="f133"/>
                    </a:cubicBezTo>
                    <a:cubicBezTo>
                      <a:pt x="f53" y="f134"/>
                      <a:pt x="f59" y="f135"/>
                      <a:pt x="f59" y="f120"/>
                    </a:cubicBezTo>
                    <a:close/>
                    <a:moveTo>
                      <a:pt x="f24" y="f136"/>
                    </a:moveTo>
                    <a:cubicBezTo>
                      <a:pt x="f137" y="f138"/>
                      <a:pt x="f139" y="f140"/>
                      <a:pt x="f107" y="f141"/>
                    </a:cubicBezTo>
                    <a:cubicBezTo>
                      <a:pt x="f109" y="f142"/>
                      <a:pt x="f26" y="f143"/>
                      <a:pt x="f129" y="f144"/>
                    </a:cubicBezTo>
                    <a:cubicBezTo>
                      <a:pt x="f24" y="f145"/>
                      <a:pt x="f37" y="f146"/>
                      <a:pt x="f147" y="f148"/>
                    </a:cubicBezTo>
                    <a:cubicBezTo>
                      <a:pt x="f149" y="f150"/>
                      <a:pt x="f151" y="f152"/>
                      <a:pt x="f153" y="f154"/>
                    </a:cubicBezTo>
                    <a:cubicBezTo>
                      <a:pt x="f155" y="f143"/>
                      <a:pt x="f156" y="f157"/>
                      <a:pt x="f158" y="f159"/>
                    </a:cubicBezTo>
                    <a:cubicBezTo>
                      <a:pt x="f160" y="f161"/>
                      <a:pt x="f39" y="f140"/>
                      <a:pt x="f24" y="f136"/>
                    </a:cubicBezTo>
                    <a:close/>
                    <a:moveTo>
                      <a:pt x="f156" y="f162"/>
                    </a:moveTo>
                    <a:cubicBezTo>
                      <a:pt x="f151" y="f23"/>
                      <a:pt x="f163" y="f164"/>
                      <a:pt x="f165" y="f166"/>
                    </a:cubicBezTo>
                    <a:cubicBezTo>
                      <a:pt x="f167" y="f140"/>
                      <a:pt x="f168" y="f169"/>
                      <a:pt x="f170" y="f171"/>
                    </a:cubicBezTo>
                    <a:cubicBezTo>
                      <a:pt x="f172" y="f173"/>
                      <a:pt x="f174" y="f175"/>
                      <a:pt x="f176" y="f177"/>
                    </a:cubicBezTo>
                    <a:cubicBezTo>
                      <a:pt x="f151" y="f178"/>
                      <a:pt x="f43" y="f179"/>
                      <a:pt x="f156" y="f162"/>
                    </a:cubicBezTo>
                    <a:close/>
                    <a:moveTo>
                      <a:pt x="f180" y="f181"/>
                    </a:moveTo>
                    <a:cubicBezTo>
                      <a:pt x="f182" y="f183"/>
                      <a:pt x="f184" y="f185"/>
                      <a:pt x="f186" y="f187"/>
                    </a:cubicBezTo>
                    <a:cubicBezTo>
                      <a:pt x="f22" y="f68"/>
                      <a:pt x="f188" y="f189"/>
                      <a:pt x="f190" y="f191"/>
                    </a:cubicBezTo>
                    <a:cubicBezTo>
                      <a:pt x="f192" y="f193"/>
                      <a:pt x="f194" y="f189"/>
                      <a:pt x="f194" y="f195"/>
                    </a:cubicBezTo>
                    <a:cubicBezTo>
                      <a:pt x="f194" y="f21"/>
                      <a:pt x="f196" y="f197"/>
                      <a:pt x="f198" y="f199"/>
                    </a:cubicBezTo>
                    <a:cubicBezTo>
                      <a:pt x="f200" y="f201"/>
                      <a:pt x="f202" y="f203"/>
                      <a:pt x="f204" y="f205"/>
                    </a:cubicBezTo>
                    <a:cubicBezTo>
                      <a:pt x="f206" y="f177"/>
                      <a:pt x="f207" y="f203"/>
                      <a:pt x="f180" y="f181"/>
                    </a:cubicBezTo>
                    <a:close/>
                    <a:moveTo>
                      <a:pt x="f208" y="f193"/>
                    </a:moveTo>
                    <a:cubicBezTo>
                      <a:pt x="f209" y="f210"/>
                      <a:pt x="f211" y="f212"/>
                      <a:pt x="f213" y="f214"/>
                    </a:cubicBezTo>
                    <a:cubicBezTo>
                      <a:pt x="f215" y="f216"/>
                      <a:pt x="f217" y="f218"/>
                      <a:pt x="f219" y="f220"/>
                    </a:cubicBezTo>
                    <a:cubicBezTo>
                      <a:pt x="f221" y="f222"/>
                      <a:pt x="f180" y="f223"/>
                      <a:pt x="f207" y="f216"/>
                    </a:cubicBezTo>
                    <a:cubicBezTo>
                      <a:pt x="f224" y="f225"/>
                      <a:pt x="f226" y="f227"/>
                      <a:pt x="f228" y="f229"/>
                    </a:cubicBezTo>
                    <a:cubicBezTo>
                      <a:pt x="f219" y="f193"/>
                      <a:pt x="f230" y="f231"/>
                      <a:pt x="f215" y="f232"/>
                    </a:cubicBezTo>
                    <a:cubicBezTo>
                      <a:pt x="f233" y="f234"/>
                      <a:pt x="f235" y="f236"/>
                      <a:pt x="f208" y="f193"/>
                    </a:cubicBezTo>
                    <a:close/>
                    <a:moveTo>
                      <a:pt x="f237" y="f238"/>
                    </a:moveTo>
                    <a:cubicBezTo>
                      <a:pt x="f239" y="f240"/>
                      <a:pt x="f241" y="f242"/>
                      <a:pt x="f243" y="f244"/>
                    </a:cubicBezTo>
                    <a:cubicBezTo>
                      <a:pt x="f245" y="f246"/>
                      <a:pt x="f235" y="f247"/>
                      <a:pt x="f20" y="f93"/>
                    </a:cubicBezTo>
                    <a:cubicBezTo>
                      <a:pt x="f248" y="f249"/>
                      <a:pt x="f250" y="f251"/>
                      <a:pt x="f252" y="f70"/>
                    </a:cubicBezTo>
                    <a:cubicBezTo>
                      <a:pt x="f253" y="f254"/>
                      <a:pt x="f255" y="f220"/>
                      <a:pt x="f256" y="f218"/>
                    </a:cubicBezTo>
                    <a:cubicBezTo>
                      <a:pt x="f239" y="f257"/>
                      <a:pt x="f258" y="f220"/>
                      <a:pt x="f237" y="f238"/>
                    </a:cubicBezTo>
                    <a:close/>
                    <a:moveTo>
                      <a:pt x="f259" y="f244"/>
                    </a:moveTo>
                    <a:cubicBezTo>
                      <a:pt x="f260" y="f261"/>
                      <a:pt x="f262" y="f263"/>
                      <a:pt x="f264" y="f265"/>
                    </a:cubicBezTo>
                    <a:cubicBezTo>
                      <a:pt x="f266" y="f267"/>
                      <a:pt x="f258" y="f89"/>
                      <a:pt x="f268" y="f269"/>
                    </a:cubicBezTo>
                    <a:cubicBezTo>
                      <a:pt x="f270" y="f91"/>
                      <a:pt x="f264" y="f271"/>
                      <a:pt x="f262" y="f272"/>
                    </a:cubicBezTo>
                    <a:cubicBezTo>
                      <a:pt x="f273" y="f274"/>
                      <a:pt x="f275" y="f247"/>
                      <a:pt x="f259" y="f244"/>
                    </a:cubicBezTo>
                    <a:close/>
                    <a:moveTo>
                      <a:pt x="f276" y="f277"/>
                    </a:moveTo>
                    <a:cubicBezTo>
                      <a:pt x="f278" y="f279"/>
                      <a:pt x="f280" y="f11"/>
                      <a:pt x="f281" y="f282"/>
                    </a:cubicBezTo>
                    <a:cubicBezTo>
                      <a:pt x="f283" y="f87"/>
                      <a:pt x="f284" y="f285"/>
                      <a:pt x="f286" y="f17"/>
                    </a:cubicBezTo>
                    <a:cubicBezTo>
                      <a:pt x="f287" y="f265"/>
                      <a:pt x="f276" y="f288"/>
                      <a:pt x="f289" y="f269"/>
                    </a:cubicBezTo>
                    <a:cubicBezTo>
                      <a:pt x="f290" y="f291"/>
                      <a:pt x="f292" y="f293"/>
                      <a:pt x="f294" y="f295"/>
                    </a:cubicBezTo>
                    <a:cubicBezTo>
                      <a:pt x="f296" y="f17"/>
                      <a:pt x="f290" y="f297"/>
                      <a:pt x="f276" y="f277"/>
                    </a:cubicBezTo>
                    <a:close/>
                    <a:moveTo>
                      <a:pt x="f298" y="f299"/>
                    </a:moveTo>
                    <a:cubicBezTo>
                      <a:pt x="f300" y="f301"/>
                      <a:pt x="f302" y="f303"/>
                      <a:pt x="f304" y="f305"/>
                    </a:cubicBezTo>
                    <a:cubicBezTo>
                      <a:pt x="f306" y="f307"/>
                      <a:pt x="f308" y="f309"/>
                      <a:pt x="f310" y="f311"/>
                    </a:cubicBezTo>
                    <a:cubicBezTo>
                      <a:pt x="f312" y="f13"/>
                      <a:pt x="f313" y="f277"/>
                      <a:pt x="f314" y="f297"/>
                    </a:cubicBezTo>
                    <a:cubicBezTo>
                      <a:pt x="f315" y="f316"/>
                      <a:pt x="f317" y="f318"/>
                      <a:pt x="f319" y="f320"/>
                    </a:cubicBezTo>
                    <a:cubicBezTo>
                      <a:pt x="f298" y="f267"/>
                      <a:pt x="f321" y="f72"/>
                      <a:pt x="f322" y="f323"/>
                    </a:cubicBezTo>
                    <a:cubicBezTo>
                      <a:pt x="f324" y="f297"/>
                      <a:pt x="f325" y="f277"/>
                      <a:pt x="f298" y="f299"/>
                    </a:cubicBezTo>
                    <a:close/>
                    <a:moveTo>
                      <a:pt x="f326" y="f327"/>
                    </a:moveTo>
                    <a:cubicBezTo>
                      <a:pt x="f328" y="f329"/>
                      <a:pt x="f330" y="f331"/>
                      <a:pt x="f332" y="f333"/>
                    </a:cubicBezTo>
                    <a:cubicBezTo>
                      <a:pt x="f334" y="f335"/>
                      <a:pt x="f332" y="f336"/>
                      <a:pt x="f330" y="f337"/>
                    </a:cubicBezTo>
                    <a:cubicBezTo>
                      <a:pt x="f338" y="f301"/>
                      <a:pt x="f328" y="f299"/>
                      <a:pt x="f339" y="f82"/>
                    </a:cubicBezTo>
                    <a:cubicBezTo>
                      <a:pt x="f340" y="f15"/>
                      <a:pt x="f341" y="f277"/>
                      <a:pt x="f342" y="f299"/>
                    </a:cubicBezTo>
                    <a:cubicBezTo>
                      <a:pt x="f343" y="f303"/>
                      <a:pt x="f341" y="f344"/>
                      <a:pt x="f326" y="f327"/>
                    </a:cubicBezTo>
                    <a:close/>
                    <a:moveTo>
                      <a:pt x="f345" y="f335"/>
                    </a:moveTo>
                    <a:cubicBezTo>
                      <a:pt x="f346" y="f333"/>
                      <a:pt x="f347" y="f327"/>
                      <a:pt x="f348" y="f349"/>
                    </a:cubicBezTo>
                    <a:cubicBezTo>
                      <a:pt x="f350" y="f76"/>
                      <a:pt x="f351" y="f352"/>
                      <a:pt x="f14" y="f331"/>
                    </a:cubicBezTo>
                    <a:cubicBezTo>
                      <a:pt x="f353" y="f354"/>
                      <a:pt x="f351" y="f355"/>
                      <a:pt x="f356" y="f305"/>
                    </a:cubicBezTo>
                    <a:cubicBezTo>
                      <a:pt x="f357" y="f337"/>
                      <a:pt x="f358" y="f301"/>
                      <a:pt x="f359" y="f360"/>
                    </a:cubicBezTo>
                    <a:cubicBezTo>
                      <a:pt x="f361" y="f279"/>
                      <a:pt x="f362" y="f299"/>
                      <a:pt x="f363" y="f301"/>
                    </a:cubicBezTo>
                    <a:cubicBezTo>
                      <a:pt x="f364" y="f303"/>
                      <a:pt x="f365" y="f336"/>
                      <a:pt x="f345" y="f335"/>
                    </a:cubicBezTo>
                    <a:close/>
                    <a:moveTo>
                      <a:pt x="f366" y="f335"/>
                    </a:moveTo>
                    <a:cubicBezTo>
                      <a:pt x="f367" y="f333"/>
                      <a:pt x="f367" y="f327"/>
                      <a:pt x="f368" y="f369"/>
                    </a:cubicBezTo>
                    <a:cubicBezTo>
                      <a:pt x="f370" y="f352"/>
                      <a:pt x="f371" y="f349"/>
                      <a:pt x="f371" y="f331"/>
                    </a:cubicBezTo>
                    <a:cubicBezTo>
                      <a:pt x="f371" y="f335"/>
                      <a:pt x="f372" y="f311"/>
                      <a:pt x="f373" y="f360"/>
                    </a:cubicBezTo>
                    <a:cubicBezTo>
                      <a:pt x="f374" y="f82"/>
                      <a:pt x="f375" y="f279"/>
                      <a:pt x="f376" y="f377"/>
                    </a:cubicBezTo>
                    <a:cubicBezTo>
                      <a:pt x="f375" y="f303"/>
                      <a:pt x="f378" y="f336"/>
                      <a:pt x="f366" y="f335"/>
                    </a:cubicBezTo>
                    <a:close/>
                    <a:moveTo>
                      <a:pt x="f379" y="f277"/>
                    </a:moveTo>
                    <a:cubicBezTo>
                      <a:pt x="f380" y="f381"/>
                      <a:pt x="f380" y="f382"/>
                      <a:pt x="f383" y="f384"/>
                    </a:cubicBezTo>
                    <a:cubicBezTo>
                      <a:pt x="f79" y="f335"/>
                      <a:pt x="f385" y="f335"/>
                      <a:pt x="f385" y="f336"/>
                    </a:cubicBezTo>
                    <a:cubicBezTo>
                      <a:pt x="f385" y="f386"/>
                      <a:pt x="f79" y="f387"/>
                      <a:pt x="f388" y="f389"/>
                    </a:cubicBezTo>
                    <a:cubicBezTo>
                      <a:pt x="f390" y="f316"/>
                      <a:pt x="f391" y="f282"/>
                      <a:pt x="f379" y="f277"/>
                    </a:cubicBezTo>
                    <a:close/>
                  </a:path>
                </a:pathLst>
              </a:custGeom>
              <a:solidFill>
                <a:srgbClr val="DEF44F"/>
              </a:solidFill>
              <a:ln cap="rnd">
                <a:noFill/>
                <a:prstDash val="solid"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3429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1350" b="0" i="0" u="none" strike="noStrike" kern="1200" cap="none" spc="0" baseline="0">
                  <a:solidFill>
                    <a:srgbClr val="000000"/>
                  </a:solidFill>
                  <a:uFillTx/>
                  <a:latin typeface="Trebuchet MS"/>
                </a:endParaRPr>
              </a:p>
            </p:txBody>
          </p:sp>
          <p:sp>
            <p:nvSpPr>
              <p:cNvPr id="40" name="Freeform 100">
                <a:extLst>
                  <a:ext uri="{FF2B5EF4-FFF2-40B4-BE49-F238E27FC236}">
                    <a16:creationId xmlns:a16="http://schemas.microsoft.com/office/drawing/2014/main" id="{D118C3F3-BAC5-4867-96A9-B8C19BE95B85}"/>
                  </a:ext>
                </a:extLst>
              </p:cNvPr>
              <p:cNvSpPr/>
              <p:nvPr/>
            </p:nvSpPr>
            <p:spPr>
              <a:xfrm rot="17453578">
                <a:off x="2327568" y="2103449"/>
                <a:ext cx="356890" cy="281616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398593"/>
                  <a:gd name="f7" fmla="val 314528"/>
                  <a:gd name="f8" fmla="val 121117"/>
                  <a:gd name="f9" fmla="val 232808"/>
                  <a:gd name="f10" fmla="val 190650"/>
                  <a:gd name="f11" fmla="val 291672"/>
                  <a:gd name="f12" fmla="val 315427"/>
                  <a:gd name="f13" fmla="val 358131"/>
                  <a:gd name="f14" fmla="val 390675"/>
                  <a:gd name="f15" fmla="val 276481"/>
                  <a:gd name="f16" fmla="val 392580"/>
                  <a:gd name="f17" fmla="val 274582"/>
                  <a:gd name="f18" fmla="val 271734"/>
                  <a:gd name="f19" fmla="val 391627"/>
                  <a:gd name="f20" fmla="val 269835"/>
                  <a:gd name="f21" fmla="val 394485"/>
                  <a:gd name="f22" fmla="val 265088"/>
                  <a:gd name="f23" fmla="val 396390"/>
                  <a:gd name="f24" fmla="val 259391"/>
                  <a:gd name="f25" fmla="val 397342"/>
                  <a:gd name="f26" fmla="val 252746"/>
                  <a:gd name="f27" fmla="val 399247"/>
                  <a:gd name="f28" fmla="val 242302"/>
                  <a:gd name="f29" fmla="val 229010"/>
                  <a:gd name="f30" fmla="val 395437"/>
                  <a:gd name="f31" fmla="val 214769"/>
                  <a:gd name="f32" fmla="val 381150"/>
                  <a:gd name="f33" fmla="val 145461"/>
                  <a:gd name="f34" fmla="val 297330"/>
                  <a:gd name="f35" fmla="val 89446"/>
                  <a:gd name="f36" fmla="val 243037"/>
                  <a:gd name="f37" fmla="val 53368"/>
                  <a:gd name="f38" fmla="val 189697"/>
                  <a:gd name="f39" fmla="val 17290"/>
                  <a:gd name="f40" fmla="val 123975"/>
                  <a:gd name="f41" fmla="val -5496"/>
                  <a:gd name="f42" fmla="val 60157"/>
                  <a:gd name="f43" fmla="val 1150"/>
                  <a:gd name="f44" fmla="val 42060"/>
                  <a:gd name="f45" fmla="val 3049"/>
                  <a:gd name="f46" fmla="val 26820"/>
                  <a:gd name="f47" fmla="val 11594"/>
                  <a:gd name="f48" fmla="val 16342"/>
                  <a:gd name="f49" fmla="val 22987"/>
                  <a:gd name="f50" fmla="val 3007"/>
                  <a:gd name="f51" fmla="val 38177"/>
                  <a:gd name="f52" fmla="val -3660"/>
                  <a:gd name="f53" fmla="val 60014"/>
                  <a:gd name="f54" fmla="val 2055"/>
                  <a:gd name="f55" fmla="val 82800"/>
                  <a:gd name="f56" fmla="val 146411"/>
                  <a:gd name="f57" fmla="val 74445"/>
                  <a:gd name="f58" fmla="val 192932"/>
                  <a:gd name="f59" fmla="val 45870"/>
                  <a:gd name="f60" fmla="val 32481"/>
                  <a:gd name="f61" fmla="val 53490"/>
                  <a:gd name="f62" fmla="val 26784"/>
                  <a:gd name="f63" fmla="val 63967"/>
                  <a:gd name="f64" fmla="val 76350"/>
                  <a:gd name="f65" fmla="val 22037"/>
                  <a:gd name="f66" fmla="val 164932"/>
                  <a:gd name="f67" fmla="val 13492"/>
                  <a:gd name="f68" fmla="val 256372"/>
                  <a:gd name="f69" fmla="val 79952"/>
                  <a:gd name="f70" fmla="val 319237"/>
                  <a:gd name="f71" fmla="val 135018"/>
                  <a:gd name="f72" fmla="val 346860"/>
                  <a:gd name="f73" fmla="val 158753"/>
                  <a:gd name="f74" fmla="val 202426"/>
                  <a:gd name="f75" fmla="val 238504"/>
                  <a:gd name="f76" fmla="val 369720"/>
                  <a:gd name="f77" fmla="val 277430"/>
                  <a:gd name="f78" fmla="val 339240"/>
                  <a:gd name="f79" fmla="val 288823"/>
                  <a:gd name="f80" fmla="val 283995"/>
                  <a:gd name="f81" fmla="val 307812"/>
                  <a:gd name="f82" fmla="val 234465"/>
                  <a:gd name="f83" fmla="val 188745"/>
                  <a:gd name="f84" fmla="val 258442"/>
                  <a:gd name="f85" fmla="val 186840"/>
                  <a:gd name="f86" fmla="val 257493"/>
                  <a:gd name="f87" fmla="val 167790"/>
                  <a:gd name="f88" fmla="val 246100"/>
                  <a:gd name="f89" fmla="val 163027"/>
                  <a:gd name="f90" fmla="val 243251"/>
                  <a:gd name="f91" fmla="val 140167"/>
                  <a:gd name="f92" fmla="val 228061"/>
                  <a:gd name="f93" fmla="val 120165"/>
                  <a:gd name="f94" fmla="val 210022"/>
                  <a:gd name="f95" fmla="val 100162"/>
                  <a:gd name="f96" fmla="val 190084"/>
                  <a:gd name="f97" fmla="val 82065"/>
                  <a:gd name="f98" fmla="val 171096"/>
                  <a:gd name="f99" fmla="val 62062"/>
                  <a:gd name="f100" fmla="val 154006"/>
                  <a:gd name="f101" fmla="val 134068"/>
                  <a:gd name="f102" fmla="val 19200"/>
                  <a:gd name="f103" fmla="val 101788"/>
                  <a:gd name="f104" fmla="val 15390"/>
                  <a:gd name="f105" fmla="val 54317"/>
                  <a:gd name="f106" fmla="+- 0 0 -90"/>
                  <a:gd name="f107" fmla="*/ f3 1 398593"/>
                  <a:gd name="f108" fmla="*/ f4 1 314528"/>
                  <a:gd name="f109" fmla="val f5"/>
                  <a:gd name="f110" fmla="val f6"/>
                  <a:gd name="f111" fmla="val f7"/>
                  <a:gd name="f112" fmla="*/ f106 f0 1"/>
                  <a:gd name="f113" fmla="+- f111 0 f109"/>
                  <a:gd name="f114" fmla="+- f110 0 f109"/>
                  <a:gd name="f115" fmla="*/ f112 1 f2"/>
                  <a:gd name="f116" fmla="*/ f114 1 398593"/>
                  <a:gd name="f117" fmla="*/ f113 1 314528"/>
                  <a:gd name="f118" fmla="*/ 121117 f114 1"/>
                  <a:gd name="f119" fmla="*/ 232808 f113 1"/>
                  <a:gd name="f120" fmla="*/ 390675 f114 1"/>
                  <a:gd name="f121" fmla="*/ 276481 f113 1"/>
                  <a:gd name="f122" fmla="*/ 391627 f114 1"/>
                  <a:gd name="f123" fmla="*/ 269835 f113 1"/>
                  <a:gd name="f124" fmla="*/ 397342 f114 1"/>
                  <a:gd name="f125" fmla="*/ 252746 f113 1"/>
                  <a:gd name="f126" fmla="*/ 395437 f114 1"/>
                  <a:gd name="f127" fmla="*/ 214769 f113 1"/>
                  <a:gd name="f128" fmla="*/ 243037 f114 1"/>
                  <a:gd name="f129" fmla="*/ 53368 f113 1"/>
                  <a:gd name="f130" fmla="*/ 60157 f114 1"/>
                  <a:gd name="f131" fmla="*/ 1150 f113 1"/>
                  <a:gd name="f132" fmla="*/ 16342 f114 1"/>
                  <a:gd name="f133" fmla="*/ 22987 f113 1"/>
                  <a:gd name="f134" fmla="*/ 2055 f114 1"/>
                  <a:gd name="f135" fmla="*/ 82800 f113 1"/>
                  <a:gd name="f136" fmla="*/ 45870 f114 1"/>
                  <a:gd name="f137" fmla="*/ 32481 f113 1"/>
                  <a:gd name="f138" fmla="*/ 76350 f114 1"/>
                  <a:gd name="f139" fmla="*/ 22037 f113 1"/>
                  <a:gd name="f140" fmla="*/ 319237 f114 1"/>
                  <a:gd name="f141" fmla="*/ 135018 f113 1"/>
                  <a:gd name="f142" fmla="*/ 381150 f114 1"/>
                  <a:gd name="f143" fmla="*/ 238504 f113 1"/>
                  <a:gd name="f144" fmla="*/ 339240 f114 1"/>
                  <a:gd name="f145" fmla="*/ 288823 f113 1"/>
                  <a:gd name="f146" fmla="*/ 188745 f114 1"/>
                  <a:gd name="f147" fmla="*/ 258442 f113 1"/>
                  <a:gd name="f148" fmla="*/ 163027 f114 1"/>
                  <a:gd name="f149" fmla="*/ 243251 f113 1"/>
                  <a:gd name="f150" fmla="*/ 100162 f114 1"/>
                  <a:gd name="f151" fmla="*/ 190084 f113 1"/>
                  <a:gd name="f152" fmla="*/ 134068 f113 1"/>
                  <a:gd name="f153" fmla="+- f115 0 f1"/>
                  <a:gd name="f154" fmla="*/ f118 1 398593"/>
                  <a:gd name="f155" fmla="*/ f119 1 314528"/>
                  <a:gd name="f156" fmla="*/ f120 1 398593"/>
                  <a:gd name="f157" fmla="*/ f121 1 314528"/>
                  <a:gd name="f158" fmla="*/ f122 1 398593"/>
                  <a:gd name="f159" fmla="*/ f123 1 314528"/>
                  <a:gd name="f160" fmla="*/ f124 1 398593"/>
                  <a:gd name="f161" fmla="*/ f125 1 314528"/>
                  <a:gd name="f162" fmla="*/ f126 1 398593"/>
                  <a:gd name="f163" fmla="*/ f127 1 314528"/>
                  <a:gd name="f164" fmla="*/ f128 1 398593"/>
                  <a:gd name="f165" fmla="*/ f129 1 314528"/>
                  <a:gd name="f166" fmla="*/ f130 1 398593"/>
                  <a:gd name="f167" fmla="*/ f131 1 314528"/>
                  <a:gd name="f168" fmla="*/ f132 1 398593"/>
                  <a:gd name="f169" fmla="*/ f133 1 314528"/>
                  <a:gd name="f170" fmla="*/ f134 1 398593"/>
                  <a:gd name="f171" fmla="*/ f135 1 314528"/>
                  <a:gd name="f172" fmla="*/ f136 1 398593"/>
                  <a:gd name="f173" fmla="*/ f137 1 314528"/>
                  <a:gd name="f174" fmla="*/ f138 1 398593"/>
                  <a:gd name="f175" fmla="*/ f139 1 314528"/>
                  <a:gd name="f176" fmla="*/ f140 1 398593"/>
                  <a:gd name="f177" fmla="*/ f141 1 314528"/>
                  <a:gd name="f178" fmla="*/ f142 1 398593"/>
                  <a:gd name="f179" fmla="*/ f143 1 314528"/>
                  <a:gd name="f180" fmla="*/ f144 1 398593"/>
                  <a:gd name="f181" fmla="*/ f145 1 314528"/>
                  <a:gd name="f182" fmla="*/ f146 1 398593"/>
                  <a:gd name="f183" fmla="*/ f147 1 314528"/>
                  <a:gd name="f184" fmla="*/ f148 1 398593"/>
                  <a:gd name="f185" fmla="*/ f149 1 314528"/>
                  <a:gd name="f186" fmla="*/ f150 1 398593"/>
                  <a:gd name="f187" fmla="*/ f151 1 314528"/>
                  <a:gd name="f188" fmla="*/ f152 1 314528"/>
                  <a:gd name="f189" fmla="*/ f109 1 f116"/>
                  <a:gd name="f190" fmla="*/ f110 1 f116"/>
                  <a:gd name="f191" fmla="*/ f109 1 f117"/>
                  <a:gd name="f192" fmla="*/ f111 1 f117"/>
                  <a:gd name="f193" fmla="*/ f154 1 f116"/>
                  <a:gd name="f194" fmla="*/ f155 1 f117"/>
                  <a:gd name="f195" fmla="*/ f156 1 f116"/>
                  <a:gd name="f196" fmla="*/ f157 1 f117"/>
                  <a:gd name="f197" fmla="*/ f158 1 f116"/>
                  <a:gd name="f198" fmla="*/ f159 1 f117"/>
                  <a:gd name="f199" fmla="*/ f160 1 f116"/>
                  <a:gd name="f200" fmla="*/ f161 1 f117"/>
                  <a:gd name="f201" fmla="*/ f162 1 f116"/>
                  <a:gd name="f202" fmla="*/ f163 1 f117"/>
                  <a:gd name="f203" fmla="*/ f164 1 f116"/>
                  <a:gd name="f204" fmla="*/ f165 1 f117"/>
                  <a:gd name="f205" fmla="*/ f166 1 f116"/>
                  <a:gd name="f206" fmla="*/ f167 1 f117"/>
                  <a:gd name="f207" fmla="*/ f168 1 f116"/>
                  <a:gd name="f208" fmla="*/ f169 1 f117"/>
                  <a:gd name="f209" fmla="*/ f170 1 f116"/>
                  <a:gd name="f210" fmla="*/ f171 1 f117"/>
                  <a:gd name="f211" fmla="*/ f172 1 f116"/>
                  <a:gd name="f212" fmla="*/ f173 1 f117"/>
                  <a:gd name="f213" fmla="*/ f174 1 f116"/>
                  <a:gd name="f214" fmla="*/ f175 1 f117"/>
                  <a:gd name="f215" fmla="*/ f176 1 f116"/>
                  <a:gd name="f216" fmla="*/ f177 1 f117"/>
                  <a:gd name="f217" fmla="*/ f178 1 f116"/>
                  <a:gd name="f218" fmla="*/ f179 1 f117"/>
                  <a:gd name="f219" fmla="*/ f180 1 f116"/>
                  <a:gd name="f220" fmla="*/ f181 1 f117"/>
                  <a:gd name="f221" fmla="*/ f182 1 f116"/>
                  <a:gd name="f222" fmla="*/ f183 1 f117"/>
                  <a:gd name="f223" fmla="*/ f184 1 f116"/>
                  <a:gd name="f224" fmla="*/ f185 1 f117"/>
                  <a:gd name="f225" fmla="*/ f186 1 f116"/>
                  <a:gd name="f226" fmla="*/ f187 1 f117"/>
                  <a:gd name="f227" fmla="*/ f188 1 f117"/>
                  <a:gd name="f228" fmla="*/ f189 f107 1"/>
                  <a:gd name="f229" fmla="*/ f190 f107 1"/>
                  <a:gd name="f230" fmla="*/ f192 f108 1"/>
                  <a:gd name="f231" fmla="*/ f191 f108 1"/>
                  <a:gd name="f232" fmla="*/ f193 f107 1"/>
                  <a:gd name="f233" fmla="*/ f194 f108 1"/>
                  <a:gd name="f234" fmla="*/ f195 f107 1"/>
                  <a:gd name="f235" fmla="*/ f196 f108 1"/>
                  <a:gd name="f236" fmla="*/ f197 f107 1"/>
                  <a:gd name="f237" fmla="*/ f198 f108 1"/>
                  <a:gd name="f238" fmla="*/ f199 f107 1"/>
                  <a:gd name="f239" fmla="*/ f200 f108 1"/>
                  <a:gd name="f240" fmla="*/ f201 f107 1"/>
                  <a:gd name="f241" fmla="*/ f202 f108 1"/>
                  <a:gd name="f242" fmla="*/ f203 f107 1"/>
                  <a:gd name="f243" fmla="*/ f204 f108 1"/>
                  <a:gd name="f244" fmla="*/ f205 f107 1"/>
                  <a:gd name="f245" fmla="*/ f206 f108 1"/>
                  <a:gd name="f246" fmla="*/ f207 f107 1"/>
                  <a:gd name="f247" fmla="*/ f208 f108 1"/>
                  <a:gd name="f248" fmla="*/ f209 f107 1"/>
                  <a:gd name="f249" fmla="*/ f210 f108 1"/>
                  <a:gd name="f250" fmla="*/ f211 f107 1"/>
                  <a:gd name="f251" fmla="*/ f212 f108 1"/>
                  <a:gd name="f252" fmla="*/ f213 f107 1"/>
                  <a:gd name="f253" fmla="*/ f214 f108 1"/>
                  <a:gd name="f254" fmla="*/ f215 f107 1"/>
                  <a:gd name="f255" fmla="*/ f216 f108 1"/>
                  <a:gd name="f256" fmla="*/ f217 f107 1"/>
                  <a:gd name="f257" fmla="*/ f218 f108 1"/>
                  <a:gd name="f258" fmla="*/ f219 f107 1"/>
                  <a:gd name="f259" fmla="*/ f220 f108 1"/>
                  <a:gd name="f260" fmla="*/ f221 f107 1"/>
                  <a:gd name="f261" fmla="*/ f222 f108 1"/>
                  <a:gd name="f262" fmla="*/ f223 f107 1"/>
                  <a:gd name="f263" fmla="*/ f224 f108 1"/>
                  <a:gd name="f264" fmla="*/ f225 f107 1"/>
                  <a:gd name="f265" fmla="*/ f226 f108 1"/>
                  <a:gd name="f266" fmla="*/ f227 f10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153">
                    <a:pos x="f232" y="f233"/>
                  </a:cxn>
                  <a:cxn ang="f153">
                    <a:pos x="f234" y="f235"/>
                  </a:cxn>
                  <a:cxn ang="f153">
                    <a:pos x="f236" y="f237"/>
                  </a:cxn>
                  <a:cxn ang="f153">
                    <a:pos x="f238" y="f239"/>
                  </a:cxn>
                  <a:cxn ang="f153">
                    <a:pos x="f240" y="f241"/>
                  </a:cxn>
                  <a:cxn ang="f153">
                    <a:pos x="f242" y="f243"/>
                  </a:cxn>
                  <a:cxn ang="f153">
                    <a:pos x="f244" y="f245"/>
                  </a:cxn>
                  <a:cxn ang="f153">
                    <a:pos x="f246" y="f247"/>
                  </a:cxn>
                  <a:cxn ang="f153">
                    <a:pos x="f248" y="f249"/>
                  </a:cxn>
                  <a:cxn ang="f153">
                    <a:pos x="f232" y="f233"/>
                  </a:cxn>
                  <a:cxn ang="f153">
                    <a:pos x="f250" y="f251"/>
                  </a:cxn>
                  <a:cxn ang="f153">
                    <a:pos x="f252" y="f253"/>
                  </a:cxn>
                  <a:cxn ang="f153">
                    <a:pos x="f254" y="f255"/>
                  </a:cxn>
                  <a:cxn ang="f153">
                    <a:pos x="f256" y="f257"/>
                  </a:cxn>
                  <a:cxn ang="f153">
                    <a:pos x="f258" y="f259"/>
                  </a:cxn>
                  <a:cxn ang="f153">
                    <a:pos x="f260" y="f261"/>
                  </a:cxn>
                  <a:cxn ang="f153">
                    <a:pos x="f262" y="f263"/>
                  </a:cxn>
                  <a:cxn ang="f153">
                    <a:pos x="f264" y="f265"/>
                  </a:cxn>
                  <a:cxn ang="f153">
                    <a:pos x="f250" y="f266"/>
                  </a:cxn>
                  <a:cxn ang="f153">
                    <a:pos x="f250" y="f251"/>
                  </a:cxn>
                </a:cxnLst>
                <a:rect l="f228" t="f231" r="f229" b="f230"/>
                <a:pathLst>
                  <a:path w="398593" h="314528">
                    <a:moveTo>
                      <a:pt x="f8" y="f9"/>
                    </a:moveTo>
                    <a:cubicBezTo>
                      <a:pt x="f10" y="f11"/>
                      <a:pt x="f12" y="f13"/>
                      <a:pt x="f14" y="f15"/>
                    </a:cubicBezTo>
                    <a:cubicBezTo>
                      <a:pt x="f16" y="f17"/>
                      <a:pt x="f16" y="f18"/>
                      <a:pt x="f19" y="f20"/>
                    </a:cubicBez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7" y="f29"/>
                      <a:pt x="f30" y="f31"/>
                    </a:cubicBezTo>
                    <a:cubicBezTo>
                      <a:pt x="f32" y="f3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42" y="f43"/>
                    </a:cubicBezTo>
                    <a:cubicBezTo>
                      <a:pt x="f44" y="f45"/>
                      <a:pt x="f46" y="f47"/>
                      <a:pt x="f48" y="f49"/>
                    </a:cubicBezTo>
                    <a:cubicBezTo>
                      <a:pt x="f50" y="f51"/>
                      <a:pt x="f52" y="f53"/>
                      <a:pt x="f54" y="f55"/>
                    </a:cubicBezTo>
                    <a:cubicBezTo>
                      <a:pt x="f48" y="f56"/>
                      <a:pt x="f57" y="f58"/>
                      <a:pt x="f8" y="f9"/>
                    </a:cubicBezTo>
                    <a:close/>
                    <a:moveTo>
                      <a:pt x="f59" y="f60"/>
                    </a:moveTo>
                    <a:cubicBezTo>
                      <a:pt x="f61" y="f62"/>
                      <a:pt x="f63" y="f49"/>
                      <a:pt x="f64" y="f65"/>
                    </a:cubicBezTo>
                    <a:cubicBezTo>
                      <a:pt x="f66" y="f67"/>
                      <a:pt x="f68" y="f69"/>
                      <a:pt x="f70" y="f71"/>
                    </a:cubicBezTo>
                    <a:cubicBezTo>
                      <a:pt x="f72" y="f73"/>
                      <a:pt x="f32" y="f74"/>
                      <a:pt x="f32" y="f75"/>
                    </a:cubicBezTo>
                    <a:cubicBezTo>
                      <a:pt x="f32" y="f24"/>
                      <a:pt x="f76" y="f77"/>
                      <a:pt x="f78" y="f79"/>
                    </a:cubicBezTo>
                    <a:cubicBezTo>
                      <a:pt x="f80" y="f81"/>
                      <a:pt x="f82" y="f79"/>
                      <a:pt x="f83" y="f84"/>
                    </a:cubicBezTo>
                    <a:cubicBezTo>
                      <a:pt x="f85" y="f86"/>
                      <a:pt x="f87" y="f88"/>
                      <a:pt x="f89" y="f90"/>
                    </a:cubicBezTo>
                    <a:cubicBezTo>
                      <a:pt x="f91" y="f92"/>
                      <a:pt x="f93" y="f94"/>
                      <a:pt x="f95" y="f96"/>
                    </a:cubicBezTo>
                    <a:cubicBezTo>
                      <a:pt x="f97" y="f98"/>
                      <a:pt x="f99" y="f100"/>
                      <a:pt x="f59" y="f101"/>
                    </a:cubicBezTo>
                    <a:cubicBezTo>
                      <a:pt x="f102" y="f103"/>
                      <a:pt x="f104" y="f105"/>
                      <a:pt x="f59" y="f60"/>
                    </a:cubicBezTo>
                    <a:close/>
                  </a:path>
                </a:pathLst>
              </a:custGeom>
              <a:solidFill>
                <a:srgbClr val="DEF44F"/>
              </a:solidFill>
              <a:ln cap="rnd">
                <a:noFill/>
                <a:prstDash val="solid"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3429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1350" b="0" i="0" u="none" strike="noStrike" kern="1200" cap="none" spc="0" baseline="0">
                  <a:solidFill>
                    <a:srgbClr val="000000"/>
                  </a:solidFill>
                  <a:uFillTx/>
                  <a:latin typeface="Trebuchet MS"/>
                </a:endParaRPr>
              </a:p>
            </p:txBody>
          </p:sp>
        </p:grpSp>
        <p:grpSp>
          <p:nvGrpSpPr>
            <p:cNvPr id="41" name="Графический объект 135">
              <a:extLst>
                <a:ext uri="{FF2B5EF4-FFF2-40B4-BE49-F238E27FC236}">
                  <a16:creationId xmlns:a16="http://schemas.microsoft.com/office/drawing/2014/main" id="{9082AE36-22A7-4D08-BA66-4F923D253854}"/>
                </a:ext>
              </a:extLst>
            </p:cNvPr>
            <p:cNvGrpSpPr/>
            <p:nvPr/>
          </p:nvGrpSpPr>
          <p:grpSpPr>
            <a:xfrm>
              <a:off x="2445217" y="1484489"/>
              <a:ext cx="567174" cy="401451"/>
              <a:chOff x="2445217" y="1484489"/>
              <a:chExt cx="567174" cy="401451"/>
            </a:xfrm>
          </p:grpSpPr>
          <p:sp>
            <p:nvSpPr>
              <p:cNvPr id="42" name="Freeform 102">
                <a:extLst>
                  <a:ext uri="{FF2B5EF4-FFF2-40B4-BE49-F238E27FC236}">
                    <a16:creationId xmlns:a16="http://schemas.microsoft.com/office/drawing/2014/main" id="{F99F829A-4DE1-405B-BF0B-0197A5869094}"/>
                  </a:ext>
                </a:extLst>
              </p:cNvPr>
              <p:cNvSpPr/>
              <p:nvPr/>
            </p:nvSpPr>
            <p:spPr>
              <a:xfrm rot="11739596">
                <a:off x="2445217" y="1484489"/>
                <a:ext cx="567174" cy="356497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481130"/>
                  <a:gd name="f7" fmla="val 302411"/>
                  <a:gd name="f8" fmla="val 474345"/>
                  <a:gd name="f9" fmla="val 55066"/>
                  <a:gd name="f10" fmla="val 472440"/>
                  <a:gd name="f11" fmla="val 49370"/>
                  <a:gd name="f12" fmla="val 470535"/>
                  <a:gd name="f13" fmla="val 43673"/>
                  <a:gd name="f14" fmla="val 468630"/>
                  <a:gd name="f15" fmla="val 38926"/>
                  <a:gd name="f16" fmla="val 463868"/>
                  <a:gd name="f17" fmla="val 25634"/>
                  <a:gd name="f18" fmla="val 456248"/>
                  <a:gd name="f19" fmla="val 10444"/>
                  <a:gd name="f20" fmla="val 445770"/>
                  <a:gd name="f21" fmla="val 446723"/>
                  <a:gd name="f22" fmla="val 949"/>
                  <a:gd name="f23" fmla="val 447675"/>
                  <a:gd name="f24" fmla="val 2848"/>
                  <a:gd name="f25" fmla="val 448628"/>
                  <a:gd name="f26" fmla="val 4747"/>
                  <a:gd name="f27" fmla="val 48420"/>
                  <a:gd name="f28" fmla="val 441960"/>
                  <a:gd name="f29" fmla="val 112031"/>
                  <a:gd name="f30" fmla="val 409575"/>
                  <a:gd name="f31" fmla="val 143362"/>
                  <a:gd name="f32" fmla="val 357188"/>
                  <a:gd name="f33" fmla="val 193681"/>
                  <a:gd name="f34" fmla="val 288608"/>
                  <a:gd name="f35" fmla="val 224063"/>
                  <a:gd name="f36" fmla="val 219075"/>
                  <a:gd name="f37" fmla="val 239253"/>
                  <a:gd name="f38" fmla="val 165735"/>
                  <a:gd name="f39" fmla="val 250646"/>
                  <a:gd name="f40" fmla="val 95250"/>
                  <a:gd name="f41" fmla="val 268685"/>
                  <a:gd name="f42" fmla="val 43815"/>
                  <a:gd name="f43" fmla="val 242101"/>
                  <a:gd name="f44" fmla="val 25718"/>
                  <a:gd name="f45" fmla="val 232607"/>
                  <a:gd name="f46" fmla="val 16193"/>
                  <a:gd name="f47" fmla="val 226911"/>
                  <a:gd name="f48" fmla="val 7620"/>
                  <a:gd name="f49" fmla="val 215518"/>
                  <a:gd name="f50" fmla="val 2858"/>
                  <a:gd name="f51" fmla="val 210771"/>
                  <a:gd name="f52" fmla="val 1905"/>
                  <a:gd name="f53" fmla="val 206973"/>
                  <a:gd name="f54" fmla="val 952"/>
                  <a:gd name="f55" fmla="val 204125"/>
                  <a:gd name="f56" fmla="val 202226"/>
                  <a:gd name="f57" fmla="val 201277"/>
                  <a:gd name="f58" fmla="val 199378"/>
                  <a:gd name="f59" fmla="val 200327"/>
                  <a:gd name="f60" fmla="val 3810"/>
                  <a:gd name="f61" fmla="val 8573"/>
                  <a:gd name="f62" fmla="val 220265"/>
                  <a:gd name="f63" fmla="val 13335"/>
                  <a:gd name="f64" fmla="val 228810"/>
                  <a:gd name="f65" fmla="val 15240"/>
                  <a:gd name="f66" fmla="val 19050"/>
                  <a:gd name="f67" fmla="val 238304"/>
                  <a:gd name="f68" fmla="val 21908"/>
                  <a:gd name="f69" fmla="val 243051"/>
                  <a:gd name="f70" fmla="val 22860"/>
                  <a:gd name="f71" fmla="val 245899"/>
                  <a:gd name="f72" fmla="val 249697"/>
                  <a:gd name="f73" fmla="val 29527"/>
                  <a:gd name="f74" fmla="val 255393"/>
                  <a:gd name="f75" fmla="val 37148"/>
                  <a:gd name="f76" fmla="val 267736"/>
                  <a:gd name="f77" fmla="val 48577"/>
                  <a:gd name="f78" fmla="val 279129"/>
                  <a:gd name="f79" fmla="val 66675"/>
                  <a:gd name="f80" fmla="val 288623"/>
                  <a:gd name="f81" fmla="val 118110"/>
                  <a:gd name="f82" fmla="val 315207"/>
                  <a:gd name="f83" fmla="val 188595"/>
                  <a:gd name="f84" fmla="val 297168"/>
                  <a:gd name="f85" fmla="val 241935"/>
                  <a:gd name="f86" fmla="val 285775"/>
                  <a:gd name="f87" fmla="val 312420"/>
                  <a:gd name="f88" fmla="val 270584"/>
                  <a:gd name="f89" fmla="val 381000"/>
                  <a:gd name="f90" fmla="val 240203"/>
                  <a:gd name="f91" fmla="val 432435"/>
                  <a:gd name="f92" fmla="val 189883"/>
                  <a:gd name="f93" fmla="val 159502"/>
                  <a:gd name="f94" fmla="val 495300"/>
                  <a:gd name="f95" fmla="val 98739"/>
                  <a:gd name="f96" fmla="val 54293"/>
                  <a:gd name="f97" fmla="val 52388"/>
                  <a:gd name="f98" fmla="val 273432"/>
                  <a:gd name="f99" fmla="val 49530"/>
                  <a:gd name="f100" fmla="val 45720"/>
                  <a:gd name="f101" fmla="val 41910"/>
                  <a:gd name="f102" fmla="val 40958"/>
                  <a:gd name="f103" fmla="val 262989"/>
                  <a:gd name="f104" fmla="val 40005"/>
                  <a:gd name="f105" fmla="val 259191"/>
                  <a:gd name="f106" fmla="val 39052"/>
                  <a:gd name="f107" fmla="val 252545"/>
                  <a:gd name="f108" fmla="val 248747"/>
                  <a:gd name="f109" fmla="val 244950"/>
                  <a:gd name="f110" fmla="val 244000"/>
                  <a:gd name="f111" fmla="val 50483"/>
                  <a:gd name="f112" fmla="val 251596"/>
                  <a:gd name="f113" fmla="val 256343"/>
                  <a:gd name="f114" fmla="val 53340"/>
                  <a:gd name="f115" fmla="val 260140"/>
                  <a:gd name="f116" fmla="val 55245"/>
                  <a:gd name="f117" fmla="val 263938"/>
                  <a:gd name="f118" fmla="val 89535"/>
                  <a:gd name="f119" fmla="val 282926"/>
                  <a:gd name="f120" fmla="val 88583"/>
                  <a:gd name="f121" fmla="val 286724"/>
                  <a:gd name="f122" fmla="val 83820"/>
                  <a:gd name="f123" fmla="val 289572"/>
                  <a:gd name="f124" fmla="val 80010"/>
                  <a:gd name="f125" fmla="val 73343"/>
                  <a:gd name="f126" fmla="val 281977"/>
                  <a:gd name="f127" fmla="val 71438"/>
                  <a:gd name="f128" fmla="val 271533"/>
                  <a:gd name="f129" fmla="val 257292"/>
                  <a:gd name="f130" fmla="val 79058"/>
                  <a:gd name="f131" fmla="val 82868"/>
                  <a:gd name="f132" fmla="val 261090"/>
                  <a:gd name="f133" fmla="val 86677"/>
                  <a:gd name="f134" fmla="val 265837"/>
                  <a:gd name="f135" fmla="val 91440"/>
                  <a:gd name="f136" fmla="val 276281"/>
                  <a:gd name="f137" fmla="val 112395"/>
                  <a:gd name="f138" fmla="val 291471"/>
                  <a:gd name="f139" fmla="val 109538"/>
                  <a:gd name="f140" fmla="val 287674"/>
                  <a:gd name="f141" fmla="val 108585"/>
                  <a:gd name="f142" fmla="val 107633"/>
                  <a:gd name="f143" fmla="val 106680"/>
                  <a:gd name="f144" fmla="val 274382"/>
                  <a:gd name="f145" fmla="val 104775"/>
                  <a:gd name="f146" fmla="val 105727"/>
                  <a:gd name="f147" fmla="val 116205"/>
                  <a:gd name="f148" fmla="val 119063"/>
                  <a:gd name="f149" fmla="val 120015"/>
                  <a:gd name="f150" fmla="val 121920"/>
                  <a:gd name="f151" fmla="val 123825"/>
                  <a:gd name="f152" fmla="val 125730"/>
                  <a:gd name="f153" fmla="val 295269"/>
                  <a:gd name="f154" fmla="val 117158"/>
                  <a:gd name="f155" fmla="val 147638"/>
                  <a:gd name="f156" fmla="val 144780"/>
                  <a:gd name="f157" fmla="val 142875"/>
                  <a:gd name="f158" fmla="val 141923"/>
                  <a:gd name="f159" fmla="val 266786"/>
                  <a:gd name="f160" fmla="val 140970"/>
                  <a:gd name="f161" fmla="val 151448"/>
                  <a:gd name="f162" fmla="val 154305"/>
                  <a:gd name="f163" fmla="val 157163"/>
                  <a:gd name="f164" fmla="val 269635"/>
                  <a:gd name="f165" fmla="val 160020"/>
                  <a:gd name="f166" fmla="val 277230"/>
                  <a:gd name="f167" fmla="val 161925"/>
                  <a:gd name="f168" fmla="val 284825"/>
                  <a:gd name="f169" fmla="val 164783"/>
                  <a:gd name="f170" fmla="val 294319"/>
                  <a:gd name="f171" fmla="val 298117"/>
                  <a:gd name="f172" fmla="val 202883"/>
                  <a:gd name="f173" fmla="val 283876"/>
                  <a:gd name="f174" fmla="val 200977"/>
                  <a:gd name="f175" fmla="val 196215"/>
                  <a:gd name="f176" fmla="val 290522"/>
                  <a:gd name="f177" fmla="val 192405"/>
                  <a:gd name="f178" fmla="val 187643"/>
                  <a:gd name="f179" fmla="val 185738"/>
                  <a:gd name="f180" fmla="val 280078"/>
                  <a:gd name="f181" fmla="val 183833"/>
                  <a:gd name="f182" fmla="val 181927"/>
                  <a:gd name="f183" fmla="val 180023"/>
                  <a:gd name="f184" fmla="val 264887"/>
                  <a:gd name="f185" fmla="val 180975"/>
                  <a:gd name="f186" fmla="val 254444"/>
                  <a:gd name="f187" fmla="val 253494"/>
                  <a:gd name="f188" fmla="val 191452"/>
                  <a:gd name="f189" fmla="val 195263"/>
                  <a:gd name="f190" fmla="val 197168"/>
                  <a:gd name="f191" fmla="val 199073"/>
                  <a:gd name="f192" fmla="val 204788"/>
                  <a:gd name="f193" fmla="val 227648"/>
                  <a:gd name="f194" fmla="val 223838"/>
                  <a:gd name="f195" fmla="val 275331"/>
                  <a:gd name="f196" fmla="val 222885"/>
                  <a:gd name="f197" fmla="val 221933"/>
                  <a:gd name="f198" fmla="val 220980"/>
                  <a:gd name="f199" fmla="val 246849"/>
                  <a:gd name="f200" fmla="val 226695"/>
                  <a:gd name="f201" fmla="val 229552"/>
                  <a:gd name="f202" fmla="val 247798"/>
                  <a:gd name="f203" fmla="val 232410"/>
                  <a:gd name="f204" fmla="val 234315"/>
                  <a:gd name="f205" fmla="val 236220"/>
                  <a:gd name="f206" fmla="val 238125"/>
                  <a:gd name="f207" fmla="val 240983"/>
                  <a:gd name="f208" fmla="val 240030"/>
                  <a:gd name="f209" fmla="val 239077"/>
                  <a:gd name="f210" fmla="val 279083"/>
                  <a:gd name="f211" fmla="val 277178"/>
                  <a:gd name="f212" fmla="val 272483"/>
                  <a:gd name="f213" fmla="val 270510"/>
                  <a:gd name="f214" fmla="val 267653"/>
                  <a:gd name="f215" fmla="val 263843"/>
                  <a:gd name="f216" fmla="val 261938"/>
                  <a:gd name="f217" fmla="val 260033"/>
                  <a:gd name="f218" fmla="val 259080"/>
                  <a:gd name="f219" fmla="val 235456"/>
                  <a:gd name="f220" fmla="val 268605"/>
                  <a:gd name="f221" fmla="val 233557"/>
                  <a:gd name="f222" fmla="val 271463"/>
                  <a:gd name="f223" fmla="val 275273"/>
                  <a:gd name="f224" fmla="val 282893"/>
                  <a:gd name="f225" fmla="val 304800"/>
                  <a:gd name="f226" fmla="val 299085"/>
                  <a:gd name="f227" fmla="val 296228"/>
                  <a:gd name="f228" fmla="val 236405"/>
                  <a:gd name="f229" fmla="val 295275"/>
                  <a:gd name="f230" fmla="val 227860"/>
                  <a:gd name="f231" fmla="val 294323"/>
                  <a:gd name="f232" fmla="val 221214"/>
                  <a:gd name="f233" fmla="val 302895"/>
                  <a:gd name="f234" fmla="val 305753"/>
                  <a:gd name="f235" fmla="val 225012"/>
                  <a:gd name="f236" fmla="val 310515"/>
                  <a:gd name="f237" fmla="val 231658"/>
                  <a:gd name="f238" fmla="val 315278"/>
                  <a:gd name="f239" fmla="val 241152"/>
                  <a:gd name="f240" fmla="val 316230"/>
                  <a:gd name="f241" fmla="val 317183"/>
                  <a:gd name="f242" fmla="val 308610"/>
                  <a:gd name="f243" fmla="val 341948"/>
                  <a:gd name="f244" fmla="val 338138"/>
                  <a:gd name="f245" fmla="val 337185"/>
                  <a:gd name="f246" fmla="val 230708"/>
                  <a:gd name="f247" fmla="val 335280"/>
                  <a:gd name="f248" fmla="val 333375"/>
                  <a:gd name="f249" fmla="val 331470"/>
                  <a:gd name="f250" fmla="val 218366"/>
                  <a:gd name="f251" fmla="val 330518"/>
                  <a:gd name="f252" fmla="val 214568"/>
                  <a:gd name="f253" fmla="val 329565"/>
                  <a:gd name="f254" fmla="val 209821"/>
                  <a:gd name="f255" fmla="val 334328"/>
                  <a:gd name="f256" fmla="val 206024"/>
                  <a:gd name="f257" fmla="val 339090"/>
                  <a:gd name="f258" fmla="val 207922"/>
                  <a:gd name="f259" fmla="val 345758"/>
                  <a:gd name="f260" fmla="val 211720"/>
                  <a:gd name="f261" fmla="val 353378"/>
                  <a:gd name="f262" fmla="val 225961"/>
                  <a:gd name="f263" fmla="val 354330"/>
                  <a:gd name="f264" fmla="val 346710"/>
                  <a:gd name="f265" fmla="val 380048"/>
                  <a:gd name="f266" fmla="val 375285"/>
                  <a:gd name="f267" fmla="val 216467"/>
                  <a:gd name="f268" fmla="val 371475"/>
                  <a:gd name="f269" fmla="val 208872"/>
                  <a:gd name="f270" fmla="val 368618"/>
                  <a:gd name="f271" fmla="val 365760"/>
                  <a:gd name="f272" fmla="val 363855"/>
                  <a:gd name="f273" fmla="val 195580"/>
                  <a:gd name="f274" fmla="val 364808"/>
                  <a:gd name="f275" fmla="val 185136"/>
                  <a:gd name="f276" fmla="val 370523"/>
                  <a:gd name="f277" fmla="val 184187"/>
                  <a:gd name="f278" fmla="val 374333"/>
                  <a:gd name="f279" fmla="val 186086"/>
                  <a:gd name="f280" fmla="val 379095"/>
                  <a:gd name="f281" fmla="val 187985"/>
                  <a:gd name="f282" fmla="val 383858"/>
                  <a:gd name="f283" fmla="val 197479"/>
                  <a:gd name="f284" fmla="val 385763"/>
                  <a:gd name="f285" fmla="val 389573"/>
                  <a:gd name="f286" fmla="val 205074"/>
                  <a:gd name="f287" fmla="val 390525"/>
                  <a:gd name="f288" fmla="val 391478"/>
                  <a:gd name="f289" fmla="val 422910"/>
                  <a:gd name="f290" fmla="val 188934"/>
                  <a:gd name="f291" fmla="val 421958"/>
                  <a:gd name="f292" fmla="val 417195"/>
                  <a:gd name="f293" fmla="val 194631"/>
                  <a:gd name="f294" fmla="val 413385"/>
                  <a:gd name="f295" fmla="val 407670"/>
                  <a:gd name="f296" fmla="val 192732"/>
                  <a:gd name="f297" fmla="val 405765"/>
                  <a:gd name="f298" fmla="val 402908"/>
                  <a:gd name="f299" fmla="val 400050"/>
                  <a:gd name="f300" fmla="val 180389"/>
                  <a:gd name="f301" fmla="val 398145"/>
                  <a:gd name="f302" fmla="val 176592"/>
                  <a:gd name="f303" fmla="val 396240"/>
                  <a:gd name="f304" fmla="val 171845"/>
                  <a:gd name="f305" fmla="val 394335"/>
                  <a:gd name="f306" fmla="val 166148"/>
                  <a:gd name="f307" fmla="val 401003"/>
                  <a:gd name="f308" fmla="val 162350"/>
                  <a:gd name="f309" fmla="val 164249"/>
                  <a:gd name="f310" fmla="val 414338"/>
                  <a:gd name="f311" fmla="val 168996"/>
                  <a:gd name="f312" fmla="val 424815"/>
                  <a:gd name="f313" fmla="val 179440"/>
                  <a:gd name="f314" fmla="val 440055"/>
                  <a:gd name="f315" fmla="val 161401"/>
                  <a:gd name="f316" fmla="val 435293"/>
                  <a:gd name="f317" fmla="val 433388"/>
                  <a:gd name="f318" fmla="val 154755"/>
                  <a:gd name="f319" fmla="val 430530"/>
                  <a:gd name="f320" fmla="val 150008"/>
                  <a:gd name="f321" fmla="val 428625"/>
                  <a:gd name="f322" fmla="val 146210"/>
                  <a:gd name="f323" fmla="val 142413"/>
                  <a:gd name="f324" fmla="val 425768"/>
                  <a:gd name="f325" fmla="val 137666"/>
                  <a:gd name="f326" fmla="val 133868"/>
                  <a:gd name="f327" fmla="val 429578"/>
                  <a:gd name="f328" fmla="val 130070"/>
                  <a:gd name="f329" fmla="val 131969"/>
                  <a:gd name="f330" fmla="val 438150"/>
                  <a:gd name="f331" fmla="val 132918"/>
                  <a:gd name="f332" fmla="val 441008"/>
                  <a:gd name="f333" fmla="val 136716"/>
                  <a:gd name="f334" fmla="val 442913"/>
                  <a:gd name="f335" fmla="val 140514"/>
                  <a:gd name="f336" fmla="val 144311"/>
                  <a:gd name="f337" fmla="val 449580"/>
                  <a:gd name="f338" fmla="val 148109"/>
                  <a:gd name="f339" fmla="val 450533"/>
                  <a:gd name="f340" fmla="val 152856"/>
                  <a:gd name="f341" fmla="val 452438"/>
                  <a:gd name="f342" fmla="val 461010"/>
                  <a:gd name="f343" fmla="val 128171"/>
                  <a:gd name="f344" fmla="val 453390"/>
                  <a:gd name="f345" fmla="val 123424"/>
                  <a:gd name="f346" fmla="val 113930"/>
                  <a:gd name="f347" fmla="val 444818"/>
                  <a:gd name="f348" fmla="val 106335"/>
                  <a:gd name="f349" fmla="val 101588"/>
                  <a:gd name="f350" fmla="val 96841"/>
                  <a:gd name="f351" fmla="val 454343"/>
                  <a:gd name="f352" fmla="val 99689"/>
                  <a:gd name="f353" fmla="val 458153"/>
                  <a:gd name="f354" fmla="val 105385"/>
                  <a:gd name="f355" fmla="val 108234"/>
                  <a:gd name="f356" fmla="val 466725"/>
                  <a:gd name="f357" fmla="val 115829"/>
                  <a:gd name="f358" fmla="val 120576"/>
                  <a:gd name="f359" fmla="val 126273"/>
                  <a:gd name="f360" fmla="val 464820"/>
                  <a:gd name="f361" fmla="val 131020"/>
                  <a:gd name="f362" fmla="val 88296"/>
                  <a:gd name="f363" fmla="val 84498"/>
                  <a:gd name="f364" fmla="val 461963"/>
                  <a:gd name="f365" fmla="val 76903"/>
                  <a:gd name="f366" fmla="val 70257"/>
                  <a:gd name="f367" fmla="val 63611"/>
                  <a:gd name="f368" fmla="val 56016"/>
                  <a:gd name="f369" fmla="val 62662"/>
                  <a:gd name="f370" fmla="val 471488"/>
                  <a:gd name="f371" fmla="val 69307"/>
                  <a:gd name="f372" fmla="val 478155"/>
                  <a:gd name="f373" fmla="val 73105"/>
                  <a:gd name="f374" fmla="val 82599"/>
                  <a:gd name="f375" fmla="val 480060"/>
                  <a:gd name="f376" fmla="val 87346"/>
                  <a:gd name="f377" fmla="val 477203"/>
                  <a:gd name="f378" fmla="val 91144"/>
                  <a:gd name="f379" fmla="+- 0 0 -90"/>
                  <a:gd name="f380" fmla="*/ f3 1 481130"/>
                  <a:gd name="f381" fmla="*/ f4 1 302411"/>
                  <a:gd name="f382" fmla="val f5"/>
                  <a:gd name="f383" fmla="val f6"/>
                  <a:gd name="f384" fmla="val f7"/>
                  <a:gd name="f385" fmla="*/ f379 f0 1"/>
                  <a:gd name="f386" fmla="+- f384 0 f382"/>
                  <a:gd name="f387" fmla="+- f383 0 f382"/>
                  <a:gd name="f388" fmla="*/ f385 1 f2"/>
                  <a:gd name="f389" fmla="*/ f387 1 481130"/>
                  <a:gd name="f390" fmla="*/ f386 1 302411"/>
                  <a:gd name="f391" fmla="*/ 474345 f387 1"/>
                  <a:gd name="f392" fmla="*/ 55066 f386 1"/>
                  <a:gd name="f393" fmla="*/ 468630 f387 1"/>
                  <a:gd name="f394" fmla="*/ 38926 f386 1"/>
                  <a:gd name="f395" fmla="*/ 445770 f387 1"/>
                  <a:gd name="f396" fmla="*/ 0 f386 1"/>
                  <a:gd name="f397" fmla="*/ 448628 f387 1"/>
                  <a:gd name="f398" fmla="*/ 4747 f386 1"/>
                  <a:gd name="f399" fmla="*/ 409575 f387 1"/>
                  <a:gd name="f400" fmla="*/ 143362 f386 1"/>
                  <a:gd name="f401" fmla="*/ 219075 f387 1"/>
                  <a:gd name="f402" fmla="*/ 239253 f386 1"/>
                  <a:gd name="f403" fmla="*/ 43815 f387 1"/>
                  <a:gd name="f404" fmla="*/ 242101 f386 1"/>
                  <a:gd name="f405" fmla="*/ 7620 f387 1"/>
                  <a:gd name="f406" fmla="*/ 215518 f386 1"/>
                  <a:gd name="f407" fmla="*/ 952 f387 1"/>
                  <a:gd name="f408" fmla="*/ 204125 f386 1"/>
                  <a:gd name="f409" fmla="*/ 0 f387 1"/>
                  <a:gd name="f410" fmla="*/ 199378 f386 1"/>
                  <a:gd name="f411" fmla="*/ 201277 f386 1"/>
                  <a:gd name="f412" fmla="*/ 13335 f387 1"/>
                  <a:gd name="f413" fmla="*/ 228810 f386 1"/>
                  <a:gd name="f414" fmla="*/ 21908 f387 1"/>
                  <a:gd name="f415" fmla="*/ 243051 f386 1"/>
                  <a:gd name="f416" fmla="*/ 29527 f387 1"/>
                  <a:gd name="f417" fmla="*/ 255393 f386 1"/>
                  <a:gd name="f418" fmla="*/ 66675 f387 1"/>
                  <a:gd name="f419" fmla="*/ 288623 f386 1"/>
                  <a:gd name="f420" fmla="*/ 241935 f387 1"/>
                  <a:gd name="f421" fmla="*/ 285775 f386 1"/>
                  <a:gd name="f422" fmla="*/ 432435 f387 1"/>
                  <a:gd name="f423" fmla="*/ 189883 f386 1"/>
                  <a:gd name="f424" fmla="*/ 54293 f387 1"/>
                  <a:gd name="f425" fmla="*/ 268685 f386 1"/>
                  <a:gd name="f426" fmla="*/ 45720 f387 1"/>
                  <a:gd name="f427" fmla="*/ 270584 f386 1"/>
                  <a:gd name="f428" fmla="*/ 40005 f387 1"/>
                  <a:gd name="f429" fmla="*/ 259191 f386 1"/>
                  <a:gd name="f430" fmla="*/ 39052 f387 1"/>
                  <a:gd name="f431" fmla="*/ 248747 f386 1"/>
                  <a:gd name="f432" fmla="*/ 245899 f386 1"/>
                  <a:gd name="f433" fmla="*/ 52388 f387 1"/>
                  <a:gd name="f434" fmla="*/ 256343 f386 1"/>
                  <a:gd name="f435" fmla="*/ 89535 f387 1"/>
                  <a:gd name="f436" fmla="*/ 282926 f386 1"/>
                  <a:gd name="f437" fmla="*/ 80010 f387 1"/>
                  <a:gd name="f438" fmla="*/ 286724 f386 1"/>
                  <a:gd name="f439" fmla="*/ 71438 f387 1"/>
                  <a:gd name="f440" fmla="*/ 263938 f386 1"/>
                  <a:gd name="f441" fmla="*/ 82868 f387 1"/>
                  <a:gd name="f442" fmla="*/ 261090 f386 1"/>
                  <a:gd name="f443" fmla="*/ 112395 f387 1"/>
                  <a:gd name="f444" fmla="*/ 291471 f386 1"/>
                  <a:gd name="f445" fmla="*/ 107633 f387 1"/>
                  <a:gd name="f446" fmla="*/ 279129 f386 1"/>
                  <a:gd name="f447" fmla="*/ 105727 f387 1"/>
                  <a:gd name="f448" fmla="*/ 265837 f386 1"/>
                  <a:gd name="f449" fmla="*/ 116205 f387 1"/>
                  <a:gd name="f450" fmla="*/ 262989 f386 1"/>
                  <a:gd name="f451" fmla="*/ 121920 f387 1"/>
                  <a:gd name="f452" fmla="*/ 274382 f386 1"/>
                  <a:gd name="f453" fmla="*/ 125730 f387 1"/>
                  <a:gd name="f454" fmla="*/ 287674 f386 1"/>
                  <a:gd name="f455" fmla="*/ 147638 f387 1"/>
                  <a:gd name="f456" fmla="*/ 141923 f387 1"/>
                  <a:gd name="f457" fmla="*/ 266786 f386 1"/>
                  <a:gd name="f458" fmla="*/ 154305 f387 1"/>
                  <a:gd name="f459" fmla="*/ 161925 f387 1"/>
                  <a:gd name="f460" fmla="*/ 284825 f386 1"/>
                  <a:gd name="f461" fmla="*/ 202883 f387 1"/>
                  <a:gd name="f462" fmla="*/ 283876 f386 1"/>
                  <a:gd name="f463" fmla="*/ 192405 f387 1"/>
                  <a:gd name="f464" fmla="*/ 183833 f387 1"/>
                  <a:gd name="f465" fmla="*/ 180975 f387 1"/>
                  <a:gd name="f466" fmla="*/ 191452 f387 1"/>
                  <a:gd name="f467" fmla="*/ 199073 f387 1"/>
                  <a:gd name="f468" fmla="*/ 269635 f386 1"/>
                  <a:gd name="f469" fmla="*/ 227648 f387 1"/>
                  <a:gd name="f470" fmla="*/ 221933 f387 1"/>
                  <a:gd name="f471" fmla="*/ 252545 f386 1"/>
                  <a:gd name="f472" fmla="*/ 229552 f387 1"/>
                  <a:gd name="f473" fmla="*/ 247798 f386 1"/>
                  <a:gd name="f474" fmla="*/ 236220 f387 1"/>
                  <a:gd name="f475" fmla="*/ 260140 f386 1"/>
                  <a:gd name="f476" fmla="*/ 240030 f387 1"/>
                  <a:gd name="f477" fmla="*/ 279083 f387 1"/>
                  <a:gd name="f478" fmla="*/ 267736 f386 1"/>
                  <a:gd name="f479" fmla="*/ 267653 f387 1"/>
                  <a:gd name="f480" fmla="*/ 261938 f387 1"/>
                  <a:gd name="f481" fmla="*/ 259080 f387 1"/>
                  <a:gd name="f482" fmla="*/ 271463 f387 1"/>
                  <a:gd name="f483" fmla="*/ 238304 f386 1"/>
                  <a:gd name="f484" fmla="*/ 304800 f387 1"/>
                  <a:gd name="f485" fmla="*/ 254444 f386 1"/>
                  <a:gd name="f486" fmla="*/ 295275 f387 1"/>
                  <a:gd name="f487" fmla="*/ 227860 f386 1"/>
                  <a:gd name="f488" fmla="*/ 305753 f387 1"/>
                  <a:gd name="f489" fmla="*/ 225012 f386 1"/>
                  <a:gd name="f490" fmla="*/ 316230 f387 1"/>
                  <a:gd name="f491" fmla="*/ 249697 f386 1"/>
                  <a:gd name="f492" fmla="*/ 341948 f387 1"/>
                  <a:gd name="f493" fmla="*/ 335280 f387 1"/>
                  <a:gd name="f494" fmla="*/ 226911 f386 1"/>
                  <a:gd name="f495" fmla="*/ 330518 f387 1"/>
                  <a:gd name="f496" fmla="*/ 214568 f386 1"/>
                  <a:gd name="f497" fmla="*/ 339090 f387 1"/>
                  <a:gd name="f498" fmla="*/ 207922 f386 1"/>
                  <a:gd name="f499" fmla="*/ 354330 f387 1"/>
                  <a:gd name="f500" fmla="*/ 233557 f386 1"/>
                  <a:gd name="f501" fmla="*/ 380048 f387 1"/>
                  <a:gd name="f502" fmla="*/ 218366 f386 1"/>
                  <a:gd name="f503" fmla="*/ 368618 f387 1"/>
                  <a:gd name="f504" fmla="*/ 364808 f387 1"/>
                  <a:gd name="f505" fmla="*/ 374333 f387 1"/>
                  <a:gd name="f506" fmla="*/ 186086 f386 1"/>
                  <a:gd name="f507" fmla="*/ 383858 f387 1"/>
                  <a:gd name="f508" fmla="*/ 197479 f386 1"/>
                  <a:gd name="f509" fmla="*/ 390525 f387 1"/>
                  <a:gd name="f510" fmla="*/ 209821 f386 1"/>
                  <a:gd name="f511" fmla="*/ 422910 f387 1"/>
                  <a:gd name="f512" fmla="*/ 188934 f386 1"/>
                  <a:gd name="f513" fmla="*/ 413385 f387 1"/>
                  <a:gd name="f514" fmla="*/ 193681 f386 1"/>
                  <a:gd name="f515" fmla="*/ 402908 f387 1"/>
                  <a:gd name="f516" fmla="*/ 184187 f386 1"/>
                  <a:gd name="f517" fmla="*/ 396240 f387 1"/>
                  <a:gd name="f518" fmla="*/ 171845 f386 1"/>
                  <a:gd name="f519" fmla="*/ 405765 f387 1"/>
                  <a:gd name="f520" fmla="*/ 164249 f386 1"/>
                  <a:gd name="f521" fmla="*/ 440055 f387 1"/>
                  <a:gd name="f522" fmla="*/ 161401 f386 1"/>
                  <a:gd name="f523" fmla="*/ 430530 f387 1"/>
                  <a:gd name="f524" fmla="*/ 150008 f386 1"/>
                  <a:gd name="f525" fmla="*/ 425768 f387 1"/>
                  <a:gd name="f526" fmla="*/ 137666 f386 1"/>
                  <a:gd name="f527" fmla="*/ 433388 f387 1"/>
                  <a:gd name="f528" fmla="*/ 131969 f386 1"/>
                  <a:gd name="f529" fmla="*/ 442913 f387 1"/>
                  <a:gd name="f530" fmla="*/ 140514 f386 1"/>
                  <a:gd name="f531" fmla="*/ 450533 f387 1"/>
                  <a:gd name="f532" fmla="*/ 152856 f386 1"/>
                  <a:gd name="f533" fmla="*/ 461010 f387 1"/>
                  <a:gd name="f534" fmla="*/ 128171 f386 1"/>
                  <a:gd name="f535" fmla="*/ 444818 f387 1"/>
                  <a:gd name="f536" fmla="*/ 106335 f386 1"/>
                  <a:gd name="f537" fmla="*/ 454343 f387 1"/>
                  <a:gd name="f538" fmla="*/ 99689 f386 1"/>
                  <a:gd name="f539" fmla="*/ 463868 f387 1"/>
                  <a:gd name="f540" fmla="*/ 108234 f386 1"/>
                  <a:gd name="f541" fmla="*/ 470535 f387 1"/>
                  <a:gd name="f542" fmla="*/ 120576 f386 1"/>
                  <a:gd name="f543" fmla="*/ 472440 f387 1"/>
                  <a:gd name="f544" fmla="*/ 88296 f386 1"/>
                  <a:gd name="f545" fmla="*/ 458153 f387 1"/>
                  <a:gd name="f546" fmla="*/ 70257 f386 1"/>
                  <a:gd name="f547" fmla="*/ 466725 f387 1"/>
                  <a:gd name="f548" fmla="*/ 62662 f386 1"/>
                  <a:gd name="f549" fmla="*/ 478155 f387 1"/>
                  <a:gd name="f550" fmla="*/ 82599 f386 1"/>
                  <a:gd name="f551" fmla="+- f388 0 f1"/>
                  <a:gd name="f552" fmla="*/ f391 1 481130"/>
                  <a:gd name="f553" fmla="*/ f392 1 302411"/>
                  <a:gd name="f554" fmla="*/ f393 1 481130"/>
                  <a:gd name="f555" fmla="*/ f394 1 302411"/>
                  <a:gd name="f556" fmla="*/ f395 1 481130"/>
                  <a:gd name="f557" fmla="*/ f396 1 302411"/>
                  <a:gd name="f558" fmla="*/ f397 1 481130"/>
                  <a:gd name="f559" fmla="*/ f398 1 302411"/>
                  <a:gd name="f560" fmla="*/ f399 1 481130"/>
                  <a:gd name="f561" fmla="*/ f400 1 302411"/>
                  <a:gd name="f562" fmla="*/ f401 1 481130"/>
                  <a:gd name="f563" fmla="*/ f402 1 302411"/>
                  <a:gd name="f564" fmla="*/ f403 1 481130"/>
                  <a:gd name="f565" fmla="*/ f404 1 302411"/>
                  <a:gd name="f566" fmla="*/ f405 1 481130"/>
                  <a:gd name="f567" fmla="*/ f406 1 302411"/>
                  <a:gd name="f568" fmla="*/ f407 1 481130"/>
                  <a:gd name="f569" fmla="*/ f408 1 302411"/>
                  <a:gd name="f570" fmla="*/ f409 1 481130"/>
                  <a:gd name="f571" fmla="*/ f410 1 302411"/>
                  <a:gd name="f572" fmla="*/ f411 1 302411"/>
                  <a:gd name="f573" fmla="*/ f412 1 481130"/>
                  <a:gd name="f574" fmla="*/ f413 1 302411"/>
                  <a:gd name="f575" fmla="*/ f414 1 481130"/>
                  <a:gd name="f576" fmla="*/ f415 1 302411"/>
                  <a:gd name="f577" fmla="*/ f416 1 481130"/>
                  <a:gd name="f578" fmla="*/ f417 1 302411"/>
                  <a:gd name="f579" fmla="*/ f418 1 481130"/>
                  <a:gd name="f580" fmla="*/ f419 1 302411"/>
                  <a:gd name="f581" fmla="*/ f420 1 481130"/>
                  <a:gd name="f582" fmla="*/ f421 1 302411"/>
                  <a:gd name="f583" fmla="*/ f422 1 481130"/>
                  <a:gd name="f584" fmla="*/ f423 1 302411"/>
                  <a:gd name="f585" fmla="*/ f424 1 481130"/>
                  <a:gd name="f586" fmla="*/ f425 1 302411"/>
                  <a:gd name="f587" fmla="*/ f426 1 481130"/>
                  <a:gd name="f588" fmla="*/ f427 1 302411"/>
                  <a:gd name="f589" fmla="*/ f428 1 481130"/>
                  <a:gd name="f590" fmla="*/ f429 1 302411"/>
                  <a:gd name="f591" fmla="*/ f430 1 481130"/>
                  <a:gd name="f592" fmla="*/ f431 1 302411"/>
                  <a:gd name="f593" fmla="*/ f432 1 302411"/>
                  <a:gd name="f594" fmla="*/ f433 1 481130"/>
                  <a:gd name="f595" fmla="*/ f434 1 302411"/>
                  <a:gd name="f596" fmla="*/ f435 1 481130"/>
                  <a:gd name="f597" fmla="*/ f436 1 302411"/>
                  <a:gd name="f598" fmla="*/ f437 1 481130"/>
                  <a:gd name="f599" fmla="*/ f438 1 302411"/>
                  <a:gd name="f600" fmla="*/ f439 1 481130"/>
                  <a:gd name="f601" fmla="*/ f440 1 302411"/>
                  <a:gd name="f602" fmla="*/ f441 1 481130"/>
                  <a:gd name="f603" fmla="*/ f442 1 302411"/>
                  <a:gd name="f604" fmla="*/ f443 1 481130"/>
                  <a:gd name="f605" fmla="*/ f444 1 302411"/>
                  <a:gd name="f606" fmla="*/ f445 1 481130"/>
                  <a:gd name="f607" fmla="*/ f446 1 302411"/>
                  <a:gd name="f608" fmla="*/ f447 1 481130"/>
                  <a:gd name="f609" fmla="*/ f448 1 302411"/>
                  <a:gd name="f610" fmla="*/ f449 1 481130"/>
                  <a:gd name="f611" fmla="*/ f450 1 302411"/>
                  <a:gd name="f612" fmla="*/ f451 1 481130"/>
                  <a:gd name="f613" fmla="*/ f452 1 302411"/>
                  <a:gd name="f614" fmla="*/ f453 1 481130"/>
                  <a:gd name="f615" fmla="*/ f454 1 302411"/>
                  <a:gd name="f616" fmla="*/ f455 1 481130"/>
                  <a:gd name="f617" fmla="*/ f456 1 481130"/>
                  <a:gd name="f618" fmla="*/ f457 1 302411"/>
                  <a:gd name="f619" fmla="*/ f458 1 481130"/>
                  <a:gd name="f620" fmla="*/ f459 1 481130"/>
                  <a:gd name="f621" fmla="*/ f460 1 302411"/>
                  <a:gd name="f622" fmla="*/ f461 1 481130"/>
                  <a:gd name="f623" fmla="*/ f462 1 302411"/>
                  <a:gd name="f624" fmla="*/ f463 1 481130"/>
                  <a:gd name="f625" fmla="*/ f464 1 481130"/>
                  <a:gd name="f626" fmla="*/ f465 1 481130"/>
                  <a:gd name="f627" fmla="*/ f466 1 481130"/>
                  <a:gd name="f628" fmla="*/ f467 1 481130"/>
                  <a:gd name="f629" fmla="*/ f468 1 302411"/>
                  <a:gd name="f630" fmla="*/ f469 1 481130"/>
                  <a:gd name="f631" fmla="*/ f470 1 481130"/>
                  <a:gd name="f632" fmla="*/ f471 1 302411"/>
                  <a:gd name="f633" fmla="*/ f472 1 481130"/>
                  <a:gd name="f634" fmla="*/ f473 1 302411"/>
                  <a:gd name="f635" fmla="*/ f474 1 481130"/>
                  <a:gd name="f636" fmla="*/ f475 1 302411"/>
                  <a:gd name="f637" fmla="*/ f476 1 481130"/>
                  <a:gd name="f638" fmla="*/ f477 1 481130"/>
                  <a:gd name="f639" fmla="*/ f478 1 302411"/>
                  <a:gd name="f640" fmla="*/ f479 1 481130"/>
                  <a:gd name="f641" fmla="*/ f480 1 481130"/>
                  <a:gd name="f642" fmla="*/ f481 1 481130"/>
                  <a:gd name="f643" fmla="*/ f482 1 481130"/>
                  <a:gd name="f644" fmla="*/ f483 1 302411"/>
                  <a:gd name="f645" fmla="*/ f484 1 481130"/>
                  <a:gd name="f646" fmla="*/ f485 1 302411"/>
                  <a:gd name="f647" fmla="*/ f486 1 481130"/>
                  <a:gd name="f648" fmla="*/ f487 1 302411"/>
                  <a:gd name="f649" fmla="*/ f488 1 481130"/>
                  <a:gd name="f650" fmla="*/ f489 1 302411"/>
                  <a:gd name="f651" fmla="*/ f490 1 481130"/>
                  <a:gd name="f652" fmla="*/ f491 1 302411"/>
                  <a:gd name="f653" fmla="*/ f492 1 481130"/>
                  <a:gd name="f654" fmla="*/ f493 1 481130"/>
                  <a:gd name="f655" fmla="*/ f494 1 302411"/>
                  <a:gd name="f656" fmla="*/ f495 1 481130"/>
                  <a:gd name="f657" fmla="*/ f496 1 302411"/>
                  <a:gd name="f658" fmla="*/ f497 1 481130"/>
                  <a:gd name="f659" fmla="*/ f498 1 302411"/>
                  <a:gd name="f660" fmla="*/ f499 1 481130"/>
                  <a:gd name="f661" fmla="*/ f500 1 302411"/>
                  <a:gd name="f662" fmla="*/ f501 1 481130"/>
                  <a:gd name="f663" fmla="*/ f502 1 302411"/>
                  <a:gd name="f664" fmla="*/ f503 1 481130"/>
                  <a:gd name="f665" fmla="*/ f504 1 481130"/>
                  <a:gd name="f666" fmla="*/ f505 1 481130"/>
                  <a:gd name="f667" fmla="*/ f506 1 302411"/>
                  <a:gd name="f668" fmla="*/ f507 1 481130"/>
                  <a:gd name="f669" fmla="*/ f508 1 302411"/>
                  <a:gd name="f670" fmla="*/ f509 1 481130"/>
                  <a:gd name="f671" fmla="*/ f510 1 302411"/>
                  <a:gd name="f672" fmla="*/ f511 1 481130"/>
                  <a:gd name="f673" fmla="*/ f512 1 302411"/>
                  <a:gd name="f674" fmla="*/ f513 1 481130"/>
                  <a:gd name="f675" fmla="*/ f514 1 302411"/>
                  <a:gd name="f676" fmla="*/ f515 1 481130"/>
                  <a:gd name="f677" fmla="*/ f516 1 302411"/>
                  <a:gd name="f678" fmla="*/ f517 1 481130"/>
                  <a:gd name="f679" fmla="*/ f518 1 302411"/>
                  <a:gd name="f680" fmla="*/ f519 1 481130"/>
                  <a:gd name="f681" fmla="*/ f520 1 302411"/>
                  <a:gd name="f682" fmla="*/ f521 1 481130"/>
                  <a:gd name="f683" fmla="*/ f522 1 302411"/>
                  <a:gd name="f684" fmla="*/ f523 1 481130"/>
                  <a:gd name="f685" fmla="*/ f524 1 302411"/>
                  <a:gd name="f686" fmla="*/ f525 1 481130"/>
                  <a:gd name="f687" fmla="*/ f526 1 302411"/>
                  <a:gd name="f688" fmla="*/ f527 1 481130"/>
                  <a:gd name="f689" fmla="*/ f528 1 302411"/>
                  <a:gd name="f690" fmla="*/ f529 1 481130"/>
                  <a:gd name="f691" fmla="*/ f530 1 302411"/>
                  <a:gd name="f692" fmla="*/ f531 1 481130"/>
                  <a:gd name="f693" fmla="*/ f532 1 302411"/>
                  <a:gd name="f694" fmla="*/ f533 1 481130"/>
                  <a:gd name="f695" fmla="*/ f534 1 302411"/>
                  <a:gd name="f696" fmla="*/ f535 1 481130"/>
                  <a:gd name="f697" fmla="*/ f536 1 302411"/>
                  <a:gd name="f698" fmla="*/ f537 1 481130"/>
                  <a:gd name="f699" fmla="*/ f538 1 302411"/>
                  <a:gd name="f700" fmla="*/ f539 1 481130"/>
                  <a:gd name="f701" fmla="*/ f540 1 302411"/>
                  <a:gd name="f702" fmla="*/ f541 1 481130"/>
                  <a:gd name="f703" fmla="*/ f542 1 302411"/>
                  <a:gd name="f704" fmla="*/ f543 1 481130"/>
                  <a:gd name="f705" fmla="*/ f544 1 302411"/>
                  <a:gd name="f706" fmla="*/ f545 1 481130"/>
                  <a:gd name="f707" fmla="*/ f546 1 302411"/>
                  <a:gd name="f708" fmla="*/ f547 1 481130"/>
                  <a:gd name="f709" fmla="*/ f548 1 302411"/>
                  <a:gd name="f710" fmla="*/ f549 1 481130"/>
                  <a:gd name="f711" fmla="*/ f550 1 302411"/>
                  <a:gd name="f712" fmla="*/ f382 1 f389"/>
                  <a:gd name="f713" fmla="*/ f383 1 f389"/>
                  <a:gd name="f714" fmla="*/ f382 1 f390"/>
                  <a:gd name="f715" fmla="*/ f384 1 f390"/>
                  <a:gd name="f716" fmla="*/ f552 1 f389"/>
                  <a:gd name="f717" fmla="*/ f553 1 f390"/>
                  <a:gd name="f718" fmla="*/ f554 1 f389"/>
                  <a:gd name="f719" fmla="*/ f555 1 f390"/>
                  <a:gd name="f720" fmla="*/ f556 1 f389"/>
                  <a:gd name="f721" fmla="*/ f557 1 f390"/>
                  <a:gd name="f722" fmla="*/ f558 1 f389"/>
                  <a:gd name="f723" fmla="*/ f559 1 f390"/>
                  <a:gd name="f724" fmla="*/ f560 1 f389"/>
                  <a:gd name="f725" fmla="*/ f561 1 f390"/>
                  <a:gd name="f726" fmla="*/ f562 1 f389"/>
                  <a:gd name="f727" fmla="*/ f563 1 f390"/>
                  <a:gd name="f728" fmla="*/ f564 1 f389"/>
                  <a:gd name="f729" fmla="*/ f565 1 f390"/>
                  <a:gd name="f730" fmla="*/ f566 1 f389"/>
                  <a:gd name="f731" fmla="*/ f567 1 f390"/>
                  <a:gd name="f732" fmla="*/ f568 1 f389"/>
                  <a:gd name="f733" fmla="*/ f569 1 f390"/>
                  <a:gd name="f734" fmla="*/ f570 1 f389"/>
                  <a:gd name="f735" fmla="*/ f571 1 f390"/>
                  <a:gd name="f736" fmla="*/ f572 1 f390"/>
                  <a:gd name="f737" fmla="*/ f573 1 f389"/>
                  <a:gd name="f738" fmla="*/ f574 1 f390"/>
                  <a:gd name="f739" fmla="*/ f575 1 f389"/>
                  <a:gd name="f740" fmla="*/ f576 1 f390"/>
                  <a:gd name="f741" fmla="*/ f577 1 f389"/>
                  <a:gd name="f742" fmla="*/ f578 1 f390"/>
                  <a:gd name="f743" fmla="*/ f579 1 f389"/>
                  <a:gd name="f744" fmla="*/ f580 1 f390"/>
                  <a:gd name="f745" fmla="*/ f581 1 f389"/>
                  <a:gd name="f746" fmla="*/ f582 1 f390"/>
                  <a:gd name="f747" fmla="*/ f583 1 f389"/>
                  <a:gd name="f748" fmla="*/ f584 1 f390"/>
                  <a:gd name="f749" fmla="*/ f585 1 f389"/>
                  <a:gd name="f750" fmla="*/ f586 1 f390"/>
                  <a:gd name="f751" fmla="*/ f587 1 f389"/>
                  <a:gd name="f752" fmla="*/ f588 1 f390"/>
                  <a:gd name="f753" fmla="*/ f589 1 f389"/>
                  <a:gd name="f754" fmla="*/ f590 1 f390"/>
                  <a:gd name="f755" fmla="*/ f591 1 f389"/>
                  <a:gd name="f756" fmla="*/ f592 1 f390"/>
                  <a:gd name="f757" fmla="*/ f593 1 f390"/>
                  <a:gd name="f758" fmla="*/ f594 1 f389"/>
                  <a:gd name="f759" fmla="*/ f595 1 f390"/>
                  <a:gd name="f760" fmla="*/ f596 1 f389"/>
                  <a:gd name="f761" fmla="*/ f597 1 f390"/>
                  <a:gd name="f762" fmla="*/ f598 1 f389"/>
                  <a:gd name="f763" fmla="*/ f599 1 f390"/>
                  <a:gd name="f764" fmla="*/ f600 1 f389"/>
                  <a:gd name="f765" fmla="*/ f601 1 f390"/>
                  <a:gd name="f766" fmla="*/ f602 1 f389"/>
                  <a:gd name="f767" fmla="*/ f603 1 f390"/>
                  <a:gd name="f768" fmla="*/ f604 1 f389"/>
                  <a:gd name="f769" fmla="*/ f605 1 f390"/>
                  <a:gd name="f770" fmla="*/ f606 1 f389"/>
                  <a:gd name="f771" fmla="*/ f607 1 f390"/>
                  <a:gd name="f772" fmla="*/ f608 1 f389"/>
                  <a:gd name="f773" fmla="*/ f609 1 f390"/>
                  <a:gd name="f774" fmla="*/ f610 1 f389"/>
                  <a:gd name="f775" fmla="*/ f611 1 f390"/>
                  <a:gd name="f776" fmla="*/ f612 1 f389"/>
                  <a:gd name="f777" fmla="*/ f613 1 f390"/>
                  <a:gd name="f778" fmla="*/ f614 1 f389"/>
                  <a:gd name="f779" fmla="*/ f615 1 f390"/>
                  <a:gd name="f780" fmla="*/ f616 1 f389"/>
                  <a:gd name="f781" fmla="*/ f617 1 f389"/>
                  <a:gd name="f782" fmla="*/ f618 1 f390"/>
                  <a:gd name="f783" fmla="*/ f619 1 f389"/>
                  <a:gd name="f784" fmla="*/ f620 1 f389"/>
                  <a:gd name="f785" fmla="*/ f621 1 f390"/>
                  <a:gd name="f786" fmla="*/ f622 1 f389"/>
                  <a:gd name="f787" fmla="*/ f623 1 f390"/>
                  <a:gd name="f788" fmla="*/ f624 1 f389"/>
                  <a:gd name="f789" fmla="*/ f625 1 f389"/>
                  <a:gd name="f790" fmla="*/ f626 1 f389"/>
                  <a:gd name="f791" fmla="*/ f627 1 f389"/>
                  <a:gd name="f792" fmla="*/ f628 1 f389"/>
                  <a:gd name="f793" fmla="*/ f629 1 f390"/>
                  <a:gd name="f794" fmla="*/ f630 1 f389"/>
                  <a:gd name="f795" fmla="*/ f631 1 f389"/>
                  <a:gd name="f796" fmla="*/ f632 1 f390"/>
                  <a:gd name="f797" fmla="*/ f633 1 f389"/>
                  <a:gd name="f798" fmla="*/ f634 1 f390"/>
                  <a:gd name="f799" fmla="*/ f635 1 f389"/>
                  <a:gd name="f800" fmla="*/ f636 1 f390"/>
                  <a:gd name="f801" fmla="*/ f637 1 f389"/>
                  <a:gd name="f802" fmla="*/ f638 1 f389"/>
                  <a:gd name="f803" fmla="*/ f639 1 f390"/>
                  <a:gd name="f804" fmla="*/ f640 1 f389"/>
                  <a:gd name="f805" fmla="*/ f641 1 f389"/>
                  <a:gd name="f806" fmla="*/ f642 1 f389"/>
                  <a:gd name="f807" fmla="*/ f643 1 f389"/>
                  <a:gd name="f808" fmla="*/ f644 1 f390"/>
                  <a:gd name="f809" fmla="*/ f645 1 f389"/>
                  <a:gd name="f810" fmla="*/ f646 1 f390"/>
                  <a:gd name="f811" fmla="*/ f647 1 f389"/>
                  <a:gd name="f812" fmla="*/ f648 1 f390"/>
                  <a:gd name="f813" fmla="*/ f649 1 f389"/>
                  <a:gd name="f814" fmla="*/ f650 1 f390"/>
                  <a:gd name="f815" fmla="*/ f651 1 f389"/>
                  <a:gd name="f816" fmla="*/ f652 1 f390"/>
                  <a:gd name="f817" fmla="*/ f653 1 f389"/>
                  <a:gd name="f818" fmla="*/ f654 1 f389"/>
                  <a:gd name="f819" fmla="*/ f655 1 f390"/>
                  <a:gd name="f820" fmla="*/ f656 1 f389"/>
                  <a:gd name="f821" fmla="*/ f657 1 f390"/>
                  <a:gd name="f822" fmla="*/ f658 1 f389"/>
                  <a:gd name="f823" fmla="*/ f659 1 f390"/>
                  <a:gd name="f824" fmla="*/ f660 1 f389"/>
                  <a:gd name="f825" fmla="*/ f661 1 f390"/>
                  <a:gd name="f826" fmla="*/ f662 1 f389"/>
                  <a:gd name="f827" fmla="*/ f663 1 f390"/>
                  <a:gd name="f828" fmla="*/ f664 1 f389"/>
                  <a:gd name="f829" fmla="*/ f665 1 f389"/>
                  <a:gd name="f830" fmla="*/ f666 1 f389"/>
                  <a:gd name="f831" fmla="*/ f667 1 f390"/>
                  <a:gd name="f832" fmla="*/ f668 1 f389"/>
                  <a:gd name="f833" fmla="*/ f669 1 f390"/>
                  <a:gd name="f834" fmla="*/ f670 1 f389"/>
                  <a:gd name="f835" fmla="*/ f671 1 f390"/>
                  <a:gd name="f836" fmla="*/ f672 1 f389"/>
                  <a:gd name="f837" fmla="*/ f673 1 f390"/>
                  <a:gd name="f838" fmla="*/ f674 1 f389"/>
                  <a:gd name="f839" fmla="*/ f675 1 f390"/>
                  <a:gd name="f840" fmla="*/ f676 1 f389"/>
                  <a:gd name="f841" fmla="*/ f677 1 f390"/>
                  <a:gd name="f842" fmla="*/ f678 1 f389"/>
                  <a:gd name="f843" fmla="*/ f679 1 f390"/>
                  <a:gd name="f844" fmla="*/ f680 1 f389"/>
                  <a:gd name="f845" fmla="*/ f681 1 f390"/>
                  <a:gd name="f846" fmla="*/ f682 1 f389"/>
                  <a:gd name="f847" fmla="*/ f683 1 f390"/>
                  <a:gd name="f848" fmla="*/ f684 1 f389"/>
                  <a:gd name="f849" fmla="*/ f685 1 f390"/>
                  <a:gd name="f850" fmla="*/ f686 1 f389"/>
                  <a:gd name="f851" fmla="*/ f687 1 f390"/>
                  <a:gd name="f852" fmla="*/ f688 1 f389"/>
                  <a:gd name="f853" fmla="*/ f689 1 f390"/>
                  <a:gd name="f854" fmla="*/ f690 1 f389"/>
                  <a:gd name="f855" fmla="*/ f691 1 f390"/>
                  <a:gd name="f856" fmla="*/ f692 1 f389"/>
                  <a:gd name="f857" fmla="*/ f693 1 f390"/>
                  <a:gd name="f858" fmla="*/ f694 1 f389"/>
                  <a:gd name="f859" fmla="*/ f695 1 f390"/>
                  <a:gd name="f860" fmla="*/ f696 1 f389"/>
                  <a:gd name="f861" fmla="*/ f697 1 f390"/>
                  <a:gd name="f862" fmla="*/ f698 1 f389"/>
                  <a:gd name="f863" fmla="*/ f699 1 f390"/>
                  <a:gd name="f864" fmla="*/ f700 1 f389"/>
                  <a:gd name="f865" fmla="*/ f701 1 f390"/>
                  <a:gd name="f866" fmla="*/ f702 1 f389"/>
                  <a:gd name="f867" fmla="*/ f703 1 f390"/>
                  <a:gd name="f868" fmla="*/ f704 1 f389"/>
                  <a:gd name="f869" fmla="*/ f705 1 f390"/>
                  <a:gd name="f870" fmla="*/ f706 1 f389"/>
                  <a:gd name="f871" fmla="*/ f707 1 f390"/>
                  <a:gd name="f872" fmla="*/ f708 1 f389"/>
                  <a:gd name="f873" fmla="*/ f709 1 f390"/>
                  <a:gd name="f874" fmla="*/ f710 1 f389"/>
                  <a:gd name="f875" fmla="*/ f711 1 f390"/>
                  <a:gd name="f876" fmla="*/ f712 f380 1"/>
                  <a:gd name="f877" fmla="*/ f713 f380 1"/>
                  <a:gd name="f878" fmla="*/ f715 f381 1"/>
                  <a:gd name="f879" fmla="*/ f714 f381 1"/>
                  <a:gd name="f880" fmla="*/ f716 f380 1"/>
                  <a:gd name="f881" fmla="*/ f717 f381 1"/>
                  <a:gd name="f882" fmla="*/ f718 f380 1"/>
                  <a:gd name="f883" fmla="*/ f719 f381 1"/>
                  <a:gd name="f884" fmla="*/ f720 f380 1"/>
                  <a:gd name="f885" fmla="*/ f721 f381 1"/>
                  <a:gd name="f886" fmla="*/ f722 f380 1"/>
                  <a:gd name="f887" fmla="*/ f723 f381 1"/>
                  <a:gd name="f888" fmla="*/ f724 f380 1"/>
                  <a:gd name="f889" fmla="*/ f725 f381 1"/>
                  <a:gd name="f890" fmla="*/ f726 f380 1"/>
                  <a:gd name="f891" fmla="*/ f727 f381 1"/>
                  <a:gd name="f892" fmla="*/ f728 f380 1"/>
                  <a:gd name="f893" fmla="*/ f729 f381 1"/>
                  <a:gd name="f894" fmla="*/ f730 f380 1"/>
                  <a:gd name="f895" fmla="*/ f731 f381 1"/>
                  <a:gd name="f896" fmla="*/ f732 f380 1"/>
                  <a:gd name="f897" fmla="*/ f733 f381 1"/>
                  <a:gd name="f898" fmla="*/ f734 f380 1"/>
                  <a:gd name="f899" fmla="*/ f735 f381 1"/>
                  <a:gd name="f900" fmla="*/ f736 f381 1"/>
                  <a:gd name="f901" fmla="*/ f737 f380 1"/>
                  <a:gd name="f902" fmla="*/ f738 f381 1"/>
                  <a:gd name="f903" fmla="*/ f739 f380 1"/>
                  <a:gd name="f904" fmla="*/ f740 f381 1"/>
                  <a:gd name="f905" fmla="*/ f741 f380 1"/>
                  <a:gd name="f906" fmla="*/ f742 f381 1"/>
                  <a:gd name="f907" fmla="*/ f743 f380 1"/>
                  <a:gd name="f908" fmla="*/ f744 f381 1"/>
                  <a:gd name="f909" fmla="*/ f745 f380 1"/>
                  <a:gd name="f910" fmla="*/ f746 f381 1"/>
                  <a:gd name="f911" fmla="*/ f747 f380 1"/>
                  <a:gd name="f912" fmla="*/ f748 f381 1"/>
                  <a:gd name="f913" fmla="*/ f749 f380 1"/>
                  <a:gd name="f914" fmla="*/ f750 f381 1"/>
                  <a:gd name="f915" fmla="*/ f751 f380 1"/>
                  <a:gd name="f916" fmla="*/ f752 f381 1"/>
                  <a:gd name="f917" fmla="*/ f753 f380 1"/>
                  <a:gd name="f918" fmla="*/ f754 f381 1"/>
                  <a:gd name="f919" fmla="*/ f755 f380 1"/>
                  <a:gd name="f920" fmla="*/ f756 f381 1"/>
                  <a:gd name="f921" fmla="*/ f757 f381 1"/>
                  <a:gd name="f922" fmla="*/ f758 f380 1"/>
                  <a:gd name="f923" fmla="*/ f759 f381 1"/>
                  <a:gd name="f924" fmla="*/ f760 f380 1"/>
                  <a:gd name="f925" fmla="*/ f761 f381 1"/>
                  <a:gd name="f926" fmla="*/ f762 f380 1"/>
                  <a:gd name="f927" fmla="*/ f763 f381 1"/>
                  <a:gd name="f928" fmla="*/ f764 f380 1"/>
                  <a:gd name="f929" fmla="*/ f765 f381 1"/>
                  <a:gd name="f930" fmla="*/ f766 f380 1"/>
                  <a:gd name="f931" fmla="*/ f767 f381 1"/>
                  <a:gd name="f932" fmla="*/ f768 f380 1"/>
                  <a:gd name="f933" fmla="*/ f769 f381 1"/>
                  <a:gd name="f934" fmla="*/ f770 f380 1"/>
                  <a:gd name="f935" fmla="*/ f771 f381 1"/>
                  <a:gd name="f936" fmla="*/ f772 f380 1"/>
                  <a:gd name="f937" fmla="*/ f773 f381 1"/>
                  <a:gd name="f938" fmla="*/ f774 f380 1"/>
                  <a:gd name="f939" fmla="*/ f775 f381 1"/>
                  <a:gd name="f940" fmla="*/ f776 f380 1"/>
                  <a:gd name="f941" fmla="*/ f777 f381 1"/>
                  <a:gd name="f942" fmla="*/ f778 f380 1"/>
                  <a:gd name="f943" fmla="*/ f779 f381 1"/>
                  <a:gd name="f944" fmla="*/ f780 f380 1"/>
                  <a:gd name="f945" fmla="*/ f781 f380 1"/>
                  <a:gd name="f946" fmla="*/ f782 f381 1"/>
                  <a:gd name="f947" fmla="*/ f783 f380 1"/>
                  <a:gd name="f948" fmla="*/ f784 f380 1"/>
                  <a:gd name="f949" fmla="*/ f785 f381 1"/>
                  <a:gd name="f950" fmla="*/ f786 f380 1"/>
                  <a:gd name="f951" fmla="*/ f787 f381 1"/>
                  <a:gd name="f952" fmla="*/ f788 f380 1"/>
                  <a:gd name="f953" fmla="*/ f789 f380 1"/>
                  <a:gd name="f954" fmla="*/ f790 f380 1"/>
                  <a:gd name="f955" fmla="*/ f791 f380 1"/>
                  <a:gd name="f956" fmla="*/ f792 f380 1"/>
                  <a:gd name="f957" fmla="*/ f793 f381 1"/>
                  <a:gd name="f958" fmla="*/ f794 f380 1"/>
                  <a:gd name="f959" fmla="*/ f795 f380 1"/>
                  <a:gd name="f960" fmla="*/ f796 f381 1"/>
                  <a:gd name="f961" fmla="*/ f797 f380 1"/>
                  <a:gd name="f962" fmla="*/ f798 f381 1"/>
                  <a:gd name="f963" fmla="*/ f799 f380 1"/>
                  <a:gd name="f964" fmla="*/ f800 f381 1"/>
                  <a:gd name="f965" fmla="*/ f801 f380 1"/>
                  <a:gd name="f966" fmla="*/ f802 f380 1"/>
                  <a:gd name="f967" fmla="*/ f803 f381 1"/>
                  <a:gd name="f968" fmla="*/ f804 f380 1"/>
                  <a:gd name="f969" fmla="*/ f805 f380 1"/>
                  <a:gd name="f970" fmla="*/ f806 f380 1"/>
                  <a:gd name="f971" fmla="*/ f807 f380 1"/>
                  <a:gd name="f972" fmla="*/ f808 f381 1"/>
                  <a:gd name="f973" fmla="*/ f809 f380 1"/>
                  <a:gd name="f974" fmla="*/ f810 f381 1"/>
                  <a:gd name="f975" fmla="*/ f811 f380 1"/>
                  <a:gd name="f976" fmla="*/ f812 f381 1"/>
                  <a:gd name="f977" fmla="*/ f813 f380 1"/>
                  <a:gd name="f978" fmla="*/ f814 f381 1"/>
                  <a:gd name="f979" fmla="*/ f815 f380 1"/>
                  <a:gd name="f980" fmla="*/ f816 f381 1"/>
                  <a:gd name="f981" fmla="*/ f817 f380 1"/>
                  <a:gd name="f982" fmla="*/ f818 f380 1"/>
                  <a:gd name="f983" fmla="*/ f819 f381 1"/>
                  <a:gd name="f984" fmla="*/ f820 f380 1"/>
                  <a:gd name="f985" fmla="*/ f821 f381 1"/>
                  <a:gd name="f986" fmla="*/ f822 f380 1"/>
                  <a:gd name="f987" fmla="*/ f823 f381 1"/>
                  <a:gd name="f988" fmla="*/ f824 f380 1"/>
                  <a:gd name="f989" fmla="*/ f825 f381 1"/>
                  <a:gd name="f990" fmla="*/ f826 f380 1"/>
                  <a:gd name="f991" fmla="*/ f827 f381 1"/>
                  <a:gd name="f992" fmla="*/ f828 f380 1"/>
                  <a:gd name="f993" fmla="*/ f829 f380 1"/>
                  <a:gd name="f994" fmla="*/ f830 f380 1"/>
                  <a:gd name="f995" fmla="*/ f831 f381 1"/>
                  <a:gd name="f996" fmla="*/ f832 f380 1"/>
                  <a:gd name="f997" fmla="*/ f833 f381 1"/>
                  <a:gd name="f998" fmla="*/ f834 f380 1"/>
                  <a:gd name="f999" fmla="*/ f835 f381 1"/>
                  <a:gd name="f1000" fmla="*/ f836 f380 1"/>
                  <a:gd name="f1001" fmla="*/ f837 f381 1"/>
                  <a:gd name="f1002" fmla="*/ f838 f380 1"/>
                  <a:gd name="f1003" fmla="*/ f839 f381 1"/>
                  <a:gd name="f1004" fmla="*/ f840 f380 1"/>
                  <a:gd name="f1005" fmla="*/ f841 f381 1"/>
                  <a:gd name="f1006" fmla="*/ f842 f380 1"/>
                  <a:gd name="f1007" fmla="*/ f843 f381 1"/>
                  <a:gd name="f1008" fmla="*/ f844 f380 1"/>
                  <a:gd name="f1009" fmla="*/ f845 f381 1"/>
                  <a:gd name="f1010" fmla="*/ f846 f380 1"/>
                  <a:gd name="f1011" fmla="*/ f847 f381 1"/>
                  <a:gd name="f1012" fmla="*/ f848 f380 1"/>
                  <a:gd name="f1013" fmla="*/ f849 f381 1"/>
                  <a:gd name="f1014" fmla="*/ f850 f380 1"/>
                  <a:gd name="f1015" fmla="*/ f851 f381 1"/>
                  <a:gd name="f1016" fmla="*/ f852 f380 1"/>
                  <a:gd name="f1017" fmla="*/ f853 f381 1"/>
                  <a:gd name="f1018" fmla="*/ f854 f380 1"/>
                  <a:gd name="f1019" fmla="*/ f855 f381 1"/>
                  <a:gd name="f1020" fmla="*/ f856 f380 1"/>
                  <a:gd name="f1021" fmla="*/ f857 f381 1"/>
                  <a:gd name="f1022" fmla="*/ f858 f380 1"/>
                  <a:gd name="f1023" fmla="*/ f859 f381 1"/>
                  <a:gd name="f1024" fmla="*/ f860 f380 1"/>
                  <a:gd name="f1025" fmla="*/ f861 f381 1"/>
                  <a:gd name="f1026" fmla="*/ f862 f380 1"/>
                  <a:gd name="f1027" fmla="*/ f863 f381 1"/>
                  <a:gd name="f1028" fmla="*/ f864 f380 1"/>
                  <a:gd name="f1029" fmla="*/ f865 f381 1"/>
                  <a:gd name="f1030" fmla="*/ f866 f380 1"/>
                  <a:gd name="f1031" fmla="*/ f867 f381 1"/>
                  <a:gd name="f1032" fmla="*/ f868 f380 1"/>
                  <a:gd name="f1033" fmla="*/ f869 f381 1"/>
                  <a:gd name="f1034" fmla="*/ f870 f380 1"/>
                  <a:gd name="f1035" fmla="*/ f871 f381 1"/>
                  <a:gd name="f1036" fmla="*/ f872 f380 1"/>
                  <a:gd name="f1037" fmla="*/ f873 f381 1"/>
                  <a:gd name="f1038" fmla="*/ f874 f380 1"/>
                  <a:gd name="f1039" fmla="*/ f875 f38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551">
                    <a:pos x="f880" y="f881"/>
                  </a:cxn>
                  <a:cxn ang="f551">
                    <a:pos x="f882" y="f883"/>
                  </a:cxn>
                  <a:cxn ang="f551">
                    <a:pos x="f884" y="f885"/>
                  </a:cxn>
                  <a:cxn ang="f551">
                    <a:pos x="f886" y="f887"/>
                  </a:cxn>
                  <a:cxn ang="f551">
                    <a:pos x="f888" y="f889"/>
                  </a:cxn>
                  <a:cxn ang="f551">
                    <a:pos x="f890" y="f891"/>
                  </a:cxn>
                  <a:cxn ang="f551">
                    <a:pos x="f892" y="f893"/>
                  </a:cxn>
                  <a:cxn ang="f551">
                    <a:pos x="f894" y="f895"/>
                  </a:cxn>
                  <a:cxn ang="f551">
                    <a:pos x="f896" y="f897"/>
                  </a:cxn>
                  <a:cxn ang="f551">
                    <a:pos x="f898" y="f899"/>
                  </a:cxn>
                  <a:cxn ang="f551">
                    <a:pos x="f898" y="f900"/>
                  </a:cxn>
                  <a:cxn ang="f551">
                    <a:pos x="f901" y="f902"/>
                  </a:cxn>
                  <a:cxn ang="f551">
                    <a:pos x="f903" y="f904"/>
                  </a:cxn>
                  <a:cxn ang="f551">
                    <a:pos x="f905" y="f906"/>
                  </a:cxn>
                  <a:cxn ang="f551">
                    <a:pos x="f907" y="f908"/>
                  </a:cxn>
                  <a:cxn ang="f551">
                    <a:pos x="f909" y="f910"/>
                  </a:cxn>
                  <a:cxn ang="f551">
                    <a:pos x="f911" y="f912"/>
                  </a:cxn>
                  <a:cxn ang="f551">
                    <a:pos x="f880" y="f881"/>
                  </a:cxn>
                  <a:cxn ang="f551">
                    <a:pos x="f913" y="f914"/>
                  </a:cxn>
                  <a:cxn ang="f551">
                    <a:pos x="f915" y="f916"/>
                  </a:cxn>
                  <a:cxn ang="f551">
                    <a:pos x="f917" y="f918"/>
                  </a:cxn>
                  <a:cxn ang="f551">
                    <a:pos x="f919" y="f920"/>
                  </a:cxn>
                  <a:cxn ang="f551">
                    <a:pos x="f915" y="f921"/>
                  </a:cxn>
                  <a:cxn ang="f551">
                    <a:pos x="f922" y="f923"/>
                  </a:cxn>
                  <a:cxn ang="f551">
                    <a:pos x="f913" y="f914"/>
                  </a:cxn>
                  <a:cxn ang="f551">
                    <a:pos x="f924" y="f925"/>
                  </a:cxn>
                  <a:cxn ang="f551">
                    <a:pos x="f926" y="f927"/>
                  </a:cxn>
                  <a:cxn ang="f551">
                    <a:pos x="f928" y="f929"/>
                  </a:cxn>
                  <a:cxn ang="f551">
                    <a:pos x="f930" y="f931"/>
                  </a:cxn>
                  <a:cxn ang="f551">
                    <a:pos x="f924" y="f925"/>
                  </a:cxn>
                  <a:cxn ang="f551">
                    <a:pos x="f932" y="f933"/>
                  </a:cxn>
                  <a:cxn ang="f551">
                    <a:pos x="f934" y="f935"/>
                  </a:cxn>
                  <a:cxn ang="f551">
                    <a:pos x="f936" y="f937"/>
                  </a:cxn>
                  <a:cxn ang="f551">
                    <a:pos x="f938" y="f939"/>
                  </a:cxn>
                  <a:cxn ang="f551">
                    <a:pos x="f940" y="f941"/>
                  </a:cxn>
                  <a:cxn ang="f551">
                    <a:pos x="f942" y="f943"/>
                  </a:cxn>
                  <a:cxn ang="f551">
                    <a:pos x="f932" y="f933"/>
                  </a:cxn>
                  <a:cxn ang="f551">
                    <a:pos x="f944" y="f908"/>
                  </a:cxn>
                  <a:cxn ang="f551">
                    <a:pos x="f945" y="f946"/>
                  </a:cxn>
                  <a:cxn ang="f551">
                    <a:pos x="f947" y="f939"/>
                  </a:cxn>
                  <a:cxn ang="f551">
                    <a:pos x="f948" y="f949"/>
                  </a:cxn>
                  <a:cxn ang="f551">
                    <a:pos x="f944" y="f908"/>
                  </a:cxn>
                  <a:cxn ang="f551">
                    <a:pos x="f950" y="f951"/>
                  </a:cxn>
                  <a:cxn ang="f551">
                    <a:pos x="f952" y="f908"/>
                  </a:cxn>
                  <a:cxn ang="f551">
                    <a:pos x="f953" y="f941"/>
                  </a:cxn>
                  <a:cxn ang="f551">
                    <a:pos x="f954" y="f918"/>
                  </a:cxn>
                  <a:cxn ang="f551">
                    <a:pos x="f955" y="f923"/>
                  </a:cxn>
                  <a:cxn ang="f551">
                    <a:pos x="f956" y="f957"/>
                  </a:cxn>
                  <a:cxn ang="f551">
                    <a:pos x="f950" y="f951"/>
                  </a:cxn>
                  <a:cxn ang="f551">
                    <a:pos x="f958" y="f935"/>
                  </a:cxn>
                  <a:cxn ang="f551">
                    <a:pos x="f959" y="f937"/>
                  </a:cxn>
                  <a:cxn ang="f551">
                    <a:pos x="f890" y="f960"/>
                  </a:cxn>
                  <a:cxn ang="f551">
                    <a:pos x="f961" y="f962"/>
                  </a:cxn>
                  <a:cxn ang="f551">
                    <a:pos x="f963" y="f964"/>
                  </a:cxn>
                  <a:cxn ang="f551">
                    <a:pos x="f965" y="f941"/>
                  </a:cxn>
                  <a:cxn ang="f551">
                    <a:pos x="f958" y="f935"/>
                  </a:cxn>
                  <a:cxn ang="f551">
                    <a:pos x="f966" y="f967"/>
                  </a:cxn>
                  <a:cxn ang="f551">
                    <a:pos x="f968" y="f957"/>
                  </a:cxn>
                  <a:cxn ang="f551">
                    <a:pos x="f969" y="f923"/>
                  </a:cxn>
                  <a:cxn ang="f551">
                    <a:pos x="f970" y="f893"/>
                  </a:cxn>
                  <a:cxn ang="f551">
                    <a:pos x="f971" y="f972"/>
                  </a:cxn>
                  <a:cxn ang="f551">
                    <a:pos x="f966" y="f967"/>
                  </a:cxn>
                  <a:cxn ang="f551">
                    <a:pos x="f973" y="f974"/>
                  </a:cxn>
                  <a:cxn ang="f551">
                    <a:pos x="f975" y="f976"/>
                  </a:cxn>
                  <a:cxn ang="f551">
                    <a:pos x="f977" y="f978"/>
                  </a:cxn>
                  <a:cxn ang="f551">
                    <a:pos x="f979" y="f980"/>
                  </a:cxn>
                  <a:cxn ang="f551">
                    <a:pos x="f973" y="f974"/>
                  </a:cxn>
                  <a:cxn ang="f551">
                    <a:pos x="f981" y="f972"/>
                  </a:cxn>
                  <a:cxn ang="f551">
                    <a:pos x="f982" y="f983"/>
                  </a:cxn>
                  <a:cxn ang="f551">
                    <a:pos x="f984" y="f985"/>
                  </a:cxn>
                  <a:cxn ang="f551">
                    <a:pos x="f986" y="f987"/>
                  </a:cxn>
                  <a:cxn ang="f551">
                    <a:pos x="f988" y="f989"/>
                  </a:cxn>
                  <a:cxn ang="f551">
                    <a:pos x="f981" y="f972"/>
                  </a:cxn>
                  <a:cxn ang="f551">
                    <a:pos x="f990" y="f991"/>
                  </a:cxn>
                  <a:cxn ang="f551">
                    <a:pos x="f992" y="f897"/>
                  </a:cxn>
                  <a:cxn ang="f551">
                    <a:pos x="f993" y="f912"/>
                  </a:cxn>
                  <a:cxn ang="f551">
                    <a:pos x="f994" y="f995"/>
                  </a:cxn>
                  <a:cxn ang="f551">
                    <a:pos x="f996" y="f997"/>
                  </a:cxn>
                  <a:cxn ang="f551">
                    <a:pos x="f998" y="f999"/>
                  </a:cxn>
                  <a:cxn ang="f551">
                    <a:pos x="f990" y="f991"/>
                  </a:cxn>
                  <a:cxn ang="f551">
                    <a:pos x="f1000" y="f1001"/>
                  </a:cxn>
                  <a:cxn ang="f551">
                    <a:pos x="f1002" y="f1003"/>
                  </a:cxn>
                  <a:cxn ang="f551">
                    <a:pos x="f1004" y="f1005"/>
                  </a:cxn>
                  <a:cxn ang="f551">
                    <a:pos x="f1006" y="f1007"/>
                  </a:cxn>
                  <a:cxn ang="f551">
                    <a:pos x="f1008" y="f1009"/>
                  </a:cxn>
                  <a:cxn ang="f551">
                    <a:pos x="f1000" y="f1001"/>
                  </a:cxn>
                  <a:cxn ang="f551">
                    <a:pos x="f1010" y="f1011"/>
                  </a:cxn>
                  <a:cxn ang="f551">
                    <a:pos x="f1012" y="f1013"/>
                  </a:cxn>
                  <a:cxn ang="f551">
                    <a:pos x="f1014" y="f1015"/>
                  </a:cxn>
                  <a:cxn ang="f551">
                    <a:pos x="f1016" y="f1017"/>
                  </a:cxn>
                  <a:cxn ang="f551">
                    <a:pos x="f1018" y="f1019"/>
                  </a:cxn>
                  <a:cxn ang="f551">
                    <a:pos x="f1020" y="f1021"/>
                  </a:cxn>
                  <a:cxn ang="f551">
                    <a:pos x="f1010" y="f1011"/>
                  </a:cxn>
                  <a:cxn ang="f551">
                    <a:pos x="f1022" y="f1023"/>
                  </a:cxn>
                  <a:cxn ang="f551">
                    <a:pos x="f1024" y="f1025"/>
                  </a:cxn>
                  <a:cxn ang="f551">
                    <a:pos x="f1026" y="f1027"/>
                  </a:cxn>
                  <a:cxn ang="f551">
                    <a:pos x="f1028" y="f1029"/>
                  </a:cxn>
                  <a:cxn ang="f551">
                    <a:pos x="f1030" y="f1031"/>
                  </a:cxn>
                  <a:cxn ang="f551">
                    <a:pos x="f1022" y="f1023"/>
                  </a:cxn>
                  <a:cxn ang="f551">
                    <a:pos x="f1032" y="f1033"/>
                  </a:cxn>
                  <a:cxn ang="f551">
                    <a:pos x="f1034" y="f1035"/>
                  </a:cxn>
                  <a:cxn ang="f551">
                    <a:pos x="f1036" y="f1037"/>
                  </a:cxn>
                  <a:cxn ang="f551">
                    <a:pos x="f1038" y="f1039"/>
                  </a:cxn>
                  <a:cxn ang="f551">
                    <a:pos x="f1032" y="f1033"/>
                  </a:cxn>
                </a:cxnLst>
                <a:rect l="f876" t="f879" r="f877" b="f878"/>
                <a:pathLst>
                  <a:path w="481130" h="302411">
                    <a:moveTo>
                      <a:pt x="f8" y="f9"/>
                    </a:moveTo>
                    <a:cubicBezTo>
                      <a:pt x="f10" y="f11"/>
                      <a:pt x="f12" y="f13"/>
                      <a:pt x="f14" y="f15"/>
                    </a:cubicBezTo>
                    <a:cubicBezTo>
                      <a:pt x="f16" y="f17"/>
                      <a:pt x="f18" y="f19"/>
                      <a:pt x="f20" y="f5"/>
                    </a:cubicBez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8" y="f27"/>
                      <a:pt x="f28" y="f29"/>
                      <a:pt x="f30" y="f31"/>
                    </a:cubicBezTo>
                    <a:cubicBezTo>
                      <a:pt x="f32" y="f3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42" y="f43"/>
                    </a:cubicBezTo>
                    <a:cubicBezTo>
                      <a:pt x="f44" y="f45"/>
                      <a:pt x="f46" y="f47"/>
                      <a:pt x="f48" y="f49"/>
                    </a:cubicBezTo>
                    <a:cubicBezTo>
                      <a:pt x="f50" y="f51"/>
                      <a:pt x="f52" y="f53"/>
                      <a:pt x="f54" y="f55"/>
                    </a:cubicBezTo>
                    <a:cubicBezTo>
                      <a:pt x="f54" y="f56"/>
                      <a:pt x="f5" y="f57"/>
                      <a:pt x="f5" y="f58"/>
                    </a:cubicBezTo>
                    <a:cubicBezTo>
                      <a:pt x="f5" y="f59"/>
                      <a:pt x="f5" y="f57"/>
                      <a:pt x="f5" y="f57"/>
                    </a:cubicBezTo>
                    <a:cubicBezTo>
                      <a:pt x="f60" y="f51"/>
                      <a:pt x="f61" y="f62"/>
                      <a:pt x="f63" y="f64"/>
                    </a:cubicBezTo>
                    <a:cubicBezTo>
                      <a:pt x="f65" y="f45"/>
                      <a:pt x="f66" y="f67"/>
                      <a:pt x="f68" y="f69"/>
                    </a:cubicBezTo>
                    <a:cubicBezTo>
                      <a:pt x="f70" y="f71"/>
                      <a:pt x="f44" y="f72"/>
                      <a:pt x="f73" y="f74"/>
                    </a:cubicBezTo>
                    <a:cubicBezTo>
                      <a:pt x="f75" y="f76"/>
                      <a:pt x="f77" y="f78"/>
                      <a:pt x="f79" y="f80"/>
                    </a:cubicBezTo>
                    <a:cubicBezTo>
                      <a:pt x="f81" y="f82"/>
                      <a:pt x="f83" y="f84"/>
                      <a:pt x="f85" y="f86"/>
                    </a:cubicBezTo>
                    <a:cubicBezTo>
                      <a:pt x="f87" y="f88"/>
                      <a:pt x="f89" y="f90"/>
                      <a:pt x="f91" y="f92"/>
                    </a:cubicBezTo>
                    <a:cubicBezTo>
                      <a:pt x="f16" y="f93"/>
                      <a:pt x="f94" y="f95"/>
                      <a:pt x="f8" y="f9"/>
                    </a:cubicBezTo>
                    <a:close/>
                    <a:moveTo>
                      <a:pt x="f96" y="f41"/>
                    </a:moveTo>
                    <a:cubicBezTo>
                      <a:pt x="f97" y="f98"/>
                      <a:pt x="f99" y="f98"/>
                      <a:pt x="f100" y="f88"/>
                    </a:cubicBezTo>
                    <a:cubicBezTo>
                      <a:pt x="f101" y="f76"/>
                      <a:pt x="f102" y="f103"/>
                      <a:pt x="f104" y="f105"/>
                    </a:cubicBezTo>
                    <a:cubicBezTo>
                      <a:pt x="f106" y="f74"/>
                      <a:pt x="f75" y="f107"/>
                      <a:pt x="f106" y="f108"/>
                    </a:cubicBezTo>
                    <a:cubicBezTo>
                      <a:pt x="f104" y="f109"/>
                      <a:pt x="f101" y="f110"/>
                      <a:pt x="f100" y="f71"/>
                    </a:cubicBezTo>
                    <a:cubicBezTo>
                      <a:pt x="f99" y="f108"/>
                      <a:pt x="f111" y="f112"/>
                      <a:pt x="f97" y="f113"/>
                    </a:cubicBezTo>
                    <a:cubicBezTo>
                      <a:pt x="f114" y="f115"/>
                      <a:pt x="f116" y="f117"/>
                      <a:pt x="f96" y="f41"/>
                    </a:cubicBezTo>
                    <a:close/>
                    <a:moveTo>
                      <a:pt x="f118" y="f119"/>
                    </a:moveTo>
                    <a:cubicBezTo>
                      <a:pt x="f120" y="f121"/>
                      <a:pt x="f122" y="f123"/>
                      <a:pt x="f124" y="f121"/>
                    </a:cubicBezTo>
                    <a:cubicBezTo>
                      <a:pt x="f125" y="f126"/>
                      <a:pt x="f127" y="f128"/>
                      <a:pt x="f127" y="f117"/>
                    </a:cubicBezTo>
                    <a:cubicBezTo>
                      <a:pt x="f127" y="f129"/>
                      <a:pt x="f130" y="f74"/>
                      <a:pt x="f131" y="f132"/>
                    </a:cubicBezTo>
                    <a:cubicBezTo>
                      <a:pt x="f133" y="f134"/>
                      <a:pt x="f135" y="f136"/>
                      <a:pt x="f118" y="f119"/>
                    </a:cubicBezTo>
                    <a:close/>
                    <a:moveTo>
                      <a:pt x="f137" y="f138"/>
                    </a:moveTo>
                    <a:cubicBezTo>
                      <a:pt x="f139" y="f140"/>
                      <a:pt x="f141" y="f119"/>
                      <a:pt x="f142" y="f78"/>
                    </a:cubicBezTo>
                    <a:cubicBezTo>
                      <a:pt x="f143" y="f144"/>
                      <a:pt x="f145" y="f88"/>
                      <a:pt x="f146" y="f134"/>
                    </a:cubicBezTo>
                    <a:cubicBezTo>
                      <a:pt x="f142" y="f132"/>
                      <a:pt x="f137" y="f115"/>
                      <a:pt x="f147" y="f103"/>
                    </a:cubicBezTo>
                    <a:cubicBezTo>
                      <a:pt x="f148" y="f134"/>
                      <a:pt x="f149" y="f88"/>
                      <a:pt x="f150" y="f144"/>
                    </a:cubicBezTo>
                    <a:cubicBezTo>
                      <a:pt x="f151" y="f78"/>
                      <a:pt x="f152" y="f119"/>
                      <a:pt x="f152" y="f140"/>
                    </a:cubicBezTo>
                    <a:cubicBezTo>
                      <a:pt x="f152" y="f153"/>
                      <a:pt x="f154" y="f84"/>
                      <a:pt x="f137" y="f138"/>
                    </a:cubicBezTo>
                    <a:close/>
                    <a:moveTo>
                      <a:pt x="f155" y="f80"/>
                    </a:moveTo>
                    <a:cubicBezTo>
                      <a:pt x="f156" y="f126"/>
                      <a:pt x="f157" y="f144"/>
                      <a:pt x="f158" y="f159"/>
                    </a:cubicBezTo>
                    <a:cubicBezTo>
                      <a:pt x="f160" y="f115"/>
                      <a:pt x="f161" y="f129"/>
                      <a:pt x="f162" y="f103"/>
                    </a:cubicBezTo>
                    <a:cubicBezTo>
                      <a:pt x="f163" y="f164"/>
                      <a:pt x="f165" y="f166"/>
                      <a:pt x="f167" y="f168"/>
                    </a:cubicBezTo>
                    <a:cubicBezTo>
                      <a:pt x="f169" y="f170"/>
                      <a:pt x="f161" y="f171"/>
                      <a:pt x="f155" y="f80"/>
                    </a:cubicBezTo>
                    <a:close/>
                    <a:moveTo>
                      <a:pt x="f172" y="f173"/>
                    </a:moveTo>
                    <a:cubicBezTo>
                      <a:pt x="f174" y="f80"/>
                      <a:pt x="f175" y="f176"/>
                      <a:pt x="f177" y="f80"/>
                    </a:cubicBezTo>
                    <a:cubicBezTo>
                      <a:pt x="f178" y="f86"/>
                      <a:pt x="f179" y="f180"/>
                      <a:pt x="f181" y="f144"/>
                    </a:cubicBezTo>
                    <a:cubicBezTo>
                      <a:pt x="f182" y="f164"/>
                      <a:pt x="f183" y="f184"/>
                      <a:pt x="f185" y="f105"/>
                    </a:cubicBezTo>
                    <a:cubicBezTo>
                      <a:pt x="f182" y="f186"/>
                      <a:pt x="f83" y="f187"/>
                      <a:pt x="f188" y="f113"/>
                    </a:cubicBezTo>
                    <a:cubicBezTo>
                      <a:pt x="f189" y="f115"/>
                      <a:pt x="f190" y="f184"/>
                      <a:pt x="f191" y="f164"/>
                    </a:cubicBezTo>
                    <a:cubicBezTo>
                      <a:pt x="f174" y="f144"/>
                      <a:pt x="f192" y="f78"/>
                      <a:pt x="f172" y="f173"/>
                    </a:cubicBezTo>
                    <a:close/>
                    <a:moveTo>
                      <a:pt x="f193" y="f78"/>
                    </a:moveTo>
                    <a:cubicBezTo>
                      <a:pt x="f194" y="f195"/>
                      <a:pt x="f196" y="f88"/>
                      <a:pt x="f197" y="f134"/>
                    </a:cubicBezTo>
                    <a:cubicBezTo>
                      <a:pt x="f198" y="f132"/>
                      <a:pt x="f36" y="f129"/>
                      <a:pt x="f36" y="f107"/>
                    </a:cubicBezTo>
                    <a:cubicBezTo>
                      <a:pt x="f36" y="f199"/>
                      <a:pt x="f200" y="f110"/>
                      <a:pt x="f201" y="f202"/>
                    </a:cubicBezTo>
                    <a:cubicBezTo>
                      <a:pt x="f203" y="f112"/>
                      <a:pt x="f204" y="f74"/>
                      <a:pt x="f205" y="f115"/>
                    </a:cubicBezTo>
                    <a:cubicBezTo>
                      <a:pt x="f206" y="f184"/>
                      <a:pt x="f207" y="f164"/>
                      <a:pt x="f208" y="f144"/>
                    </a:cubicBezTo>
                    <a:cubicBezTo>
                      <a:pt x="f209" y="f180"/>
                      <a:pt x="f203" y="f119"/>
                      <a:pt x="f193" y="f78"/>
                    </a:cubicBezTo>
                    <a:close/>
                    <a:moveTo>
                      <a:pt x="f210" y="f76"/>
                    </a:moveTo>
                    <a:cubicBezTo>
                      <a:pt x="f211" y="f212"/>
                      <a:pt x="f213" y="f212"/>
                      <a:pt x="f214" y="f164"/>
                    </a:cubicBezTo>
                    <a:cubicBezTo>
                      <a:pt x="f215" y="f134"/>
                      <a:pt x="f215" y="f132"/>
                      <a:pt x="f216" y="f113"/>
                    </a:cubicBezTo>
                    <a:cubicBezTo>
                      <a:pt x="f217" y="f112"/>
                      <a:pt x="f218" y="f199"/>
                      <a:pt x="f218" y="f43"/>
                    </a:cubicBezTo>
                    <a:cubicBezTo>
                      <a:pt x="f218" y="f219"/>
                      <a:pt x="f220" y="f221"/>
                      <a:pt x="f222" y="f67"/>
                    </a:cubicBezTo>
                    <a:cubicBezTo>
                      <a:pt x="f223" y="f71"/>
                      <a:pt x="f224" y="f105"/>
                      <a:pt x="f210" y="f76"/>
                    </a:cubicBezTo>
                    <a:close/>
                    <a:moveTo>
                      <a:pt x="f225" y="f186"/>
                    </a:moveTo>
                    <a:cubicBezTo>
                      <a:pt x="f226" y="f202"/>
                      <a:pt x="f227" y="f228"/>
                      <a:pt x="f229" y="f230"/>
                    </a:cubicBezTo>
                    <a:cubicBezTo>
                      <a:pt x="f231" y="f232"/>
                      <a:pt x="f233" y="f62"/>
                      <a:pt x="f234" y="f235"/>
                    </a:cubicBezTo>
                    <a:cubicBezTo>
                      <a:pt x="f236" y="f237"/>
                      <a:pt x="f238" y="f239"/>
                      <a:pt x="f240" y="f72"/>
                    </a:cubicBezTo>
                    <a:cubicBezTo>
                      <a:pt x="f241" y="f113"/>
                      <a:pt x="f242" y="f105"/>
                      <a:pt x="f225" y="f186"/>
                    </a:cubicBezTo>
                    <a:close/>
                    <a:moveTo>
                      <a:pt x="f243" y="f67"/>
                    </a:moveTo>
                    <a:cubicBezTo>
                      <a:pt x="f244" y="f219"/>
                      <a:pt x="f245" y="f246"/>
                      <a:pt x="f247" y="f47"/>
                    </a:cubicBezTo>
                    <a:cubicBezTo>
                      <a:pt x="f248" y="f35"/>
                      <a:pt x="f249" y="f250"/>
                      <a:pt x="f251" y="f252"/>
                    </a:cubicBezTo>
                    <a:cubicBezTo>
                      <a:pt x="f253" y="f254"/>
                      <a:pt x="f255" y="f256"/>
                      <a:pt x="f257" y="f258"/>
                    </a:cubicBezTo>
                    <a:cubicBezTo>
                      <a:pt x="f259" y="f260"/>
                      <a:pt x="f261" y="f262"/>
                      <a:pt x="f263" y="f221"/>
                    </a:cubicBezTo>
                    <a:cubicBezTo>
                      <a:pt x="f263" y="f90"/>
                      <a:pt x="f264" y="f69"/>
                      <a:pt x="f243" y="f67"/>
                    </a:cubicBezTo>
                    <a:close/>
                    <a:moveTo>
                      <a:pt x="f265" y="f250"/>
                    </a:moveTo>
                    <a:cubicBezTo>
                      <a:pt x="f266" y="f267"/>
                      <a:pt x="f268" y="f269"/>
                      <a:pt x="f270" y="f55"/>
                    </a:cubicBezTo>
                    <a:cubicBezTo>
                      <a:pt x="f271" y="f58"/>
                      <a:pt x="f272" y="f273"/>
                      <a:pt x="f274" y="f92"/>
                    </a:cubicBezTo>
                    <a:cubicBezTo>
                      <a:pt x="f271" y="f275"/>
                      <a:pt x="f276" y="f277"/>
                      <a:pt x="f278" y="f279"/>
                    </a:cubicBezTo>
                    <a:cubicBezTo>
                      <a:pt x="f280" y="f281"/>
                      <a:pt x="f89" y="f33"/>
                      <a:pt x="f282" y="f283"/>
                    </a:cubicBezTo>
                    <a:cubicBezTo>
                      <a:pt x="f284" y="f57"/>
                      <a:pt x="f285" y="f286"/>
                      <a:pt x="f287" y="f254"/>
                    </a:cubicBezTo>
                    <a:cubicBezTo>
                      <a:pt x="f288" y="f267"/>
                      <a:pt x="f284" y="f62"/>
                      <a:pt x="f265" y="f250"/>
                    </a:cubicBezTo>
                    <a:close/>
                    <a:moveTo>
                      <a:pt x="f289" y="f290"/>
                    </a:moveTo>
                    <a:cubicBezTo>
                      <a:pt x="f291" y="f33"/>
                      <a:pt x="f292" y="f293"/>
                      <a:pt x="f294" y="f33"/>
                    </a:cubicBezTo>
                    <a:cubicBezTo>
                      <a:pt x="f295" y="f296"/>
                      <a:pt x="f297" y="f281"/>
                      <a:pt x="f298" y="f277"/>
                    </a:cubicBezTo>
                    <a:cubicBezTo>
                      <a:pt x="f299" y="f300"/>
                      <a:pt x="f301" y="f302"/>
                      <a:pt x="f303" y="f304"/>
                    </a:cubicBezTo>
                    <a:cubicBezTo>
                      <a:pt x="f305" y="f306"/>
                      <a:pt x="f307" y="f308"/>
                      <a:pt x="f297" y="f309"/>
                    </a:cubicBezTo>
                    <a:cubicBezTo>
                      <a:pt x="f310" y="f311"/>
                      <a:pt x="f312" y="f313"/>
                      <a:pt x="f289" y="f290"/>
                    </a:cubicBezTo>
                    <a:close/>
                    <a:moveTo>
                      <a:pt x="f314" y="f315"/>
                    </a:moveTo>
                    <a:cubicBezTo>
                      <a:pt x="f316" y="f93"/>
                      <a:pt x="f317" y="f318"/>
                      <a:pt x="f319" y="f320"/>
                    </a:cubicBezTo>
                    <a:cubicBezTo>
                      <a:pt x="f321" y="f322"/>
                      <a:pt x="f312" y="f323"/>
                      <a:pt x="f324" y="f325"/>
                    </a:cubicBezTo>
                    <a:cubicBezTo>
                      <a:pt x="f324" y="f326"/>
                      <a:pt x="f327" y="f328"/>
                      <a:pt x="f317" y="f329"/>
                    </a:cubicBezTo>
                    <a:cubicBezTo>
                      <a:pt x="f330" y="f331"/>
                      <a:pt x="f332" y="f333"/>
                      <a:pt x="f334" y="f335"/>
                    </a:cubicBezTo>
                    <a:cubicBezTo>
                      <a:pt x="f20" y="f336"/>
                      <a:pt x="f337" y="f338"/>
                      <a:pt x="f339" y="f340"/>
                    </a:cubicBezTo>
                    <a:cubicBezTo>
                      <a:pt x="f341" y="f93"/>
                      <a:pt x="f21" y="f309"/>
                      <a:pt x="f314" y="f315"/>
                    </a:cubicBezTo>
                    <a:close/>
                    <a:moveTo>
                      <a:pt x="f342" y="f343"/>
                    </a:moveTo>
                    <a:cubicBezTo>
                      <a:pt x="f344" y="f345"/>
                      <a:pt x="f23" y="f346"/>
                      <a:pt x="f347" y="f348"/>
                    </a:cubicBezTo>
                    <a:cubicBezTo>
                      <a:pt x="f334" y="f349"/>
                      <a:pt x="f337" y="f350"/>
                      <a:pt x="f351" y="f352"/>
                    </a:cubicBezTo>
                    <a:cubicBezTo>
                      <a:pt x="f353" y="f349"/>
                      <a:pt x="f342" y="f354"/>
                      <a:pt x="f16" y="f355"/>
                    </a:cubicBezTo>
                    <a:cubicBezTo>
                      <a:pt x="f356" y="f29"/>
                      <a:pt x="f12" y="f357"/>
                      <a:pt x="f12" y="f358"/>
                    </a:cubicBezTo>
                    <a:cubicBezTo>
                      <a:pt x="f12" y="f359"/>
                      <a:pt x="f360" y="f361"/>
                      <a:pt x="f342" y="f343"/>
                    </a:cubicBezTo>
                    <a:close/>
                    <a:moveTo>
                      <a:pt x="f10" y="f362"/>
                    </a:moveTo>
                    <a:cubicBezTo>
                      <a:pt x="f356" y="f363"/>
                      <a:pt x="f364" y="f365"/>
                      <a:pt x="f353" y="f366"/>
                    </a:cubicBezTo>
                    <a:cubicBezTo>
                      <a:pt x="f351" y="f367"/>
                      <a:pt x="f364" y="f368"/>
                      <a:pt x="f356" y="f369"/>
                    </a:cubicBezTo>
                    <a:cubicBezTo>
                      <a:pt x="f370" y="f371"/>
                      <a:pt x="f372" y="f373"/>
                      <a:pt x="f372" y="f374"/>
                    </a:cubicBezTo>
                    <a:cubicBezTo>
                      <a:pt x="f375" y="f376"/>
                      <a:pt x="f377" y="f378"/>
                      <a:pt x="f10" y="f362"/>
                    </a:cubicBezTo>
                    <a:close/>
                  </a:path>
                </a:pathLst>
              </a:custGeom>
              <a:solidFill>
                <a:srgbClr val="DEF44F"/>
              </a:solidFill>
              <a:ln cap="rnd">
                <a:noFill/>
                <a:prstDash val="solid"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3429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1350" b="0" i="0" u="none" strike="noStrike" kern="1200" cap="none" spc="0" baseline="0">
                  <a:solidFill>
                    <a:srgbClr val="000000"/>
                  </a:solidFill>
                  <a:uFillTx/>
                  <a:latin typeface="Trebuchet MS"/>
                </a:endParaRPr>
              </a:p>
            </p:txBody>
          </p:sp>
          <p:sp>
            <p:nvSpPr>
              <p:cNvPr id="43" name="Freeform 103">
                <a:extLst>
                  <a:ext uri="{FF2B5EF4-FFF2-40B4-BE49-F238E27FC236}">
                    <a16:creationId xmlns:a16="http://schemas.microsoft.com/office/drawing/2014/main" id="{3B2F05A7-3036-4AEA-A065-2CED78AA4A88}"/>
                  </a:ext>
                </a:extLst>
              </p:cNvPr>
              <p:cNvSpPr/>
              <p:nvPr/>
            </p:nvSpPr>
            <p:spPr>
              <a:xfrm rot="11739596">
                <a:off x="2482040" y="1562801"/>
                <a:ext cx="499500" cy="323139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423723"/>
                  <a:gd name="f7" fmla="val 274114"/>
                  <a:gd name="f8" fmla="val 44040"/>
                  <a:gd name="f9" fmla="val 264317"/>
                  <a:gd name="f10" fmla="val 104047"/>
                  <a:gd name="f11" fmla="val 287103"/>
                  <a:gd name="f12" fmla="val 175485"/>
                  <a:gd name="f13" fmla="val 265267"/>
                  <a:gd name="f14" fmla="val 234540"/>
                  <a:gd name="f15" fmla="val 248177"/>
                  <a:gd name="f16" fmla="val 322170"/>
                  <a:gd name="f17" fmla="val 222543"/>
                  <a:gd name="f18" fmla="val 445995"/>
                  <a:gd name="f19" fmla="val 156084"/>
                  <a:gd name="f20" fmla="val 420277"/>
                  <a:gd name="f21" fmla="val 47850"/>
                  <a:gd name="f22" fmla="val 419325"/>
                  <a:gd name="f23" fmla="val 45002"/>
                  <a:gd name="f24" fmla="val 417420"/>
                  <a:gd name="f25" fmla="val 44052"/>
                  <a:gd name="f26" fmla="val 415515"/>
                  <a:gd name="f27" fmla="val 43103"/>
                  <a:gd name="f28" fmla="val 412657"/>
                  <a:gd name="f29" fmla="val 38356"/>
                  <a:gd name="f30" fmla="val 408847"/>
                  <a:gd name="f31" fmla="val 33609"/>
                  <a:gd name="f32" fmla="val 404085"/>
                  <a:gd name="f33" fmla="val 28862"/>
                  <a:gd name="f34" fmla="val 395512"/>
                  <a:gd name="f35" fmla="val 21266"/>
                  <a:gd name="f36" fmla="val 385035"/>
                  <a:gd name="f37" fmla="val 14620"/>
                  <a:gd name="f38" fmla="val 371700"/>
                  <a:gd name="f39" fmla="val 8924"/>
                  <a:gd name="f40" fmla="val 305977"/>
                  <a:gd name="f41" fmla="val -17660"/>
                  <a:gd name="f42" fmla="val 212632"/>
                  <a:gd name="f43" fmla="val 152625"/>
                  <a:gd name="f44" fmla="val 45951"/>
                  <a:gd name="f45" fmla="val 93570"/>
                  <a:gd name="f46" fmla="val 70636"/>
                  <a:gd name="f47" fmla="val 37372"/>
                  <a:gd name="f48" fmla="val 112410"/>
                  <a:gd name="f49" fmla="val 7845"/>
                  <a:gd name="f50" fmla="val 169375"/>
                  <a:gd name="f51" fmla="val -728"/>
                  <a:gd name="f52" fmla="val 185515"/>
                  <a:gd name="f53" fmla="val -1680"/>
                  <a:gd name="f54" fmla="val 202605"/>
                  <a:gd name="f55" fmla="val 2130"/>
                  <a:gd name="f56" fmla="val 217796"/>
                  <a:gd name="f57" fmla="val 238683"/>
                  <a:gd name="f58" fmla="val 22132"/>
                  <a:gd name="f59" fmla="val 255772"/>
                  <a:gd name="f60" fmla="val 32610"/>
                  <a:gd name="f61" fmla="val 74520"/>
                  <a:gd name="f62" fmla="val 90574"/>
                  <a:gd name="f63" fmla="val 180247"/>
                  <a:gd name="f64" fmla="val 51648"/>
                  <a:gd name="f65" fmla="val 261210"/>
                  <a:gd name="f66" fmla="val 29811"/>
                  <a:gd name="f67" fmla="val 297405"/>
                  <a:gd name="f68" fmla="val 20317"/>
                  <a:gd name="f69" fmla="val 351697"/>
                  <a:gd name="f70" fmla="val 15570"/>
                  <a:gd name="f71" fmla="val 382177"/>
                  <a:gd name="f72" fmla="val 35507"/>
                  <a:gd name="f73" fmla="val 400275"/>
                  <a:gd name="f74" fmla="val 46900"/>
                  <a:gd name="f75" fmla="val 65889"/>
                  <a:gd name="f76" fmla="val 401227"/>
                  <a:gd name="f77" fmla="val 98169"/>
                  <a:gd name="f78" fmla="val 386940"/>
                  <a:gd name="f79" fmla="val 154185"/>
                  <a:gd name="f80" fmla="val 343125"/>
                  <a:gd name="f81" fmla="val 292642"/>
                  <a:gd name="f82" fmla="val 206403"/>
                  <a:gd name="f83" fmla="val 290737"/>
                  <a:gd name="f84" fmla="val 207352"/>
                  <a:gd name="f85" fmla="val 269782"/>
                  <a:gd name="f86" fmla="val 216846"/>
                  <a:gd name="f87" fmla="val 265972"/>
                  <a:gd name="f88" fmla="val 218745"/>
                  <a:gd name="f89" fmla="val 240255"/>
                  <a:gd name="f90" fmla="val 229189"/>
                  <a:gd name="f91" fmla="val 213585"/>
                  <a:gd name="f92" fmla="val 235835"/>
                  <a:gd name="f93" fmla="val 186915"/>
                  <a:gd name="f94" fmla="val 241531"/>
                  <a:gd name="f95" fmla="val 161197"/>
                  <a:gd name="f96" fmla="val 246278"/>
                  <a:gd name="f97" fmla="val 136432"/>
                  <a:gd name="f98" fmla="val 252924"/>
                  <a:gd name="f99" fmla="val 109762"/>
                  <a:gd name="f100" fmla="val 68805"/>
                  <a:gd name="f101" fmla="val 260519"/>
                  <a:gd name="f102" fmla="val 26895"/>
                  <a:gd name="f103" fmla="val 236784"/>
                  <a:gd name="f104" fmla="val 25942"/>
                  <a:gd name="f105" fmla="val 200706"/>
                  <a:gd name="f106" fmla="val 24990"/>
                  <a:gd name="f107" fmla="val 190263"/>
                  <a:gd name="f108" fmla="val 179819"/>
                  <a:gd name="f109" fmla="+- 0 0 -90"/>
                  <a:gd name="f110" fmla="*/ f3 1 423723"/>
                  <a:gd name="f111" fmla="*/ f4 1 274114"/>
                  <a:gd name="f112" fmla="val f5"/>
                  <a:gd name="f113" fmla="val f6"/>
                  <a:gd name="f114" fmla="val f7"/>
                  <a:gd name="f115" fmla="*/ f109 f0 1"/>
                  <a:gd name="f116" fmla="+- f114 0 f112"/>
                  <a:gd name="f117" fmla="+- f113 0 f112"/>
                  <a:gd name="f118" fmla="*/ f115 1 f2"/>
                  <a:gd name="f119" fmla="*/ f117 1 423723"/>
                  <a:gd name="f120" fmla="*/ f116 1 274114"/>
                  <a:gd name="f121" fmla="*/ 44040 f117 1"/>
                  <a:gd name="f122" fmla="*/ 264317 f116 1"/>
                  <a:gd name="f123" fmla="*/ 234540 f117 1"/>
                  <a:gd name="f124" fmla="*/ 248177 f116 1"/>
                  <a:gd name="f125" fmla="*/ 420277 f117 1"/>
                  <a:gd name="f126" fmla="*/ 47850 f116 1"/>
                  <a:gd name="f127" fmla="*/ 415515 f117 1"/>
                  <a:gd name="f128" fmla="*/ 43103 f116 1"/>
                  <a:gd name="f129" fmla="*/ 404085 f117 1"/>
                  <a:gd name="f130" fmla="*/ 28862 f116 1"/>
                  <a:gd name="f131" fmla="*/ 371700 f117 1"/>
                  <a:gd name="f132" fmla="*/ 8924 f116 1"/>
                  <a:gd name="f133" fmla="*/ 152625 f117 1"/>
                  <a:gd name="f134" fmla="*/ 45951 f116 1"/>
                  <a:gd name="f135" fmla="*/ 7845 f117 1"/>
                  <a:gd name="f136" fmla="*/ 169375 f116 1"/>
                  <a:gd name="f137" fmla="*/ 2130 f117 1"/>
                  <a:gd name="f138" fmla="*/ 217796 f116 1"/>
                  <a:gd name="f139" fmla="*/ 32610 f117 1"/>
                  <a:gd name="f140" fmla="*/ 261210 f117 1"/>
                  <a:gd name="f141" fmla="*/ 29811 f116 1"/>
                  <a:gd name="f142" fmla="*/ 382177 f117 1"/>
                  <a:gd name="f143" fmla="*/ 35507 f116 1"/>
                  <a:gd name="f144" fmla="*/ 401227 f117 1"/>
                  <a:gd name="f145" fmla="*/ 98169 f116 1"/>
                  <a:gd name="f146" fmla="*/ 292642 f117 1"/>
                  <a:gd name="f147" fmla="*/ 206403 f116 1"/>
                  <a:gd name="f148" fmla="*/ 265972 f117 1"/>
                  <a:gd name="f149" fmla="*/ 218745 f116 1"/>
                  <a:gd name="f150" fmla="*/ 186915 f117 1"/>
                  <a:gd name="f151" fmla="*/ 241531 f116 1"/>
                  <a:gd name="f152" fmla="*/ 109762 f117 1"/>
                  <a:gd name="f153" fmla="*/ 255772 f116 1"/>
                  <a:gd name="f154" fmla="*/ 25942 f117 1"/>
                  <a:gd name="f155" fmla="*/ 200706 f116 1"/>
                  <a:gd name="f156" fmla="+- f118 0 f1"/>
                  <a:gd name="f157" fmla="*/ f121 1 423723"/>
                  <a:gd name="f158" fmla="*/ f122 1 274114"/>
                  <a:gd name="f159" fmla="*/ f123 1 423723"/>
                  <a:gd name="f160" fmla="*/ f124 1 274114"/>
                  <a:gd name="f161" fmla="*/ f125 1 423723"/>
                  <a:gd name="f162" fmla="*/ f126 1 274114"/>
                  <a:gd name="f163" fmla="*/ f127 1 423723"/>
                  <a:gd name="f164" fmla="*/ f128 1 274114"/>
                  <a:gd name="f165" fmla="*/ f129 1 423723"/>
                  <a:gd name="f166" fmla="*/ f130 1 274114"/>
                  <a:gd name="f167" fmla="*/ f131 1 423723"/>
                  <a:gd name="f168" fmla="*/ f132 1 274114"/>
                  <a:gd name="f169" fmla="*/ f133 1 423723"/>
                  <a:gd name="f170" fmla="*/ f134 1 274114"/>
                  <a:gd name="f171" fmla="*/ f135 1 423723"/>
                  <a:gd name="f172" fmla="*/ f136 1 274114"/>
                  <a:gd name="f173" fmla="*/ f137 1 423723"/>
                  <a:gd name="f174" fmla="*/ f138 1 274114"/>
                  <a:gd name="f175" fmla="*/ f139 1 423723"/>
                  <a:gd name="f176" fmla="*/ f140 1 423723"/>
                  <a:gd name="f177" fmla="*/ f141 1 274114"/>
                  <a:gd name="f178" fmla="*/ f142 1 423723"/>
                  <a:gd name="f179" fmla="*/ f143 1 274114"/>
                  <a:gd name="f180" fmla="*/ f144 1 423723"/>
                  <a:gd name="f181" fmla="*/ f145 1 274114"/>
                  <a:gd name="f182" fmla="*/ f146 1 423723"/>
                  <a:gd name="f183" fmla="*/ f147 1 274114"/>
                  <a:gd name="f184" fmla="*/ f148 1 423723"/>
                  <a:gd name="f185" fmla="*/ f149 1 274114"/>
                  <a:gd name="f186" fmla="*/ f150 1 423723"/>
                  <a:gd name="f187" fmla="*/ f151 1 274114"/>
                  <a:gd name="f188" fmla="*/ f152 1 423723"/>
                  <a:gd name="f189" fmla="*/ f153 1 274114"/>
                  <a:gd name="f190" fmla="*/ f154 1 423723"/>
                  <a:gd name="f191" fmla="*/ f155 1 274114"/>
                  <a:gd name="f192" fmla="*/ f112 1 f119"/>
                  <a:gd name="f193" fmla="*/ f113 1 f119"/>
                  <a:gd name="f194" fmla="*/ f112 1 f120"/>
                  <a:gd name="f195" fmla="*/ f114 1 f120"/>
                  <a:gd name="f196" fmla="*/ f157 1 f119"/>
                  <a:gd name="f197" fmla="*/ f158 1 f120"/>
                  <a:gd name="f198" fmla="*/ f159 1 f119"/>
                  <a:gd name="f199" fmla="*/ f160 1 f120"/>
                  <a:gd name="f200" fmla="*/ f161 1 f119"/>
                  <a:gd name="f201" fmla="*/ f162 1 f120"/>
                  <a:gd name="f202" fmla="*/ f163 1 f119"/>
                  <a:gd name="f203" fmla="*/ f164 1 f120"/>
                  <a:gd name="f204" fmla="*/ f165 1 f119"/>
                  <a:gd name="f205" fmla="*/ f166 1 f120"/>
                  <a:gd name="f206" fmla="*/ f167 1 f119"/>
                  <a:gd name="f207" fmla="*/ f168 1 f120"/>
                  <a:gd name="f208" fmla="*/ f169 1 f119"/>
                  <a:gd name="f209" fmla="*/ f170 1 f120"/>
                  <a:gd name="f210" fmla="*/ f171 1 f119"/>
                  <a:gd name="f211" fmla="*/ f172 1 f120"/>
                  <a:gd name="f212" fmla="*/ f173 1 f119"/>
                  <a:gd name="f213" fmla="*/ f174 1 f120"/>
                  <a:gd name="f214" fmla="*/ f175 1 f119"/>
                  <a:gd name="f215" fmla="*/ f176 1 f119"/>
                  <a:gd name="f216" fmla="*/ f177 1 f120"/>
                  <a:gd name="f217" fmla="*/ f178 1 f119"/>
                  <a:gd name="f218" fmla="*/ f179 1 f120"/>
                  <a:gd name="f219" fmla="*/ f180 1 f119"/>
                  <a:gd name="f220" fmla="*/ f181 1 f120"/>
                  <a:gd name="f221" fmla="*/ f182 1 f119"/>
                  <a:gd name="f222" fmla="*/ f183 1 f120"/>
                  <a:gd name="f223" fmla="*/ f184 1 f119"/>
                  <a:gd name="f224" fmla="*/ f185 1 f120"/>
                  <a:gd name="f225" fmla="*/ f186 1 f119"/>
                  <a:gd name="f226" fmla="*/ f187 1 f120"/>
                  <a:gd name="f227" fmla="*/ f188 1 f119"/>
                  <a:gd name="f228" fmla="*/ f189 1 f120"/>
                  <a:gd name="f229" fmla="*/ f190 1 f119"/>
                  <a:gd name="f230" fmla="*/ f191 1 f120"/>
                  <a:gd name="f231" fmla="*/ f192 f110 1"/>
                  <a:gd name="f232" fmla="*/ f193 f110 1"/>
                  <a:gd name="f233" fmla="*/ f195 f111 1"/>
                  <a:gd name="f234" fmla="*/ f194 f111 1"/>
                  <a:gd name="f235" fmla="*/ f196 f110 1"/>
                  <a:gd name="f236" fmla="*/ f197 f111 1"/>
                  <a:gd name="f237" fmla="*/ f198 f110 1"/>
                  <a:gd name="f238" fmla="*/ f199 f111 1"/>
                  <a:gd name="f239" fmla="*/ f200 f110 1"/>
                  <a:gd name="f240" fmla="*/ f201 f111 1"/>
                  <a:gd name="f241" fmla="*/ f202 f110 1"/>
                  <a:gd name="f242" fmla="*/ f203 f111 1"/>
                  <a:gd name="f243" fmla="*/ f204 f110 1"/>
                  <a:gd name="f244" fmla="*/ f205 f111 1"/>
                  <a:gd name="f245" fmla="*/ f206 f110 1"/>
                  <a:gd name="f246" fmla="*/ f207 f111 1"/>
                  <a:gd name="f247" fmla="*/ f208 f110 1"/>
                  <a:gd name="f248" fmla="*/ f209 f111 1"/>
                  <a:gd name="f249" fmla="*/ f210 f110 1"/>
                  <a:gd name="f250" fmla="*/ f211 f111 1"/>
                  <a:gd name="f251" fmla="*/ f212 f110 1"/>
                  <a:gd name="f252" fmla="*/ f213 f111 1"/>
                  <a:gd name="f253" fmla="*/ f214 f110 1"/>
                  <a:gd name="f254" fmla="*/ f215 f110 1"/>
                  <a:gd name="f255" fmla="*/ f216 f111 1"/>
                  <a:gd name="f256" fmla="*/ f217 f110 1"/>
                  <a:gd name="f257" fmla="*/ f218 f111 1"/>
                  <a:gd name="f258" fmla="*/ f219 f110 1"/>
                  <a:gd name="f259" fmla="*/ f220 f111 1"/>
                  <a:gd name="f260" fmla="*/ f221 f110 1"/>
                  <a:gd name="f261" fmla="*/ f222 f111 1"/>
                  <a:gd name="f262" fmla="*/ f223 f110 1"/>
                  <a:gd name="f263" fmla="*/ f224 f111 1"/>
                  <a:gd name="f264" fmla="*/ f225 f110 1"/>
                  <a:gd name="f265" fmla="*/ f226 f111 1"/>
                  <a:gd name="f266" fmla="*/ f227 f110 1"/>
                  <a:gd name="f267" fmla="*/ f228 f111 1"/>
                  <a:gd name="f268" fmla="*/ f229 f110 1"/>
                  <a:gd name="f269" fmla="*/ f230 f1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156">
                    <a:pos x="f235" y="f236"/>
                  </a:cxn>
                  <a:cxn ang="f156">
                    <a:pos x="f237" y="f238"/>
                  </a:cxn>
                  <a:cxn ang="f156">
                    <a:pos x="f239" y="f240"/>
                  </a:cxn>
                  <a:cxn ang="f156">
                    <a:pos x="f241" y="f242"/>
                  </a:cxn>
                  <a:cxn ang="f156">
                    <a:pos x="f243" y="f244"/>
                  </a:cxn>
                  <a:cxn ang="f156">
                    <a:pos x="f245" y="f246"/>
                  </a:cxn>
                  <a:cxn ang="f156">
                    <a:pos x="f247" y="f248"/>
                  </a:cxn>
                  <a:cxn ang="f156">
                    <a:pos x="f249" y="f250"/>
                  </a:cxn>
                  <a:cxn ang="f156">
                    <a:pos x="f251" y="f252"/>
                  </a:cxn>
                  <a:cxn ang="f156">
                    <a:pos x="f235" y="f236"/>
                  </a:cxn>
                  <a:cxn ang="f156">
                    <a:pos x="f253" y="f250"/>
                  </a:cxn>
                  <a:cxn ang="f156">
                    <a:pos x="f254" y="f255"/>
                  </a:cxn>
                  <a:cxn ang="f156">
                    <a:pos x="f256" y="f257"/>
                  </a:cxn>
                  <a:cxn ang="f156">
                    <a:pos x="f258" y="f259"/>
                  </a:cxn>
                  <a:cxn ang="f156">
                    <a:pos x="f260" y="f261"/>
                  </a:cxn>
                  <a:cxn ang="f156">
                    <a:pos x="f262" y="f263"/>
                  </a:cxn>
                  <a:cxn ang="f156">
                    <a:pos x="f264" y="f265"/>
                  </a:cxn>
                  <a:cxn ang="f156">
                    <a:pos x="f266" y="f267"/>
                  </a:cxn>
                  <a:cxn ang="f156">
                    <a:pos x="f268" y="f269"/>
                  </a:cxn>
                  <a:cxn ang="f156">
                    <a:pos x="f253" y="f250"/>
                  </a:cxn>
                </a:cxnLst>
                <a:rect l="f231" t="f234" r="f232" b="f233"/>
                <a:pathLst>
                  <a:path w="423723" h="274114">
                    <a:moveTo>
                      <a:pt x="f8" y="f9"/>
                    </a:moveTo>
                    <a:cubicBezTo>
                      <a:pt x="f10" y="f11"/>
                      <a:pt x="f12" y="f13"/>
                      <a:pt x="f14" y="f15"/>
                    </a:cubicBezTo>
                    <a:cubicBezTo>
                      <a:pt x="f16" y="f17"/>
                      <a:pt x="f18" y="f19"/>
                      <a:pt x="f20" y="f21"/>
                    </a:cubicBezTo>
                    <a:cubicBezTo>
                      <a:pt x="f22" y="f23"/>
                      <a:pt x="f24" y="f25"/>
                      <a:pt x="f26" y="f27"/>
                    </a:cubicBezTo>
                    <a:cubicBezTo>
                      <a:pt x="f28" y="f29"/>
                      <a:pt x="f30" y="f31"/>
                      <a:pt x="f32" y="f33"/>
                    </a:cubicBezTo>
                    <a:cubicBezTo>
                      <a:pt x="f34" y="f35"/>
                      <a:pt x="f36" y="f37"/>
                      <a:pt x="f38" y="f39"/>
                    </a:cubicBezTo>
                    <a:cubicBezTo>
                      <a:pt x="f40" y="f41"/>
                      <a:pt x="f42" y="f35"/>
                      <a:pt x="f43" y="f44"/>
                    </a:cubicBezTo>
                    <a:cubicBezTo>
                      <a:pt x="f45" y="f46"/>
                      <a:pt x="f47" y="f48"/>
                      <a:pt x="f49" y="f50"/>
                    </a:cubicBezTo>
                    <a:cubicBezTo>
                      <a:pt x="f51" y="f52"/>
                      <a:pt x="f53" y="f54"/>
                      <a:pt x="f55" y="f56"/>
                    </a:cubicBezTo>
                    <a:cubicBezTo>
                      <a:pt x="f49" y="f57"/>
                      <a:pt x="f58" y="f59"/>
                      <a:pt x="f8" y="f9"/>
                    </a:cubicBezTo>
                    <a:close/>
                    <a:moveTo>
                      <a:pt x="f60" y="f50"/>
                    </a:moveTo>
                    <a:cubicBezTo>
                      <a:pt x="f61" y="f62"/>
                      <a:pt x="f63" y="f64"/>
                      <a:pt x="f65" y="f66"/>
                    </a:cubicBezTo>
                    <a:cubicBezTo>
                      <a:pt x="f67" y="f68"/>
                      <a:pt x="f69" y="f70"/>
                      <a:pt x="f71" y="f72"/>
                    </a:cubicBezTo>
                    <a:cubicBezTo>
                      <a:pt x="f73" y="f74"/>
                      <a:pt x="f30" y="f75"/>
                      <a:pt x="f76" y="f77"/>
                    </a:cubicBezTo>
                    <a:cubicBezTo>
                      <a:pt x="f78" y="f79"/>
                      <a:pt x="f80" y="f52"/>
                      <a:pt x="f81" y="f82"/>
                    </a:cubicBezTo>
                    <a:cubicBezTo>
                      <a:pt x="f83" y="f84"/>
                      <a:pt x="f85" y="f86"/>
                      <a:pt x="f87" y="f88"/>
                    </a:cubicBezTo>
                    <a:cubicBezTo>
                      <a:pt x="f89" y="f90"/>
                      <a:pt x="f91" y="f92"/>
                      <a:pt x="f93" y="f94"/>
                    </a:cubicBezTo>
                    <a:cubicBezTo>
                      <a:pt x="f95" y="f96"/>
                      <a:pt x="f97" y="f98"/>
                      <a:pt x="f99" y="f59"/>
                    </a:cubicBezTo>
                    <a:cubicBezTo>
                      <a:pt x="f100" y="f101"/>
                      <a:pt x="f102" y="f103"/>
                      <a:pt x="f104" y="f105"/>
                    </a:cubicBezTo>
                    <a:cubicBezTo>
                      <a:pt x="f106" y="f107"/>
                      <a:pt x="f102" y="f108"/>
                      <a:pt x="f60" y="f50"/>
                    </a:cubicBezTo>
                    <a:close/>
                  </a:path>
                </a:pathLst>
              </a:custGeom>
              <a:solidFill>
                <a:srgbClr val="DEF44F"/>
              </a:solidFill>
              <a:ln cap="rnd">
                <a:noFill/>
                <a:prstDash val="solid"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3429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1350" b="0" i="0" u="none" strike="noStrike" kern="1200" cap="none" spc="0" baseline="0">
                  <a:solidFill>
                    <a:srgbClr val="000000"/>
                  </a:solidFill>
                  <a:uFillTx/>
                  <a:latin typeface="Trebuchet M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0582322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67564-EB0A-4B25-9242-31D770E82DB7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E560F-E084-43C8-880D-65D722BA7F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, слайд 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3">
            <a:extLst>
              <a:ext uri="{FF2B5EF4-FFF2-40B4-BE49-F238E27FC236}">
                <a16:creationId xmlns:a16="http://schemas.microsoft.com/office/drawing/2014/main" id="{70B3AA25-D9AF-4607-87E1-12067AD14674}"/>
              </a:ext>
            </a:extLst>
          </p:cNvPr>
          <p:cNvSpPr/>
          <p:nvPr/>
        </p:nvSpPr>
        <p:spPr>
          <a:xfrm>
            <a:off x="0" y="0"/>
            <a:ext cx="2120240" cy="6858000"/>
          </a:xfrm>
          <a:prstGeom prst="rect">
            <a:avLst/>
          </a:prstGeom>
          <a:solidFill>
            <a:srgbClr val="125F3B">
              <a:alpha val="30000"/>
            </a:srgbClr>
          </a:solidFill>
          <a:ln cap="rnd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marL="0" marR="0" lvl="0" indent="0" algn="ctr" defTabSz="3429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350" b="0" i="0" u="none" strike="noStrike" kern="1200" cap="none" spc="0" baseline="0">
              <a:solidFill>
                <a:srgbClr val="FFFFFF"/>
              </a:solidFill>
              <a:uFillTx/>
              <a:latin typeface="Trebuchet MS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53831871-254F-490B-B11C-C1055D0341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40479" y="359496"/>
            <a:ext cx="4418815" cy="4613614"/>
          </a:xfrm>
        </p:spPr>
        <p:txBody>
          <a:bodyPr lIns="0" tIns="0" rIns="0" bIns="0" anchor="b">
            <a:noAutofit/>
          </a:bodyPr>
          <a:lstStyle>
            <a:lvl1pPr>
              <a:defRPr sz="4500"/>
            </a:lvl1pPr>
          </a:lstStyle>
          <a:p>
            <a:pPr lvl="0"/>
            <a:r>
              <a:rPr lang="ru-RU"/>
              <a:t>Заголовок слайда</a:t>
            </a: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7BE42E25-9565-4D2E-B0B6-C4EC0FFAFBEB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4240479" y="5113526"/>
            <a:ext cx="4418815" cy="10112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100">
                <a:solidFill>
                  <a:srgbClr val="F2EEEC"/>
                </a:solidFill>
              </a:defRPr>
            </a:lvl1pPr>
          </a:lstStyle>
          <a:p>
            <a:pPr lvl="0"/>
            <a:r>
              <a:rPr lang="ru-RU"/>
              <a:t>Подзаголовок слайда</a:t>
            </a:r>
          </a:p>
        </p:txBody>
      </p:sp>
      <p:sp>
        <p:nvSpPr>
          <p:cNvPr id="5" name="Рисунок 11">
            <a:extLst>
              <a:ext uri="{FF2B5EF4-FFF2-40B4-BE49-F238E27FC236}">
                <a16:creationId xmlns:a16="http://schemas.microsoft.com/office/drawing/2014/main" id="{17237598-CBC3-40E5-A5C7-3173C4C0222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84703" y="1430342"/>
            <a:ext cx="3277671" cy="4379911"/>
          </a:xfrm>
        </p:spPr>
        <p:txBody>
          <a:bodyPr anchorCtr="1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/>
              <a:t>Щелкните значок, чтобы добавить фото</a:t>
            </a:r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6FC11B6B-C6D5-4802-947C-779D4C75DD2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Название презентации</a:t>
            </a: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CD125AE7-0145-4AA9-AB96-177D86C1743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550E826-A7FE-4D15-AF18-D01C8333A6C3}" type="slidenum">
              <a:t>‹#›</a:t>
            </a:fld>
            <a:endParaRPr lang="ru-RU"/>
          </a:p>
        </p:txBody>
      </p:sp>
      <p:grpSp>
        <p:nvGrpSpPr>
          <p:cNvPr id="8" name="Группа 12">
            <a:extLst>
              <a:ext uri="{FF2B5EF4-FFF2-40B4-BE49-F238E27FC236}">
                <a16:creationId xmlns:a16="http://schemas.microsoft.com/office/drawing/2014/main" id="{02EA4CDA-2B33-4F20-8D6E-B220B8474D82}"/>
              </a:ext>
            </a:extLst>
          </p:cNvPr>
          <p:cNvGrpSpPr/>
          <p:nvPr/>
        </p:nvGrpSpPr>
        <p:grpSpPr>
          <a:xfrm>
            <a:off x="2378349" y="830019"/>
            <a:ext cx="1688590" cy="1539896"/>
            <a:chOff x="3171132" y="830019"/>
            <a:chExt cx="2251453" cy="1539896"/>
          </a:xfrm>
        </p:grpSpPr>
        <p:sp>
          <p:nvSpPr>
            <p:cNvPr id="9" name="Freeform 89">
              <a:extLst>
                <a:ext uri="{FF2B5EF4-FFF2-40B4-BE49-F238E27FC236}">
                  <a16:creationId xmlns:a16="http://schemas.microsoft.com/office/drawing/2014/main" id="{C6E92AD4-C4F3-4B6A-9B46-925CA4F9B5F2}"/>
                </a:ext>
              </a:extLst>
            </p:cNvPr>
            <p:cNvSpPr/>
            <p:nvPr/>
          </p:nvSpPr>
          <p:spPr>
            <a:xfrm rot="19736517">
              <a:off x="3171132" y="830019"/>
              <a:ext cx="1628436" cy="120515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779528"/>
                <a:gd name="f7" fmla="val 1316968"/>
                <a:gd name="f8" fmla="val 50024"/>
                <a:gd name="f9" fmla="val 1308633"/>
                <a:gd name="f10" fmla="val 343791"/>
                <a:gd name="f11" fmla="val 900206"/>
                <a:gd name="f12" fmla="val 554808"/>
                <a:gd name="f13" fmla="val 1083582"/>
                <a:gd name="f14" fmla="val 558945"/>
                <a:gd name="f15" fmla="val 1087749"/>
                <a:gd name="f16" fmla="val 563083"/>
                <a:gd name="f17" fmla="val 571358"/>
                <a:gd name="f18" fmla="val 579633"/>
                <a:gd name="f19" fmla="val 583771"/>
                <a:gd name="f20" fmla="val 592046"/>
                <a:gd name="f21" fmla="val 1079414"/>
                <a:gd name="f22" fmla="val 931326"/>
                <a:gd name="f23" fmla="val 633478"/>
                <a:gd name="f24" fmla="val 1163030"/>
                <a:gd name="f25" fmla="val 866865"/>
                <a:gd name="f26" fmla="val 1167168"/>
                <a:gd name="f27" fmla="val 871033"/>
                <a:gd name="f28" fmla="val 1175443"/>
                <a:gd name="f29" fmla="val 875201"/>
                <a:gd name="f30" fmla="val 1179581"/>
                <a:gd name="f31" fmla="val 1183718"/>
                <a:gd name="f32" fmla="val 1191993"/>
                <a:gd name="f33" fmla="val 1196131"/>
                <a:gd name="f34" fmla="val 1200269"/>
                <a:gd name="f35" fmla="val 1729877"/>
                <a:gd name="f36" fmla="val 108358"/>
                <a:gd name="f37" fmla="val 229219"/>
                <a:gd name="f38" fmla="val 1734015"/>
                <a:gd name="f39" fmla="val 241722"/>
                <a:gd name="f40" fmla="val 1742290"/>
                <a:gd name="f41" fmla="val 250057"/>
                <a:gd name="f42" fmla="val 1754703"/>
                <a:gd name="f43" fmla="val 1758841"/>
                <a:gd name="f44" fmla="val 1767116"/>
                <a:gd name="f45" fmla="val 1775391"/>
                <a:gd name="f46" fmla="val 25006"/>
                <a:gd name="f47" fmla="val 12503"/>
                <a:gd name="f48" fmla="val 1750565"/>
                <a:gd name="f49" fmla="val 1568512"/>
                <a:gd name="f50" fmla="val 79185"/>
                <a:gd name="f51" fmla="val 1556100"/>
                <a:gd name="f52" fmla="val 83352"/>
                <a:gd name="f53" fmla="val 1547825"/>
                <a:gd name="f54" fmla="val 95855"/>
                <a:gd name="f55" fmla="val 1551962"/>
                <a:gd name="f56" fmla="val 120861"/>
                <a:gd name="f57" fmla="val 1564375"/>
                <a:gd name="f58" fmla="val 125029"/>
                <a:gd name="f59" fmla="val 1576787"/>
                <a:gd name="f60" fmla="val 1580925"/>
                <a:gd name="f61" fmla="val 1585062"/>
                <a:gd name="f62" fmla="val 1589200"/>
                <a:gd name="f63" fmla="val 1688502"/>
                <a:gd name="f64" fmla="val 1171305"/>
                <a:gd name="f65" fmla="val 812686"/>
                <a:gd name="f66" fmla="val 939602"/>
                <a:gd name="f67" fmla="val 579299"/>
                <a:gd name="f68" fmla="val 575132"/>
                <a:gd name="f69" fmla="val 923051"/>
                <a:gd name="f70" fmla="val 914776"/>
                <a:gd name="f71" fmla="val 906501"/>
                <a:gd name="f72" fmla="val 902363"/>
                <a:gd name="f73" fmla="val 583467"/>
                <a:gd name="f74" fmla="val 1029402"/>
                <a:gd name="f75" fmla="val 352067"/>
                <a:gd name="f76" fmla="val 846027"/>
                <a:gd name="f77" fmla="val 347929"/>
                <a:gd name="f78" fmla="val 841859"/>
                <a:gd name="f79" fmla="val 335516"/>
                <a:gd name="f80" fmla="val 331379"/>
                <a:gd name="f81" fmla="val 323104"/>
                <a:gd name="f82" fmla="val 318966"/>
                <a:gd name="f83" fmla="val 314828"/>
                <a:gd name="f84" fmla="val 850195"/>
                <a:gd name="f85" fmla="val 4511"/>
                <a:gd name="f86" fmla="val 1279460"/>
                <a:gd name="f87" fmla="val -3765"/>
                <a:gd name="f88" fmla="val 1291963"/>
                <a:gd name="f89" fmla="val 373"/>
                <a:gd name="f90" fmla="val 8648"/>
                <a:gd name="f91" fmla="val 1312801"/>
                <a:gd name="f92" fmla="val 12786"/>
                <a:gd name="f93" fmla="val 16923"/>
                <a:gd name="f94" fmla="val 21061"/>
                <a:gd name="f95" fmla="val 37611"/>
                <a:gd name="f96" fmla="val 45886"/>
                <a:gd name="f97" fmla="val 16670"/>
                <a:gd name="f98" fmla="val 1572650"/>
                <a:gd name="f99" fmla="val 1304465"/>
                <a:gd name="f100" fmla="val 33474"/>
                <a:gd name="f101" fmla="+- 0 0 -90"/>
                <a:gd name="f102" fmla="*/ f3 1 1779528"/>
                <a:gd name="f103" fmla="*/ f4 1 1316968"/>
                <a:gd name="f104" fmla="val f5"/>
                <a:gd name="f105" fmla="val f6"/>
                <a:gd name="f106" fmla="val f7"/>
                <a:gd name="f107" fmla="*/ f101 f0 1"/>
                <a:gd name="f108" fmla="+- f106 0 f104"/>
                <a:gd name="f109" fmla="+- f105 0 f104"/>
                <a:gd name="f110" fmla="*/ f107 1 f2"/>
                <a:gd name="f111" fmla="*/ f109 1 1779528"/>
                <a:gd name="f112" fmla="*/ f108 1 1316968"/>
                <a:gd name="f113" fmla="*/ 50024 f109 1"/>
                <a:gd name="f114" fmla="*/ 1308633 f108 1"/>
                <a:gd name="f115" fmla="*/ 343791 f109 1"/>
                <a:gd name="f116" fmla="*/ 900206 f108 1"/>
                <a:gd name="f117" fmla="*/ 554808 f109 1"/>
                <a:gd name="f118" fmla="*/ 1083582 f108 1"/>
                <a:gd name="f119" fmla="*/ 571358 f109 1"/>
                <a:gd name="f120" fmla="*/ 1087749 f108 1"/>
                <a:gd name="f121" fmla="*/ 592046 f109 1"/>
                <a:gd name="f122" fmla="*/ 1079414 f108 1"/>
                <a:gd name="f123" fmla="*/ 931326 f109 1"/>
                <a:gd name="f124" fmla="*/ 633478 f108 1"/>
                <a:gd name="f125" fmla="*/ 1163030 f109 1"/>
                <a:gd name="f126" fmla="*/ 866865 f108 1"/>
                <a:gd name="f127" fmla="*/ 1179581 f109 1"/>
                <a:gd name="f128" fmla="*/ 875201 f108 1"/>
                <a:gd name="f129" fmla="*/ 1183718 f109 1"/>
                <a:gd name="f130" fmla="*/ 1200269 f109 1"/>
                <a:gd name="f131" fmla="*/ 1729877 f109 1"/>
                <a:gd name="f132" fmla="*/ 108358 f108 1"/>
                <a:gd name="f133" fmla="*/ 229219 f108 1"/>
                <a:gd name="f134" fmla="*/ 1754703 f109 1"/>
                <a:gd name="f135" fmla="*/ 250057 f108 1"/>
                <a:gd name="f136" fmla="*/ 1758841 f109 1"/>
                <a:gd name="f137" fmla="*/ 1779528 f109 1"/>
                <a:gd name="f138" fmla="*/ 25006 f108 1"/>
                <a:gd name="f139" fmla="*/ 0 f108 1"/>
                <a:gd name="f140" fmla="*/ 1750565 f109 1"/>
                <a:gd name="f141" fmla="*/ 1568512 f109 1"/>
                <a:gd name="f142" fmla="*/ 79185 f108 1"/>
                <a:gd name="f143" fmla="*/ 1551962 f109 1"/>
                <a:gd name="f144" fmla="*/ 1576787 f109 1"/>
                <a:gd name="f145" fmla="*/ 125029 f108 1"/>
                <a:gd name="f146" fmla="*/ 1585062 f109 1"/>
                <a:gd name="f147" fmla="*/ 1589200 f109 1"/>
                <a:gd name="f148" fmla="*/ 120861 f108 1"/>
                <a:gd name="f149" fmla="*/ 1688502 f109 1"/>
                <a:gd name="f150" fmla="*/ 1171305 f109 1"/>
                <a:gd name="f151" fmla="*/ 812686 f108 1"/>
                <a:gd name="f152" fmla="*/ 939602 f109 1"/>
                <a:gd name="f153" fmla="*/ 579299 f108 1"/>
                <a:gd name="f154" fmla="*/ 923051 f109 1"/>
                <a:gd name="f155" fmla="*/ 575132 f108 1"/>
                <a:gd name="f156" fmla="*/ 902363 f109 1"/>
                <a:gd name="f157" fmla="*/ 583467 f108 1"/>
                <a:gd name="f158" fmla="*/ 563083 f109 1"/>
                <a:gd name="f159" fmla="*/ 1029402 f108 1"/>
                <a:gd name="f160" fmla="*/ 352067 f109 1"/>
                <a:gd name="f161" fmla="*/ 846027 f108 1"/>
                <a:gd name="f162" fmla="*/ 335516 f109 1"/>
                <a:gd name="f163" fmla="*/ 841859 f108 1"/>
                <a:gd name="f164" fmla="*/ 331379 f109 1"/>
                <a:gd name="f165" fmla="*/ 314828 f109 1"/>
                <a:gd name="f166" fmla="*/ 850195 f108 1"/>
                <a:gd name="f167" fmla="*/ 4511 f109 1"/>
                <a:gd name="f168" fmla="*/ 1279460 f108 1"/>
                <a:gd name="f169" fmla="*/ 8648 f109 1"/>
                <a:gd name="f170" fmla="*/ 1312801 f108 1"/>
                <a:gd name="f171" fmla="*/ 21061 f109 1"/>
                <a:gd name="f172" fmla="*/ 1316968 f108 1"/>
                <a:gd name="f173" fmla="*/ 16670 f108 1"/>
                <a:gd name="f174" fmla="*/ 241722 f108 1"/>
                <a:gd name="f175" fmla="*/ 1572650 f109 1"/>
                <a:gd name="f176" fmla="*/ 37611 f109 1"/>
                <a:gd name="f177" fmla="*/ 1304465 f108 1"/>
                <a:gd name="f178" fmla="*/ 33474 f109 1"/>
                <a:gd name="f179" fmla="+- f110 0 f1"/>
                <a:gd name="f180" fmla="*/ f113 1 1779528"/>
                <a:gd name="f181" fmla="*/ f114 1 1316968"/>
                <a:gd name="f182" fmla="*/ f115 1 1779528"/>
                <a:gd name="f183" fmla="*/ f116 1 1316968"/>
                <a:gd name="f184" fmla="*/ f117 1 1779528"/>
                <a:gd name="f185" fmla="*/ f118 1 1316968"/>
                <a:gd name="f186" fmla="*/ f119 1 1779528"/>
                <a:gd name="f187" fmla="*/ f120 1 1316968"/>
                <a:gd name="f188" fmla="*/ f121 1 1779528"/>
                <a:gd name="f189" fmla="*/ f122 1 1316968"/>
                <a:gd name="f190" fmla="*/ f123 1 1779528"/>
                <a:gd name="f191" fmla="*/ f124 1 1316968"/>
                <a:gd name="f192" fmla="*/ f125 1 1779528"/>
                <a:gd name="f193" fmla="*/ f126 1 1316968"/>
                <a:gd name="f194" fmla="*/ f127 1 1779528"/>
                <a:gd name="f195" fmla="*/ f128 1 1316968"/>
                <a:gd name="f196" fmla="*/ f129 1 1779528"/>
                <a:gd name="f197" fmla="*/ f130 1 1779528"/>
                <a:gd name="f198" fmla="*/ f131 1 1779528"/>
                <a:gd name="f199" fmla="*/ f132 1 1316968"/>
                <a:gd name="f200" fmla="*/ f133 1 1316968"/>
                <a:gd name="f201" fmla="*/ f134 1 1779528"/>
                <a:gd name="f202" fmla="*/ f135 1 1316968"/>
                <a:gd name="f203" fmla="*/ f136 1 1779528"/>
                <a:gd name="f204" fmla="*/ f137 1 1779528"/>
                <a:gd name="f205" fmla="*/ f138 1 1316968"/>
                <a:gd name="f206" fmla="*/ f139 1 1316968"/>
                <a:gd name="f207" fmla="*/ f140 1 1779528"/>
                <a:gd name="f208" fmla="*/ f141 1 1779528"/>
                <a:gd name="f209" fmla="*/ f142 1 1316968"/>
                <a:gd name="f210" fmla="*/ f143 1 1779528"/>
                <a:gd name="f211" fmla="*/ f144 1 1779528"/>
                <a:gd name="f212" fmla="*/ f145 1 1316968"/>
                <a:gd name="f213" fmla="*/ f146 1 1779528"/>
                <a:gd name="f214" fmla="*/ f147 1 1779528"/>
                <a:gd name="f215" fmla="*/ f148 1 1316968"/>
                <a:gd name="f216" fmla="*/ f149 1 1779528"/>
                <a:gd name="f217" fmla="*/ f150 1 1779528"/>
                <a:gd name="f218" fmla="*/ f151 1 1316968"/>
                <a:gd name="f219" fmla="*/ f152 1 1779528"/>
                <a:gd name="f220" fmla="*/ f153 1 1316968"/>
                <a:gd name="f221" fmla="*/ f154 1 1779528"/>
                <a:gd name="f222" fmla="*/ f155 1 1316968"/>
                <a:gd name="f223" fmla="*/ f156 1 1779528"/>
                <a:gd name="f224" fmla="*/ f157 1 1316968"/>
                <a:gd name="f225" fmla="*/ f158 1 1779528"/>
                <a:gd name="f226" fmla="*/ f159 1 1316968"/>
                <a:gd name="f227" fmla="*/ f160 1 1779528"/>
                <a:gd name="f228" fmla="*/ f161 1 1316968"/>
                <a:gd name="f229" fmla="*/ f162 1 1779528"/>
                <a:gd name="f230" fmla="*/ f163 1 1316968"/>
                <a:gd name="f231" fmla="*/ f164 1 1779528"/>
                <a:gd name="f232" fmla="*/ f165 1 1779528"/>
                <a:gd name="f233" fmla="*/ f166 1 1316968"/>
                <a:gd name="f234" fmla="*/ f167 1 1779528"/>
                <a:gd name="f235" fmla="*/ f168 1 1316968"/>
                <a:gd name="f236" fmla="*/ f169 1 1779528"/>
                <a:gd name="f237" fmla="*/ f170 1 1316968"/>
                <a:gd name="f238" fmla="*/ f171 1 1779528"/>
                <a:gd name="f239" fmla="*/ f172 1 1316968"/>
                <a:gd name="f240" fmla="*/ f173 1 1316968"/>
                <a:gd name="f241" fmla="*/ f174 1 1316968"/>
                <a:gd name="f242" fmla="*/ f175 1 1779528"/>
                <a:gd name="f243" fmla="*/ f176 1 1779528"/>
                <a:gd name="f244" fmla="*/ f177 1 1316968"/>
                <a:gd name="f245" fmla="*/ f178 1 1779528"/>
                <a:gd name="f246" fmla="*/ f104 1 f111"/>
                <a:gd name="f247" fmla="*/ f105 1 f111"/>
                <a:gd name="f248" fmla="*/ f104 1 f112"/>
                <a:gd name="f249" fmla="*/ f106 1 f112"/>
                <a:gd name="f250" fmla="*/ f180 1 f111"/>
                <a:gd name="f251" fmla="*/ f181 1 f112"/>
                <a:gd name="f252" fmla="*/ f182 1 f111"/>
                <a:gd name="f253" fmla="*/ f183 1 f112"/>
                <a:gd name="f254" fmla="*/ f184 1 f111"/>
                <a:gd name="f255" fmla="*/ f185 1 f112"/>
                <a:gd name="f256" fmla="*/ f186 1 f111"/>
                <a:gd name="f257" fmla="*/ f187 1 f112"/>
                <a:gd name="f258" fmla="*/ f188 1 f111"/>
                <a:gd name="f259" fmla="*/ f189 1 f112"/>
                <a:gd name="f260" fmla="*/ f190 1 f111"/>
                <a:gd name="f261" fmla="*/ f191 1 f112"/>
                <a:gd name="f262" fmla="*/ f192 1 f111"/>
                <a:gd name="f263" fmla="*/ f193 1 f112"/>
                <a:gd name="f264" fmla="*/ f194 1 f111"/>
                <a:gd name="f265" fmla="*/ f195 1 f112"/>
                <a:gd name="f266" fmla="*/ f196 1 f111"/>
                <a:gd name="f267" fmla="*/ f197 1 f111"/>
                <a:gd name="f268" fmla="*/ f198 1 f111"/>
                <a:gd name="f269" fmla="*/ f199 1 f112"/>
                <a:gd name="f270" fmla="*/ f200 1 f112"/>
                <a:gd name="f271" fmla="*/ f201 1 f111"/>
                <a:gd name="f272" fmla="*/ f202 1 f112"/>
                <a:gd name="f273" fmla="*/ f203 1 f111"/>
                <a:gd name="f274" fmla="*/ f204 1 f111"/>
                <a:gd name="f275" fmla="*/ f205 1 f112"/>
                <a:gd name="f276" fmla="*/ f206 1 f112"/>
                <a:gd name="f277" fmla="*/ f207 1 f111"/>
                <a:gd name="f278" fmla="*/ f208 1 f111"/>
                <a:gd name="f279" fmla="*/ f209 1 f112"/>
                <a:gd name="f280" fmla="*/ f210 1 f111"/>
                <a:gd name="f281" fmla="*/ f211 1 f111"/>
                <a:gd name="f282" fmla="*/ f212 1 f112"/>
                <a:gd name="f283" fmla="*/ f213 1 f111"/>
                <a:gd name="f284" fmla="*/ f214 1 f111"/>
                <a:gd name="f285" fmla="*/ f215 1 f112"/>
                <a:gd name="f286" fmla="*/ f216 1 f111"/>
                <a:gd name="f287" fmla="*/ f217 1 f111"/>
                <a:gd name="f288" fmla="*/ f218 1 f112"/>
                <a:gd name="f289" fmla="*/ f219 1 f111"/>
                <a:gd name="f290" fmla="*/ f220 1 f112"/>
                <a:gd name="f291" fmla="*/ f221 1 f111"/>
                <a:gd name="f292" fmla="*/ f222 1 f112"/>
                <a:gd name="f293" fmla="*/ f223 1 f111"/>
                <a:gd name="f294" fmla="*/ f224 1 f112"/>
                <a:gd name="f295" fmla="*/ f225 1 f111"/>
                <a:gd name="f296" fmla="*/ f226 1 f112"/>
                <a:gd name="f297" fmla="*/ f227 1 f111"/>
                <a:gd name="f298" fmla="*/ f228 1 f112"/>
                <a:gd name="f299" fmla="*/ f229 1 f111"/>
                <a:gd name="f300" fmla="*/ f230 1 f112"/>
                <a:gd name="f301" fmla="*/ f231 1 f111"/>
                <a:gd name="f302" fmla="*/ f232 1 f111"/>
                <a:gd name="f303" fmla="*/ f233 1 f112"/>
                <a:gd name="f304" fmla="*/ f234 1 f111"/>
                <a:gd name="f305" fmla="*/ f235 1 f112"/>
                <a:gd name="f306" fmla="*/ f236 1 f111"/>
                <a:gd name="f307" fmla="*/ f237 1 f112"/>
                <a:gd name="f308" fmla="*/ f238 1 f111"/>
                <a:gd name="f309" fmla="*/ f239 1 f112"/>
                <a:gd name="f310" fmla="*/ f240 1 f112"/>
                <a:gd name="f311" fmla="*/ f241 1 f112"/>
                <a:gd name="f312" fmla="*/ f242 1 f111"/>
                <a:gd name="f313" fmla="*/ f243 1 f111"/>
                <a:gd name="f314" fmla="*/ f244 1 f112"/>
                <a:gd name="f315" fmla="*/ f245 1 f111"/>
                <a:gd name="f316" fmla="*/ f246 f102 1"/>
                <a:gd name="f317" fmla="*/ f247 f102 1"/>
                <a:gd name="f318" fmla="*/ f249 f103 1"/>
                <a:gd name="f319" fmla="*/ f248 f103 1"/>
                <a:gd name="f320" fmla="*/ f250 f102 1"/>
                <a:gd name="f321" fmla="*/ f251 f103 1"/>
                <a:gd name="f322" fmla="*/ f252 f102 1"/>
                <a:gd name="f323" fmla="*/ f253 f103 1"/>
                <a:gd name="f324" fmla="*/ f254 f102 1"/>
                <a:gd name="f325" fmla="*/ f255 f103 1"/>
                <a:gd name="f326" fmla="*/ f256 f102 1"/>
                <a:gd name="f327" fmla="*/ f257 f103 1"/>
                <a:gd name="f328" fmla="*/ f258 f102 1"/>
                <a:gd name="f329" fmla="*/ f259 f103 1"/>
                <a:gd name="f330" fmla="*/ f260 f102 1"/>
                <a:gd name="f331" fmla="*/ f261 f103 1"/>
                <a:gd name="f332" fmla="*/ f262 f102 1"/>
                <a:gd name="f333" fmla="*/ f263 f103 1"/>
                <a:gd name="f334" fmla="*/ f264 f102 1"/>
                <a:gd name="f335" fmla="*/ f265 f103 1"/>
                <a:gd name="f336" fmla="*/ f266 f102 1"/>
                <a:gd name="f337" fmla="*/ f267 f102 1"/>
                <a:gd name="f338" fmla="*/ f268 f102 1"/>
                <a:gd name="f339" fmla="*/ f269 f103 1"/>
                <a:gd name="f340" fmla="*/ f270 f103 1"/>
                <a:gd name="f341" fmla="*/ f271 f102 1"/>
                <a:gd name="f342" fmla="*/ f272 f103 1"/>
                <a:gd name="f343" fmla="*/ f273 f102 1"/>
                <a:gd name="f344" fmla="*/ f274 f102 1"/>
                <a:gd name="f345" fmla="*/ f275 f103 1"/>
                <a:gd name="f346" fmla="*/ f276 f103 1"/>
                <a:gd name="f347" fmla="*/ f277 f102 1"/>
                <a:gd name="f348" fmla="*/ f278 f102 1"/>
                <a:gd name="f349" fmla="*/ f279 f103 1"/>
                <a:gd name="f350" fmla="*/ f280 f102 1"/>
                <a:gd name="f351" fmla="*/ f281 f102 1"/>
                <a:gd name="f352" fmla="*/ f282 f103 1"/>
                <a:gd name="f353" fmla="*/ f283 f102 1"/>
                <a:gd name="f354" fmla="*/ f284 f102 1"/>
                <a:gd name="f355" fmla="*/ f285 f103 1"/>
                <a:gd name="f356" fmla="*/ f286 f102 1"/>
                <a:gd name="f357" fmla="*/ f287 f102 1"/>
                <a:gd name="f358" fmla="*/ f288 f103 1"/>
                <a:gd name="f359" fmla="*/ f289 f102 1"/>
                <a:gd name="f360" fmla="*/ f290 f103 1"/>
                <a:gd name="f361" fmla="*/ f291 f102 1"/>
                <a:gd name="f362" fmla="*/ f292 f103 1"/>
                <a:gd name="f363" fmla="*/ f293 f102 1"/>
                <a:gd name="f364" fmla="*/ f294 f103 1"/>
                <a:gd name="f365" fmla="*/ f295 f102 1"/>
                <a:gd name="f366" fmla="*/ f296 f103 1"/>
                <a:gd name="f367" fmla="*/ f297 f102 1"/>
                <a:gd name="f368" fmla="*/ f298 f103 1"/>
                <a:gd name="f369" fmla="*/ f299 f102 1"/>
                <a:gd name="f370" fmla="*/ f300 f103 1"/>
                <a:gd name="f371" fmla="*/ f301 f102 1"/>
                <a:gd name="f372" fmla="*/ f302 f102 1"/>
                <a:gd name="f373" fmla="*/ f303 f103 1"/>
                <a:gd name="f374" fmla="*/ f304 f102 1"/>
                <a:gd name="f375" fmla="*/ f305 f103 1"/>
                <a:gd name="f376" fmla="*/ f306 f102 1"/>
                <a:gd name="f377" fmla="*/ f307 f103 1"/>
                <a:gd name="f378" fmla="*/ f308 f102 1"/>
                <a:gd name="f379" fmla="*/ f309 f103 1"/>
                <a:gd name="f380" fmla="*/ f310 f103 1"/>
                <a:gd name="f381" fmla="*/ f311 f103 1"/>
                <a:gd name="f382" fmla="*/ f312 f102 1"/>
                <a:gd name="f383" fmla="*/ f313 f102 1"/>
                <a:gd name="f384" fmla="*/ f314 f103 1"/>
                <a:gd name="f385" fmla="*/ f315 f10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79">
                  <a:pos x="f320" y="f321"/>
                </a:cxn>
                <a:cxn ang="f179">
                  <a:pos x="f322" y="f323"/>
                </a:cxn>
                <a:cxn ang="f179">
                  <a:pos x="f324" y="f325"/>
                </a:cxn>
                <a:cxn ang="f179">
                  <a:pos x="f326" y="f327"/>
                </a:cxn>
                <a:cxn ang="f179">
                  <a:pos x="f328" y="f329"/>
                </a:cxn>
                <a:cxn ang="f179">
                  <a:pos x="f330" y="f331"/>
                </a:cxn>
                <a:cxn ang="f179">
                  <a:pos x="f332" y="f333"/>
                </a:cxn>
                <a:cxn ang="f179">
                  <a:pos x="f334" y="f335"/>
                </a:cxn>
                <a:cxn ang="f179">
                  <a:pos x="f334" y="f335"/>
                </a:cxn>
                <a:cxn ang="f179">
                  <a:pos x="f336" y="f335"/>
                </a:cxn>
                <a:cxn ang="f179">
                  <a:pos x="f337" y="f333"/>
                </a:cxn>
                <a:cxn ang="f179">
                  <a:pos x="f338" y="f339"/>
                </a:cxn>
                <a:cxn ang="f179">
                  <a:pos x="f338" y="f340"/>
                </a:cxn>
                <a:cxn ang="f179">
                  <a:pos x="f341" y="f342"/>
                </a:cxn>
                <a:cxn ang="f179">
                  <a:pos x="f343" y="f342"/>
                </a:cxn>
                <a:cxn ang="f179">
                  <a:pos x="f344" y="f340"/>
                </a:cxn>
                <a:cxn ang="f179">
                  <a:pos x="f344" y="f345"/>
                </a:cxn>
                <a:cxn ang="f179">
                  <a:pos x="f341" y="f346"/>
                </a:cxn>
                <a:cxn ang="f179">
                  <a:pos x="f341" y="f346"/>
                </a:cxn>
                <a:cxn ang="f179">
                  <a:pos x="f341" y="f346"/>
                </a:cxn>
                <a:cxn ang="f179">
                  <a:pos x="f347" y="f346"/>
                </a:cxn>
                <a:cxn ang="f179">
                  <a:pos x="f348" y="f349"/>
                </a:cxn>
                <a:cxn ang="f179">
                  <a:pos x="f350" y="f339"/>
                </a:cxn>
                <a:cxn ang="f179">
                  <a:pos x="f351" y="f352"/>
                </a:cxn>
                <a:cxn ang="f179">
                  <a:pos x="f353" y="f352"/>
                </a:cxn>
                <a:cxn ang="f179">
                  <a:pos x="f354" y="f355"/>
                </a:cxn>
                <a:cxn ang="f179">
                  <a:pos x="f356" y="f349"/>
                </a:cxn>
                <a:cxn ang="f179">
                  <a:pos x="f357" y="f358"/>
                </a:cxn>
                <a:cxn ang="f179">
                  <a:pos x="f359" y="f360"/>
                </a:cxn>
                <a:cxn ang="f179">
                  <a:pos x="f361" y="f362"/>
                </a:cxn>
                <a:cxn ang="f179">
                  <a:pos x="f363" y="f364"/>
                </a:cxn>
                <a:cxn ang="f179">
                  <a:pos x="f365" y="f366"/>
                </a:cxn>
                <a:cxn ang="f179">
                  <a:pos x="f367" y="f368"/>
                </a:cxn>
                <a:cxn ang="f179">
                  <a:pos x="f369" y="f370"/>
                </a:cxn>
                <a:cxn ang="f179">
                  <a:pos x="f371" y="f370"/>
                </a:cxn>
                <a:cxn ang="f179">
                  <a:pos x="f372" y="f373"/>
                </a:cxn>
                <a:cxn ang="f179">
                  <a:pos x="f374" y="f375"/>
                </a:cxn>
                <a:cxn ang="f179">
                  <a:pos x="f376" y="f377"/>
                </a:cxn>
                <a:cxn ang="f179">
                  <a:pos x="f378" y="f379"/>
                </a:cxn>
                <a:cxn ang="f179">
                  <a:pos x="f320" y="f321"/>
                </a:cxn>
                <a:cxn ang="f179">
                  <a:pos x="f341" y="f380"/>
                </a:cxn>
                <a:cxn ang="f179">
                  <a:pos x="f341" y="f380"/>
                </a:cxn>
                <a:cxn ang="f179">
                  <a:pos x="f341" y="f380"/>
                </a:cxn>
                <a:cxn ang="f179">
                  <a:pos x="f341" y="f380"/>
                </a:cxn>
                <a:cxn ang="f179">
                  <a:pos x="f343" y="f381"/>
                </a:cxn>
                <a:cxn ang="f179">
                  <a:pos x="f343" y="f381"/>
                </a:cxn>
                <a:cxn ang="f179">
                  <a:pos x="f343" y="f381"/>
                </a:cxn>
                <a:cxn ang="f179">
                  <a:pos x="f343" y="f381"/>
                </a:cxn>
                <a:cxn ang="f179">
                  <a:pos x="f382" y="f355"/>
                </a:cxn>
                <a:cxn ang="f179">
                  <a:pos x="f382" y="f355"/>
                </a:cxn>
                <a:cxn ang="f179">
                  <a:pos x="f382" y="f355"/>
                </a:cxn>
                <a:cxn ang="f179">
                  <a:pos x="f382" y="f355"/>
                </a:cxn>
                <a:cxn ang="f179">
                  <a:pos x="f361" y="f364"/>
                </a:cxn>
                <a:cxn ang="f179">
                  <a:pos x="f361" y="f364"/>
                </a:cxn>
                <a:cxn ang="f179">
                  <a:pos x="f361" y="f364"/>
                </a:cxn>
                <a:cxn ang="f179">
                  <a:pos x="f361" y="f364"/>
                </a:cxn>
                <a:cxn ang="f179">
                  <a:pos x="f383" y="f384"/>
                </a:cxn>
                <a:cxn ang="f179">
                  <a:pos x="f385" y="f384"/>
                </a:cxn>
                <a:cxn ang="f179">
                  <a:pos x="f385" y="f384"/>
                </a:cxn>
                <a:cxn ang="f179">
                  <a:pos x="f383" y="f384"/>
                </a:cxn>
              </a:cxnLst>
              <a:rect l="f316" t="f319" r="f317" b="f318"/>
              <a:pathLst>
                <a:path w="1779528" h="1316968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cubicBezTo>
                    <a:pt x="f14" y="f15"/>
                    <a:pt x="f16" y="f15"/>
                    <a:pt x="f17" y="f15"/>
                  </a:cubicBezTo>
                  <a:cubicBezTo>
                    <a:pt x="f18" y="f15"/>
                    <a:pt x="f19" y="f13"/>
                    <a:pt x="f20" y="f21"/>
                  </a:cubicBezTo>
                  <a:lnTo>
                    <a:pt x="f22" y="f23"/>
                  </a:lnTo>
                  <a:lnTo>
                    <a:pt x="f24" y="f25"/>
                  </a:lnTo>
                  <a:cubicBezTo>
                    <a:pt x="f26" y="f27"/>
                    <a:pt x="f28" y="f29"/>
                    <a:pt x="f30" y="f29"/>
                  </a:cubicBezTo>
                  <a:lnTo>
                    <a:pt x="f30" y="f29"/>
                  </a:lnTo>
                  <a:lnTo>
                    <a:pt x="f31" y="f29"/>
                  </a:lnTo>
                  <a:cubicBezTo>
                    <a:pt x="f32" y="f29"/>
                    <a:pt x="f33" y="f27"/>
                    <a:pt x="f34" y="f25"/>
                  </a:cubicBezTo>
                  <a:lnTo>
                    <a:pt x="f35" y="f36"/>
                  </a:lnTo>
                  <a:lnTo>
                    <a:pt x="f35" y="f37"/>
                  </a:lnTo>
                  <a:cubicBezTo>
                    <a:pt x="f38" y="f39"/>
                    <a:pt x="f40" y="f41"/>
                    <a:pt x="f42" y="f41"/>
                  </a:cubicBezTo>
                  <a:cubicBezTo>
                    <a:pt x="f42" y="f41"/>
                    <a:pt x="f43" y="f41"/>
                    <a:pt x="f43" y="f41"/>
                  </a:cubicBezTo>
                  <a:cubicBezTo>
                    <a:pt x="f44" y="f41"/>
                    <a:pt x="f45" y="f39"/>
                    <a:pt x="f6" y="f37"/>
                  </a:cubicBezTo>
                  <a:lnTo>
                    <a:pt x="f6" y="f46"/>
                  </a:lnTo>
                  <a:cubicBezTo>
                    <a:pt x="f6" y="f47"/>
                    <a:pt x="f44" y="f5"/>
                    <a:pt x="f42" y="f5"/>
                  </a:cubicBezTo>
                  <a:lnTo>
                    <a:pt x="f42" y="f5"/>
                  </a:lnTo>
                  <a:lnTo>
                    <a:pt x="f42" y="f5"/>
                  </a:lnTo>
                  <a:cubicBezTo>
                    <a:pt x="f42" y="f5"/>
                    <a:pt x="f48" y="f5"/>
                    <a:pt x="f48" y="f5"/>
                  </a:cubicBezTo>
                  <a:lnTo>
                    <a:pt x="f49" y="f50"/>
                  </a:lnTo>
                  <a:cubicBezTo>
                    <a:pt x="f51" y="f52"/>
                    <a:pt x="f53" y="f54"/>
                    <a:pt x="f55" y="f36"/>
                  </a:cubicBezTo>
                  <a:cubicBezTo>
                    <a:pt x="f51" y="f56"/>
                    <a:pt x="f57" y="f58"/>
                    <a:pt x="f59" y="f58"/>
                  </a:cubicBezTo>
                  <a:cubicBezTo>
                    <a:pt x="f60" y="f58"/>
                    <a:pt x="f60" y="f58"/>
                    <a:pt x="f61" y="f58"/>
                  </a:cubicBezTo>
                  <a:cubicBezTo>
                    <a:pt x="f61" y="f58"/>
                    <a:pt x="f62" y="f58"/>
                    <a:pt x="f62" y="f56"/>
                  </a:cubicBezTo>
                  <a:lnTo>
                    <a:pt x="f63" y="f50"/>
                  </a:lnTo>
                  <a:lnTo>
                    <a:pt x="f64" y="f65"/>
                  </a:lnTo>
                  <a:lnTo>
                    <a:pt x="f66" y="f67"/>
                  </a:lnTo>
                  <a:cubicBezTo>
                    <a:pt x="f66" y="f68"/>
                    <a:pt x="f22" y="f68"/>
                    <a:pt x="f69" y="f68"/>
                  </a:cubicBezTo>
                  <a:cubicBezTo>
                    <a:pt x="f70" y="f68"/>
                    <a:pt x="f71" y="f67"/>
                    <a:pt x="f72" y="f73"/>
                  </a:cubicBezTo>
                  <a:lnTo>
                    <a:pt x="f16" y="f74"/>
                  </a:lnTo>
                  <a:lnTo>
                    <a:pt x="f75" y="f76"/>
                  </a:lnTo>
                  <a:cubicBezTo>
                    <a:pt x="f77" y="f78"/>
                    <a:pt x="f10" y="f78"/>
                    <a:pt x="f79" y="f78"/>
                  </a:cubicBezTo>
                  <a:cubicBezTo>
                    <a:pt x="f79" y="f78"/>
                    <a:pt x="f80" y="f78"/>
                    <a:pt x="f80" y="f78"/>
                  </a:cubicBezTo>
                  <a:cubicBezTo>
                    <a:pt x="f81" y="f78"/>
                    <a:pt x="f82" y="f76"/>
                    <a:pt x="f83" y="f84"/>
                  </a:cubicBezTo>
                  <a:lnTo>
                    <a:pt x="f85" y="f86"/>
                  </a:lnTo>
                  <a:cubicBezTo>
                    <a:pt x="f87" y="f88"/>
                    <a:pt x="f89" y="f9"/>
                    <a:pt x="f90" y="f91"/>
                  </a:cubicBezTo>
                  <a:cubicBezTo>
                    <a:pt x="f92" y="f7"/>
                    <a:pt x="f93" y="f7"/>
                    <a:pt x="f94" y="f7"/>
                  </a:cubicBezTo>
                  <a:cubicBezTo>
                    <a:pt x="f95" y="f7"/>
                    <a:pt x="f96" y="f91"/>
                    <a:pt x="f8" y="f9"/>
                  </a:cubicBezTo>
                  <a:close/>
                  <a:moveTo>
                    <a:pt x="f42" y="f97"/>
                  </a:moveTo>
                  <a:cubicBezTo>
                    <a:pt x="f42" y="f97"/>
                    <a:pt x="f42" y="f97"/>
                    <a:pt x="f42" y="f97"/>
                  </a:cubicBezTo>
                  <a:cubicBezTo>
                    <a:pt x="f42" y="f97"/>
                    <a:pt x="f42" y="f97"/>
                    <a:pt x="f42" y="f97"/>
                  </a:cubicBezTo>
                  <a:cubicBezTo>
                    <a:pt x="f42" y="f97"/>
                    <a:pt x="f42" y="f97"/>
                    <a:pt x="f42" y="f97"/>
                  </a:cubicBezTo>
                  <a:close/>
                  <a:moveTo>
                    <a:pt x="f43" y="f39"/>
                  </a:moveTo>
                  <a:cubicBezTo>
                    <a:pt x="f42" y="f39"/>
                    <a:pt x="f42" y="f39"/>
                    <a:pt x="f43" y="f39"/>
                  </a:cubicBezTo>
                  <a:cubicBezTo>
                    <a:pt x="f42" y="f39"/>
                    <a:pt x="f42" y="f39"/>
                    <a:pt x="f43" y="f39"/>
                  </a:cubicBezTo>
                  <a:cubicBezTo>
                    <a:pt x="f42" y="f39"/>
                    <a:pt x="f42" y="f39"/>
                    <a:pt x="f43" y="f39"/>
                  </a:cubicBezTo>
                  <a:close/>
                  <a:moveTo>
                    <a:pt x="f98" y="f56"/>
                  </a:moveTo>
                  <a:cubicBezTo>
                    <a:pt x="f98" y="f56"/>
                    <a:pt x="f98" y="f56"/>
                    <a:pt x="f98" y="f56"/>
                  </a:cubicBezTo>
                  <a:cubicBezTo>
                    <a:pt x="f98" y="f56"/>
                    <a:pt x="f59" y="f56"/>
                    <a:pt x="f98" y="f56"/>
                  </a:cubicBezTo>
                  <a:cubicBezTo>
                    <a:pt x="f59" y="f56"/>
                    <a:pt x="f98" y="f56"/>
                    <a:pt x="f98" y="f56"/>
                  </a:cubicBezTo>
                  <a:close/>
                  <a:moveTo>
                    <a:pt x="f69" y="f73"/>
                  </a:moveTo>
                  <a:cubicBezTo>
                    <a:pt x="f69" y="f73"/>
                    <a:pt x="f69" y="f73"/>
                    <a:pt x="f69" y="f73"/>
                  </a:cubicBezTo>
                  <a:cubicBezTo>
                    <a:pt x="f69" y="f73"/>
                    <a:pt x="f69" y="f73"/>
                    <a:pt x="f69" y="f73"/>
                  </a:cubicBezTo>
                  <a:cubicBezTo>
                    <a:pt x="f69" y="f73"/>
                    <a:pt x="f69" y="f73"/>
                    <a:pt x="f69" y="f73"/>
                  </a:cubicBezTo>
                  <a:close/>
                  <a:moveTo>
                    <a:pt x="f95" y="f99"/>
                  </a:moveTo>
                  <a:cubicBezTo>
                    <a:pt x="f95" y="f99"/>
                    <a:pt x="f100" y="f99"/>
                    <a:pt x="f100" y="f99"/>
                  </a:cubicBezTo>
                  <a:cubicBezTo>
                    <a:pt x="f100" y="f99"/>
                    <a:pt x="f100" y="f99"/>
                    <a:pt x="f100" y="f99"/>
                  </a:cubicBezTo>
                  <a:cubicBezTo>
                    <a:pt x="f100" y="f9"/>
                    <a:pt x="f100" y="f99"/>
                    <a:pt x="f95" y="f99"/>
                  </a:cubicBezTo>
                  <a:close/>
                </a:path>
              </a:pathLst>
            </a:custGeom>
            <a:solidFill>
              <a:srgbClr val="F52960"/>
            </a:solidFill>
            <a:ln cap="rnd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sp>
          <p:nvSpPr>
            <p:cNvPr id="10" name="Freeform 90">
              <a:extLst>
                <a:ext uri="{FF2B5EF4-FFF2-40B4-BE49-F238E27FC236}">
                  <a16:creationId xmlns:a16="http://schemas.microsoft.com/office/drawing/2014/main" id="{DF9B1042-0EFB-47D6-B6EE-170FDDB2925E}"/>
                </a:ext>
              </a:extLst>
            </p:cNvPr>
            <p:cNvSpPr/>
            <p:nvPr/>
          </p:nvSpPr>
          <p:spPr>
            <a:xfrm rot="21073285">
              <a:off x="3640804" y="1206716"/>
              <a:ext cx="1781781" cy="11631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947099"/>
                <a:gd name="f7" fmla="val 1271124"/>
                <a:gd name="f8" fmla="val 1940894"/>
                <a:gd name="f9" fmla="val 4168"/>
                <a:gd name="f10" fmla="val 1936756"/>
                <a:gd name="f11" fmla="val 1932618"/>
                <a:gd name="f12" fmla="val 1924343"/>
                <a:gd name="f13" fmla="val 1920206"/>
                <a:gd name="f14" fmla="val 1911930"/>
                <a:gd name="f15" fmla="val 1907793"/>
                <a:gd name="f16" fmla="val 1345083"/>
                <a:gd name="f17" fmla="val 679322"/>
                <a:gd name="f18" fmla="val 1316121"/>
                <a:gd name="f19" fmla="val 720998"/>
                <a:gd name="f20" fmla="val 1274745"/>
                <a:gd name="f21" fmla="val 758507"/>
                <a:gd name="f22" fmla="val 1229231"/>
                <a:gd name="f23" fmla="val 783513"/>
                <a:gd name="f24" fmla="val 1212681"/>
                <a:gd name="f25" fmla="val 791848"/>
                <a:gd name="f26" fmla="val 1196131"/>
                <a:gd name="f27" fmla="val 796016"/>
                <a:gd name="f28" fmla="val 1179581"/>
                <a:gd name="f29" fmla="val 1138205"/>
                <a:gd name="f30" fmla="val 1096829"/>
                <a:gd name="f31" fmla="val 771010"/>
                <a:gd name="f32" fmla="val 1055454"/>
                <a:gd name="f33" fmla="val 741837"/>
                <a:gd name="f34" fmla="val 1018215"/>
                <a:gd name="f35" fmla="val 712663"/>
                <a:gd name="f36" fmla="val 976840"/>
                <a:gd name="f37" fmla="val 691825"/>
                <a:gd name="f38" fmla="val 931326"/>
                <a:gd name="f39" fmla="val 683490"/>
                <a:gd name="f40" fmla="val 923051"/>
                <a:gd name="f41" fmla="val 914776"/>
                <a:gd name="f42" fmla="val 906501"/>
                <a:gd name="f43" fmla="val 836162"/>
                <a:gd name="f44" fmla="val 761686"/>
                <a:gd name="f45" fmla="val 733501"/>
                <a:gd name="f46" fmla="val 691347"/>
                <a:gd name="f47" fmla="val 833524"/>
                <a:gd name="f48" fmla="val 641696"/>
                <a:gd name="f49" fmla="val 904374"/>
                <a:gd name="f50" fmla="val 583770"/>
                <a:gd name="f51" fmla="val 987726"/>
                <a:gd name="f52" fmla="val 505157"/>
                <a:gd name="f53" fmla="val 996061"/>
                <a:gd name="f54" fmla="val 501019"/>
                <a:gd name="f55" fmla="val 480331"/>
                <a:gd name="f56" fmla="val 459643"/>
                <a:gd name="f57" fmla="val 991894"/>
                <a:gd name="f58" fmla="val 443093"/>
                <a:gd name="f59" fmla="val 983559"/>
                <a:gd name="f60" fmla="val 422405"/>
                <a:gd name="f61" fmla="val 975223"/>
                <a:gd name="f62" fmla="val 401717"/>
                <a:gd name="f63" fmla="val 971056"/>
                <a:gd name="f64" fmla="val 381030"/>
                <a:gd name="f65" fmla="val 966888"/>
                <a:gd name="f66" fmla="val 376892"/>
                <a:gd name="f67" fmla="val 368617"/>
                <a:gd name="f68" fmla="val 364479"/>
                <a:gd name="f69" fmla="val 281728"/>
                <a:gd name="f70" fmla="val 207252"/>
                <a:gd name="f71" fmla="val 1016900"/>
                <a:gd name="f72" fmla="val 182426"/>
                <a:gd name="f73" fmla="val 1037738"/>
                <a:gd name="f74" fmla="val 112088"/>
                <a:gd name="f75" fmla="val 1096084"/>
                <a:gd name="f76" fmla="val 50024"/>
                <a:gd name="f77" fmla="val 1162766"/>
                <a:gd name="f78" fmla="val 4511"/>
                <a:gd name="f79" fmla="val 1237784"/>
                <a:gd name="f80" fmla="val -3764"/>
                <a:gd name="f81" fmla="val 1246119"/>
                <a:gd name="f82" fmla="val 373"/>
                <a:gd name="f83" fmla="val 1258622"/>
                <a:gd name="f84" fmla="val 8648"/>
                <a:gd name="f85" fmla="val 1266957"/>
                <a:gd name="f86" fmla="val 12786"/>
                <a:gd name="f87" fmla="val 1271125"/>
                <a:gd name="f88" fmla="val 16923"/>
                <a:gd name="f89" fmla="val 21061"/>
                <a:gd name="f90" fmla="val 29336"/>
                <a:gd name="f91" fmla="val 33474"/>
                <a:gd name="f92" fmla="val 37611"/>
                <a:gd name="f93" fmla="val 1262789"/>
                <a:gd name="f94" fmla="val 83124"/>
                <a:gd name="f95" fmla="val 1191940"/>
                <a:gd name="f96" fmla="val 141051"/>
                <a:gd name="f97" fmla="val 1125258"/>
                <a:gd name="f98" fmla="val 1071079"/>
                <a:gd name="f99" fmla="val 244490"/>
                <a:gd name="f100" fmla="val 1041905"/>
                <a:gd name="f101" fmla="val 306553"/>
                <a:gd name="f102" fmla="val 1008564"/>
                <a:gd name="f103" fmla="val 372754"/>
                <a:gd name="f104" fmla="val 393442"/>
                <a:gd name="f105" fmla="val 1012732"/>
                <a:gd name="f106" fmla="val 409993"/>
                <a:gd name="f107" fmla="val 426543"/>
                <a:gd name="f108" fmla="val 1021067"/>
                <a:gd name="f109" fmla="val 451368"/>
                <a:gd name="f110" fmla="val 1033570"/>
                <a:gd name="f111" fmla="val 476194"/>
                <a:gd name="f112" fmla="val 509294"/>
                <a:gd name="f113" fmla="val 608596"/>
                <a:gd name="f114" fmla="val 1029403"/>
                <a:gd name="f115" fmla="val 670659"/>
                <a:gd name="f116" fmla="val 937715"/>
                <a:gd name="f117" fmla="val 728585"/>
                <a:gd name="f118" fmla="val 858530"/>
                <a:gd name="f119" fmla="val 790649"/>
                <a:gd name="f120" fmla="val 848575"/>
                <a:gd name="f121" fmla="val 725166"/>
                <a:gd name="f122" fmla="val 910639"/>
                <a:gd name="f123" fmla="val 918914"/>
                <a:gd name="f124" fmla="val 964427"/>
                <a:gd name="f125" fmla="val 997527"/>
                <a:gd name="f126" fmla="val 754339"/>
                <a:gd name="f127" fmla="val 1030628"/>
                <a:gd name="f128" fmla="val 779345"/>
                <a:gd name="f129" fmla="val 1076141"/>
                <a:gd name="f130" fmla="val 808519"/>
                <a:gd name="f131" fmla="val 1121655"/>
                <a:gd name="f132" fmla="val 837692"/>
                <a:gd name="f133" fmla="val 1175443"/>
                <a:gd name="f134" fmla="val 1200269"/>
                <a:gd name="f135" fmla="val 1220956"/>
                <a:gd name="f136" fmla="val 1245782"/>
                <a:gd name="f137" fmla="val 821021"/>
                <a:gd name="f138" fmla="val 1295433"/>
                <a:gd name="f139" fmla="val 1340946"/>
                <a:gd name="f140" fmla="val 1374046"/>
                <a:gd name="f141" fmla="val 708496"/>
                <a:gd name="f142" fmla="val 33341"/>
                <a:gd name="f143" fmla="val 1949169"/>
                <a:gd name="f144" fmla="val 20838"/>
                <a:gd name="f145" fmla="val 12503"/>
                <a:gd name="f146" fmla="val 1916068"/>
                <a:gd name="f147" fmla="val 8335"/>
                <a:gd name="f148" fmla="+- 0 0 -90"/>
                <a:gd name="f149" fmla="*/ f3 1 1947099"/>
                <a:gd name="f150" fmla="*/ f4 1 1271124"/>
                <a:gd name="f151" fmla="val f5"/>
                <a:gd name="f152" fmla="val f6"/>
                <a:gd name="f153" fmla="val f7"/>
                <a:gd name="f154" fmla="*/ f148 f0 1"/>
                <a:gd name="f155" fmla="+- f153 0 f151"/>
                <a:gd name="f156" fmla="+- f152 0 f151"/>
                <a:gd name="f157" fmla="*/ f154 1 f2"/>
                <a:gd name="f158" fmla="*/ f156 1 1947099"/>
                <a:gd name="f159" fmla="*/ f155 1 1271124"/>
                <a:gd name="f160" fmla="*/ 1940894 f156 1"/>
                <a:gd name="f161" fmla="*/ 4168 f155 1"/>
                <a:gd name="f162" fmla="*/ 1924343 f156 1"/>
                <a:gd name="f163" fmla="*/ 0 f155 1"/>
                <a:gd name="f164" fmla="*/ 1907793 f156 1"/>
                <a:gd name="f165" fmla="*/ 1345083 f156 1"/>
                <a:gd name="f166" fmla="*/ 679322 f155 1"/>
                <a:gd name="f167" fmla="*/ 1229231 f156 1"/>
                <a:gd name="f168" fmla="*/ 783513 f155 1"/>
                <a:gd name="f169" fmla="*/ 1179581 f156 1"/>
                <a:gd name="f170" fmla="*/ 796016 f155 1"/>
                <a:gd name="f171" fmla="*/ 1055454 f156 1"/>
                <a:gd name="f172" fmla="*/ 741837 f155 1"/>
                <a:gd name="f173" fmla="*/ 931326 f156 1"/>
                <a:gd name="f174" fmla="*/ 683490 f155 1"/>
                <a:gd name="f175" fmla="*/ 906501 f156 1"/>
                <a:gd name="f176" fmla="*/ 691347 f156 1"/>
                <a:gd name="f177" fmla="*/ 833524 f155 1"/>
                <a:gd name="f178" fmla="*/ 505157 f156 1"/>
                <a:gd name="f179" fmla="*/ 996061 f155 1"/>
                <a:gd name="f180" fmla="*/ 501019 f156 1"/>
                <a:gd name="f181" fmla="*/ 443093 f156 1"/>
                <a:gd name="f182" fmla="*/ 983559 f155 1"/>
                <a:gd name="f183" fmla="*/ 381030 f156 1"/>
                <a:gd name="f184" fmla="*/ 966888 f155 1"/>
                <a:gd name="f185" fmla="*/ 364479 f156 1"/>
                <a:gd name="f186" fmla="*/ 182426 f156 1"/>
                <a:gd name="f187" fmla="*/ 1037738 f155 1"/>
                <a:gd name="f188" fmla="*/ 4511 f156 1"/>
                <a:gd name="f189" fmla="*/ 1237784 f155 1"/>
                <a:gd name="f190" fmla="*/ 8648 f156 1"/>
                <a:gd name="f191" fmla="*/ 1266957 f155 1"/>
                <a:gd name="f192" fmla="*/ 21061 f156 1"/>
                <a:gd name="f193" fmla="*/ 1271125 f155 1"/>
                <a:gd name="f194" fmla="*/ 37611 f156 1"/>
                <a:gd name="f195" fmla="*/ 1262789 f155 1"/>
                <a:gd name="f196" fmla="*/ 207252 f156 1"/>
                <a:gd name="f197" fmla="*/ 1071079 f155 1"/>
                <a:gd name="f198" fmla="*/ 1008564 f155 1"/>
                <a:gd name="f199" fmla="*/ 376892 f156 1"/>
                <a:gd name="f200" fmla="*/ 426543 f156 1"/>
                <a:gd name="f201" fmla="*/ 1021067 f155 1"/>
                <a:gd name="f202" fmla="*/ 509294 f156 1"/>
                <a:gd name="f203" fmla="*/ 728585 f156 1"/>
                <a:gd name="f204" fmla="*/ 858530 f155 1"/>
                <a:gd name="f205" fmla="*/ 725166 f155 1"/>
                <a:gd name="f206" fmla="*/ 923051 f156 1"/>
                <a:gd name="f207" fmla="*/ 1030628 f156 1"/>
                <a:gd name="f208" fmla="*/ 779345 f155 1"/>
                <a:gd name="f209" fmla="*/ 1175443 f156 1"/>
                <a:gd name="f210" fmla="*/ 837692 f155 1"/>
                <a:gd name="f211" fmla="*/ 1245782 f156 1"/>
                <a:gd name="f212" fmla="*/ 821021 f155 1"/>
                <a:gd name="f213" fmla="*/ 1374046 f156 1"/>
                <a:gd name="f214" fmla="*/ 708496 f155 1"/>
                <a:gd name="f215" fmla="*/ 33341 f155 1"/>
                <a:gd name="f216" fmla="*/ 1916068 f156 1"/>
                <a:gd name="f217" fmla="*/ 12503 f155 1"/>
                <a:gd name="f218" fmla="*/ 8335 f155 1"/>
                <a:gd name="f219" fmla="+- f157 0 f1"/>
                <a:gd name="f220" fmla="*/ f160 1 1947099"/>
                <a:gd name="f221" fmla="*/ f161 1 1271124"/>
                <a:gd name="f222" fmla="*/ f162 1 1947099"/>
                <a:gd name="f223" fmla="*/ f163 1 1271124"/>
                <a:gd name="f224" fmla="*/ f164 1 1947099"/>
                <a:gd name="f225" fmla="*/ f165 1 1947099"/>
                <a:gd name="f226" fmla="*/ f166 1 1271124"/>
                <a:gd name="f227" fmla="*/ f167 1 1947099"/>
                <a:gd name="f228" fmla="*/ f168 1 1271124"/>
                <a:gd name="f229" fmla="*/ f169 1 1947099"/>
                <a:gd name="f230" fmla="*/ f170 1 1271124"/>
                <a:gd name="f231" fmla="*/ f171 1 1947099"/>
                <a:gd name="f232" fmla="*/ f172 1 1271124"/>
                <a:gd name="f233" fmla="*/ f173 1 1947099"/>
                <a:gd name="f234" fmla="*/ f174 1 1271124"/>
                <a:gd name="f235" fmla="*/ f175 1 1947099"/>
                <a:gd name="f236" fmla="*/ f176 1 1947099"/>
                <a:gd name="f237" fmla="*/ f177 1 1271124"/>
                <a:gd name="f238" fmla="*/ f178 1 1947099"/>
                <a:gd name="f239" fmla="*/ f179 1 1271124"/>
                <a:gd name="f240" fmla="*/ f180 1 1947099"/>
                <a:gd name="f241" fmla="*/ f181 1 1947099"/>
                <a:gd name="f242" fmla="*/ f182 1 1271124"/>
                <a:gd name="f243" fmla="*/ f183 1 1947099"/>
                <a:gd name="f244" fmla="*/ f184 1 1271124"/>
                <a:gd name="f245" fmla="*/ f185 1 1947099"/>
                <a:gd name="f246" fmla="*/ f186 1 1947099"/>
                <a:gd name="f247" fmla="*/ f187 1 1271124"/>
                <a:gd name="f248" fmla="*/ f188 1 1947099"/>
                <a:gd name="f249" fmla="*/ f189 1 1271124"/>
                <a:gd name="f250" fmla="*/ f190 1 1947099"/>
                <a:gd name="f251" fmla="*/ f191 1 1271124"/>
                <a:gd name="f252" fmla="*/ f192 1 1947099"/>
                <a:gd name="f253" fmla="*/ f193 1 1271124"/>
                <a:gd name="f254" fmla="*/ f194 1 1947099"/>
                <a:gd name="f255" fmla="*/ f195 1 1271124"/>
                <a:gd name="f256" fmla="*/ f196 1 1947099"/>
                <a:gd name="f257" fmla="*/ f197 1 1271124"/>
                <a:gd name="f258" fmla="*/ f198 1 1271124"/>
                <a:gd name="f259" fmla="*/ f199 1 1947099"/>
                <a:gd name="f260" fmla="*/ f200 1 1947099"/>
                <a:gd name="f261" fmla="*/ f201 1 1271124"/>
                <a:gd name="f262" fmla="*/ f202 1 1947099"/>
                <a:gd name="f263" fmla="*/ f203 1 1947099"/>
                <a:gd name="f264" fmla="*/ f204 1 1271124"/>
                <a:gd name="f265" fmla="*/ f205 1 1271124"/>
                <a:gd name="f266" fmla="*/ f206 1 1947099"/>
                <a:gd name="f267" fmla="*/ f207 1 1947099"/>
                <a:gd name="f268" fmla="*/ f208 1 1271124"/>
                <a:gd name="f269" fmla="*/ f209 1 1947099"/>
                <a:gd name="f270" fmla="*/ f210 1 1271124"/>
                <a:gd name="f271" fmla="*/ f211 1 1947099"/>
                <a:gd name="f272" fmla="*/ f212 1 1271124"/>
                <a:gd name="f273" fmla="*/ f213 1 1947099"/>
                <a:gd name="f274" fmla="*/ f214 1 1271124"/>
                <a:gd name="f275" fmla="*/ f215 1 1271124"/>
                <a:gd name="f276" fmla="*/ f216 1 1947099"/>
                <a:gd name="f277" fmla="*/ f217 1 1271124"/>
                <a:gd name="f278" fmla="*/ f218 1 1271124"/>
                <a:gd name="f279" fmla="*/ f151 1 f158"/>
                <a:gd name="f280" fmla="*/ f152 1 f158"/>
                <a:gd name="f281" fmla="*/ f151 1 f159"/>
                <a:gd name="f282" fmla="*/ f153 1 f159"/>
                <a:gd name="f283" fmla="*/ f220 1 f158"/>
                <a:gd name="f284" fmla="*/ f221 1 f159"/>
                <a:gd name="f285" fmla="*/ f222 1 f158"/>
                <a:gd name="f286" fmla="*/ f223 1 f159"/>
                <a:gd name="f287" fmla="*/ f224 1 f158"/>
                <a:gd name="f288" fmla="*/ f225 1 f158"/>
                <a:gd name="f289" fmla="*/ f226 1 f159"/>
                <a:gd name="f290" fmla="*/ f227 1 f158"/>
                <a:gd name="f291" fmla="*/ f228 1 f159"/>
                <a:gd name="f292" fmla="*/ f229 1 f158"/>
                <a:gd name="f293" fmla="*/ f230 1 f159"/>
                <a:gd name="f294" fmla="*/ f231 1 f158"/>
                <a:gd name="f295" fmla="*/ f232 1 f159"/>
                <a:gd name="f296" fmla="*/ f233 1 f158"/>
                <a:gd name="f297" fmla="*/ f234 1 f159"/>
                <a:gd name="f298" fmla="*/ f235 1 f158"/>
                <a:gd name="f299" fmla="*/ f236 1 f158"/>
                <a:gd name="f300" fmla="*/ f237 1 f159"/>
                <a:gd name="f301" fmla="*/ f238 1 f158"/>
                <a:gd name="f302" fmla="*/ f239 1 f159"/>
                <a:gd name="f303" fmla="*/ f240 1 f158"/>
                <a:gd name="f304" fmla="*/ f241 1 f158"/>
                <a:gd name="f305" fmla="*/ f242 1 f159"/>
                <a:gd name="f306" fmla="*/ f243 1 f158"/>
                <a:gd name="f307" fmla="*/ f244 1 f159"/>
                <a:gd name="f308" fmla="*/ f245 1 f158"/>
                <a:gd name="f309" fmla="*/ f246 1 f158"/>
                <a:gd name="f310" fmla="*/ f247 1 f159"/>
                <a:gd name="f311" fmla="*/ f248 1 f158"/>
                <a:gd name="f312" fmla="*/ f249 1 f159"/>
                <a:gd name="f313" fmla="*/ f250 1 f158"/>
                <a:gd name="f314" fmla="*/ f251 1 f159"/>
                <a:gd name="f315" fmla="*/ f252 1 f158"/>
                <a:gd name="f316" fmla="*/ f253 1 f159"/>
                <a:gd name="f317" fmla="*/ f254 1 f158"/>
                <a:gd name="f318" fmla="*/ f255 1 f159"/>
                <a:gd name="f319" fmla="*/ f256 1 f158"/>
                <a:gd name="f320" fmla="*/ f257 1 f159"/>
                <a:gd name="f321" fmla="*/ f258 1 f159"/>
                <a:gd name="f322" fmla="*/ f259 1 f158"/>
                <a:gd name="f323" fmla="*/ f260 1 f158"/>
                <a:gd name="f324" fmla="*/ f261 1 f159"/>
                <a:gd name="f325" fmla="*/ f262 1 f158"/>
                <a:gd name="f326" fmla="*/ f263 1 f158"/>
                <a:gd name="f327" fmla="*/ f264 1 f159"/>
                <a:gd name="f328" fmla="*/ f265 1 f159"/>
                <a:gd name="f329" fmla="*/ f266 1 f158"/>
                <a:gd name="f330" fmla="*/ f267 1 f158"/>
                <a:gd name="f331" fmla="*/ f268 1 f159"/>
                <a:gd name="f332" fmla="*/ f269 1 f158"/>
                <a:gd name="f333" fmla="*/ f270 1 f159"/>
                <a:gd name="f334" fmla="*/ f271 1 f158"/>
                <a:gd name="f335" fmla="*/ f272 1 f159"/>
                <a:gd name="f336" fmla="*/ f273 1 f158"/>
                <a:gd name="f337" fmla="*/ f274 1 f159"/>
                <a:gd name="f338" fmla="*/ f275 1 f159"/>
                <a:gd name="f339" fmla="*/ f276 1 f158"/>
                <a:gd name="f340" fmla="*/ f277 1 f159"/>
                <a:gd name="f341" fmla="*/ f278 1 f159"/>
                <a:gd name="f342" fmla="*/ f279 f149 1"/>
                <a:gd name="f343" fmla="*/ f280 f149 1"/>
                <a:gd name="f344" fmla="*/ f282 f150 1"/>
                <a:gd name="f345" fmla="*/ f281 f150 1"/>
                <a:gd name="f346" fmla="*/ f283 f149 1"/>
                <a:gd name="f347" fmla="*/ f284 f150 1"/>
                <a:gd name="f348" fmla="*/ f285 f149 1"/>
                <a:gd name="f349" fmla="*/ f286 f150 1"/>
                <a:gd name="f350" fmla="*/ f287 f149 1"/>
                <a:gd name="f351" fmla="*/ f288 f149 1"/>
                <a:gd name="f352" fmla="*/ f289 f150 1"/>
                <a:gd name="f353" fmla="*/ f290 f149 1"/>
                <a:gd name="f354" fmla="*/ f291 f150 1"/>
                <a:gd name="f355" fmla="*/ f292 f149 1"/>
                <a:gd name="f356" fmla="*/ f293 f150 1"/>
                <a:gd name="f357" fmla="*/ f294 f149 1"/>
                <a:gd name="f358" fmla="*/ f295 f150 1"/>
                <a:gd name="f359" fmla="*/ f296 f149 1"/>
                <a:gd name="f360" fmla="*/ f297 f150 1"/>
                <a:gd name="f361" fmla="*/ f298 f149 1"/>
                <a:gd name="f362" fmla="*/ f299 f149 1"/>
                <a:gd name="f363" fmla="*/ f300 f150 1"/>
                <a:gd name="f364" fmla="*/ f301 f149 1"/>
                <a:gd name="f365" fmla="*/ f302 f150 1"/>
                <a:gd name="f366" fmla="*/ f303 f149 1"/>
                <a:gd name="f367" fmla="*/ f304 f149 1"/>
                <a:gd name="f368" fmla="*/ f305 f150 1"/>
                <a:gd name="f369" fmla="*/ f306 f149 1"/>
                <a:gd name="f370" fmla="*/ f307 f150 1"/>
                <a:gd name="f371" fmla="*/ f308 f149 1"/>
                <a:gd name="f372" fmla="*/ f309 f149 1"/>
                <a:gd name="f373" fmla="*/ f310 f150 1"/>
                <a:gd name="f374" fmla="*/ f311 f149 1"/>
                <a:gd name="f375" fmla="*/ f312 f150 1"/>
                <a:gd name="f376" fmla="*/ f313 f149 1"/>
                <a:gd name="f377" fmla="*/ f314 f150 1"/>
                <a:gd name="f378" fmla="*/ f315 f149 1"/>
                <a:gd name="f379" fmla="*/ f316 f150 1"/>
                <a:gd name="f380" fmla="*/ f317 f149 1"/>
                <a:gd name="f381" fmla="*/ f318 f150 1"/>
                <a:gd name="f382" fmla="*/ f319 f149 1"/>
                <a:gd name="f383" fmla="*/ f320 f150 1"/>
                <a:gd name="f384" fmla="*/ f321 f150 1"/>
                <a:gd name="f385" fmla="*/ f322 f149 1"/>
                <a:gd name="f386" fmla="*/ f323 f149 1"/>
                <a:gd name="f387" fmla="*/ f324 f150 1"/>
                <a:gd name="f388" fmla="*/ f325 f149 1"/>
                <a:gd name="f389" fmla="*/ f326 f149 1"/>
                <a:gd name="f390" fmla="*/ f327 f150 1"/>
                <a:gd name="f391" fmla="*/ f328 f150 1"/>
                <a:gd name="f392" fmla="*/ f329 f149 1"/>
                <a:gd name="f393" fmla="*/ f330 f149 1"/>
                <a:gd name="f394" fmla="*/ f331 f150 1"/>
                <a:gd name="f395" fmla="*/ f332 f149 1"/>
                <a:gd name="f396" fmla="*/ f333 f150 1"/>
                <a:gd name="f397" fmla="*/ f334 f149 1"/>
                <a:gd name="f398" fmla="*/ f335 f150 1"/>
                <a:gd name="f399" fmla="*/ f336 f149 1"/>
                <a:gd name="f400" fmla="*/ f337 f150 1"/>
                <a:gd name="f401" fmla="*/ f338 f150 1"/>
                <a:gd name="f402" fmla="*/ f339 f149 1"/>
                <a:gd name="f403" fmla="*/ f340 f150 1"/>
                <a:gd name="f404" fmla="*/ f341 f1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19">
                  <a:pos x="f346" y="f347"/>
                </a:cxn>
                <a:cxn ang="f219">
                  <a:pos x="f348" y="f349"/>
                </a:cxn>
                <a:cxn ang="f219">
                  <a:pos x="f350" y="f347"/>
                </a:cxn>
                <a:cxn ang="f219">
                  <a:pos x="f351" y="f352"/>
                </a:cxn>
                <a:cxn ang="f219">
                  <a:pos x="f353" y="f354"/>
                </a:cxn>
                <a:cxn ang="f219">
                  <a:pos x="f355" y="f356"/>
                </a:cxn>
                <a:cxn ang="f219">
                  <a:pos x="f357" y="f358"/>
                </a:cxn>
                <a:cxn ang="f219">
                  <a:pos x="f359" y="f360"/>
                </a:cxn>
                <a:cxn ang="f219">
                  <a:pos x="f361" y="f360"/>
                </a:cxn>
                <a:cxn ang="f219">
                  <a:pos x="f362" y="f363"/>
                </a:cxn>
                <a:cxn ang="f219">
                  <a:pos x="f364" y="f365"/>
                </a:cxn>
                <a:cxn ang="f219">
                  <a:pos x="f366" y="f365"/>
                </a:cxn>
                <a:cxn ang="f219">
                  <a:pos x="f367" y="f368"/>
                </a:cxn>
                <a:cxn ang="f219">
                  <a:pos x="f369" y="f370"/>
                </a:cxn>
                <a:cxn ang="f219">
                  <a:pos x="f371" y="f370"/>
                </a:cxn>
                <a:cxn ang="f219">
                  <a:pos x="f372" y="f373"/>
                </a:cxn>
                <a:cxn ang="f219">
                  <a:pos x="f374" y="f375"/>
                </a:cxn>
                <a:cxn ang="f219">
                  <a:pos x="f376" y="f377"/>
                </a:cxn>
                <a:cxn ang="f219">
                  <a:pos x="f378" y="f379"/>
                </a:cxn>
                <a:cxn ang="f219">
                  <a:pos x="f380" y="f381"/>
                </a:cxn>
                <a:cxn ang="f219">
                  <a:pos x="f382" y="f383"/>
                </a:cxn>
                <a:cxn ang="f219">
                  <a:pos x="f371" y="f384"/>
                </a:cxn>
                <a:cxn ang="f219">
                  <a:pos x="f385" y="f384"/>
                </a:cxn>
                <a:cxn ang="f219">
                  <a:pos x="f386" y="f387"/>
                </a:cxn>
                <a:cxn ang="f219">
                  <a:pos x="f366" y="f373"/>
                </a:cxn>
                <a:cxn ang="f219">
                  <a:pos x="f388" y="f373"/>
                </a:cxn>
                <a:cxn ang="f219">
                  <a:pos x="f389" y="f390"/>
                </a:cxn>
                <a:cxn ang="f219">
                  <a:pos x="f361" y="f391"/>
                </a:cxn>
                <a:cxn ang="f219">
                  <a:pos x="f392" y="f391"/>
                </a:cxn>
                <a:cxn ang="f219">
                  <a:pos x="f393" y="f394"/>
                </a:cxn>
                <a:cxn ang="f219">
                  <a:pos x="f395" y="f396"/>
                </a:cxn>
                <a:cxn ang="f219">
                  <a:pos x="f397" y="f398"/>
                </a:cxn>
                <a:cxn ang="f219">
                  <a:pos x="f399" y="f400"/>
                </a:cxn>
                <a:cxn ang="f219">
                  <a:pos x="f346" y="f401"/>
                </a:cxn>
                <a:cxn ang="f219">
                  <a:pos x="f346" y="f347"/>
                </a:cxn>
                <a:cxn ang="f219">
                  <a:pos x="f402" y="f403"/>
                </a:cxn>
                <a:cxn ang="f219">
                  <a:pos x="f348" y="f404"/>
                </a:cxn>
                <a:cxn ang="f219">
                  <a:pos x="f348" y="f404"/>
                </a:cxn>
                <a:cxn ang="f219">
                  <a:pos x="f402" y="f403"/>
                </a:cxn>
              </a:cxnLst>
              <a:rect l="f342" t="f345" r="f343" b="f344"/>
              <a:pathLst>
                <a:path w="1947099" h="1271124">
                  <a:moveTo>
                    <a:pt x="f8" y="f9"/>
                  </a:moveTo>
                  <a:cubicBezTo>
                    <a:pt x="f10" y="f5"/>
                    <a:pt x="f11" y="f5"/>
                    <a:pt x="f12" y="f5"/>
                  </a:cubicBezTo>
                  <a:cubicBezTo>
                    <a:pt x="f13" y="f5"/>
                    <a:pt x="f14" y="f9"/>
                    <a:pt x="f15" y="f9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2" y="f23"/>
                  </a:cubicBezTo>
                  <a:cubicBezTo>
                    <a:pt x="f24" y="f25"/>
                    <a:pt x="f26" y="f27"/>
                    <a:pt x="f28" y="f27"/>
                  </a:cubicBezTo>
                  <a:cubicBezTo>
                    <a:pt x="f29" y="f27"/>
                    <a:pt x="f30" y="f31"/>
                    <a:pt x="f32" y="f33"/>
                  </a:cubicBezTo>
                  <a:cubicBezTo>
                    <a:pt x="f34" y="f35"/>
                    <a:pt x="f36" y="f37"/>
                    <a:pt x="f38" y="f39"/>
                  </a:cubicBezTo>
                  <a:cubicBezTo>
                    <a:pt x="f40" y="f39"/>
                    <a:pt x="f41" y="f39"/>
                    <a:pt x="f42" y="f39"/>
                  </a:cubicBezTo>
                  <a:cubicBezTo>
                    <a:pt x="f43" y="f39"/>
                    <a:pt x="f44" y="f45"/>
                    <a:pt x="f46" y="f47"/>
                  </a:cubicBezTo>
                  <a:cubicBezTo>
                    <a:pt x="f48" y="f49"/>
                    <a:pt x="f50" y="f51"/>
                    <a:pt x="f52" y="f53"/>
                  </a:cubicBezTo>
                  <a:lnTo>
                    <a:pt x="f54" y="f53"/>
                  </a:lnTo>
                  <a:cubicBezTo>
                    <a:pt x="f55" y="f53"/>
                    <a:pt x="f56" y="f57"/>
                    <a:pt x="f58" y="f59"/>
                  </a:cubicBezTo>
                  <a:cubicBezTo>
                    <a:pt x="f60" y="f61"/>
                    <a:pt x="f62" y="f63"/>
                    <a:pt x="f64" y="f65"/>
                  </a:cubicBezTo>
                  <a:cubicBezTo>
                    <a:pt x="f66" y="f65"/>
                    <a:pt x="f67" y="f65"/>
                    <a:pt x="f68" y="f65"/>
                  </a:cubicBezTo>
                  <a:cubicBezTo>
                    <a:pt x="f69" y="f65"/>
                    <a:pt x="f70" y="f71"/>
                    <a:pt x="f72" y="f73"/>
                  </a:cubicBezTo>
                  <a:cubicBezTo>
                    <a:pt x="f74" y="f75"/>
                    <a:pt x="f76" y="f77"/>
                    <a:pt x="f78" y="f79"/>
                  </a:cubicBezTo>
                  <a:cubicBezTo>
                    <a:pt x="f80" y="f81"/>
                    <a:pt x="f82" y="f83"/>
                    <a:pt x="f84" y="f85"/>
                  </a:cubicBezTo>
                  <a:cubicBezTo>
                    <a:pt x="f86" y="f87"/>
                    <a:pt x="f88" y="f87"/>
                    <a:pt x="f89" y="f87"/>
                  </a:cubicBezTo>
                  <a:cubicBezTo>
                    <a:pt x="f90" y="f87"/>
                    <a:pt x="f91" y="f85"/>
                    <a:pt x="f92" y="f93"/>
                  </a:cubicBezTo>
                  <a:cubicBezTo>
                    <a:pt x="f94" y="f95"/>
                    <a:pt x="f96" y="f97"/>
                    <a:pt x="f70" y="f98"/>
                  </a:cubicBezTo>
                  <a:cubicBezTo>
                    <a:pt x="f99" y="f100"/>
                    <a:pt x="f101" y="f102"/>
                    <a:pt x="f68" y="f102"/>
                  </a:cubicBezTo>
                  <a:cubicBezTo>
                    <a:pt x="f67" y="f102"/>
                    <a:pt x="f103" y="f102"/>
                    <a:pt x="f66" y="f102"/>
                  </a:cubicBezTo>
                  <a:cubicBezTo>
                    <a:pt x="f104" y="f105"/>
                    <a:pt x="f106" y="f71"/>
                    <a:pt x="f107" y="f108"/>
                  </a:cubicBezTo>
                  <a:cubicBezTo>
                    <a:pt x="f109" y="f110"/>
                    <a:pt x="f111" y="f73"/>
                    <a:pt x="f54" y="f73"/>
                  </a:cubicBezTo>
                  <a:cubicBezTo>
                    <a:pt x="f52" y="f73"/>
                    <a:pt x="f52" y="f73"/>
                    <a:pt x="f112" y="f73"/>
                  </a:cubicBezTo>
                  <a:cubicBezTo>
                    <a:pt x="f113" y="f114"/>
                    <a:pt x="f115" y="f116"/>
                    <a:pt x="f117" y="f118"/>
                  </a:cubicBezTo>
                  <a:cubicBezTo>
                    <a:pt x="f119" y="f31"/>
                    <a:pt x="f120" y="f121"/>
                    <a:pt x="f42" y="f121"/>
                  </a:cubicBezTo>
                  <a:cubicBezTo>
                    <a:pt x="f122" y="f121"/>
                    <a:pt x="f123" y="f121"/>
                    <a:pt x="f40" y="f121"/>
                  </a:cubicBezTo>
                  <a:cubicBezTo>
                    <a:pt x="f124" y="f45"/>
                    <a:pt x="f125" y="f126"/>
                    <a:pt x="f127" y="f128"/>
                  </a:cubicBezTo>
                  <a:cubicBezTo>
                    <a:pt x="f129" y="f130"/>
                    <a:pt x="f131" y="f132"/>
                    <a:pt x="f133" y="f132"/>
                  </a:cubicBezTo>
                  <a:cubicBezTo>
                    <a:pt x="f134" y="f132"/>
                    <a:pt x="f135" y="f47"/>
                    <a:pt x="f136" y="f137"/>
                  </a:cubicBezTo>
                  <a:cubicBezTo>
                    <a:pt x="f138" y="f25"/>
                    <a:pt x="f139" y="f126"/>
                    <a:pt x="f140" y="f141"/>
                  </a:cubicBezTo>
                  <a:lnTo>
                    <a:pt x="f8" y="f142"/>
                  </a:lnTo>
                  <a:cubicBezTo>
                    <a:pt x="f143" y="f144"/>
                    <a:pt x="f143" y="f145"/>
                    <a:pt x="f8" y="f9"/>
                  </a:cubicBezTo>
                  <a:close/>
                  <a:moveTo>
                    <a:pt x="f146" y="f145"/>
                  </a:moveTo>
                  <a:cubicBezTo>
                    <a:pt x="f13" y="f145"/>
                    <a:pt x="f13" y="f147"/>
                    <a:pt x="f12" y="f147"/>
                  </a:cubicBezTo>
                  <a:cubicBezTo>
                    <a:pt x="f12" y="f147"/>
                    <a:pt x="f12" y="f147"/>
                    <a:pt x="f12" y="f147"/>
                  </a:cubicBezTo>
                  <a:cubicBezTo>
                    <a:pt x="f12" y="f147"/>
                    <a:pt x="f13" y="f147"/>
                    <a:pt x="f146" y="f145"/>
                  </a:cubicBezTo>
                  <a:close/>
                </a:path>
              </a:pathLst>
            </a:custGeom>
            <a:solidFill>
              <a:srgbClr val="F97FA0"/>
            </a:solidFill>
            <a:ln cap="rnd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2351294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два элемента содержимого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6">
            <a:extLst>
              <a:ext uri="{FF2B5EF4-FFF2-40B4-BE49-F238E27FC236}">
                <a16:creationId xmlns:a16="http://schemas.microsoft.com/office/drawing/2014/main" id="{40247C7A-D5FD-4A91-81CB-C76598B854B3}"/>
              </a:ext>
            </a:extLst>
          </p:cNvPr>
          <p:cNvSpPr/>
          <p:nvPr/>
        </p:nvSpPr>
        <p:spPr>
          <a:xfrm>
            <a:off x="1" y="0"/>
            <a:ext cx="4572002" cy="6858000"/>
          </a:xfrm>
          <a:prstGeom prst="rect">
            <a:avLst/>
          </a:prstGeom>
          <a:solidFill>
            <a:srgbClr val="DEF44F"/>
          </a:solidFill>
          <a:ln cap="rnd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marL="0" marR="0" lvl="0" indent="0" algn="ctr" defTabSz="3429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350" b="0" i="0" u="none" strike="noStrike" kern="1200" cap="none" spc="0" baseline="0">
              <a:solidFill>
                <a:srgbClr val="FFFFFF"/>
              </a:solidFill>
              <a:uFillTx/>
              <a:latin typeface="Trebuchet MS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3C8C8E84-7D76-4893-B0A0-7D06E8B20A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4350" y="34510"/>
            <a:ext cx="3872184" cy="1811545"/>
          </a:xfrm>
        </p:spPr>
        <p:txBody>
          <a:bodyPr lIns="0" tIns="0" rIns="0" bIns="0" anchor="b">
            <a:noAutofit/>
          </a:bodyPr>
          <a:lstStyle>
            <a:lvl1pPr>
              <a:defRPr>
                <a:solidFill>
                  <a:srgbClr val="0B3A24"/>
                </a:solidFill>
              </a:defRPr>
            </a:lvl1pPr>
          </a:lstStyle>
          <a:p>
            <a:pPr lvl="0"/>
            <a:r>
              <a:rPr lang="ru-RU"/>
              <a:t>Заголовок слайда</a:t>
            </a: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CE6CD0C6-7893-4065-A0F3-C349014ABB33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5029198" y="474454"/>
            <a:ext cx="3680222" cy="1043796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800" b="1">
                <a:solidFill>
                  <a:srgbClr val="DEF44F"/>
                </a:solidFill>
              </a:defRPr>
            </a:lvl1pPr>
          </a:lstStyle>
          <a:p>
            <a:pPr lvl="0"/>
            <a:r>
              <a:rPr lang="ru-RU"/>
              <a:t>Подзаголовок слайда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A6C6A7B8-17DF-4F69-B51A-4239DD2AE22E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514350" y="2234244"/>
            <a:ext cx="3684557" cy="3807122"/>
          </a:xfrm>
        </p:spPr>
        <p:txBody>
          <a:bodyPr lIns="0" tIns="0" rIns="0" bIns="0"/>
          <a:lstStyle>
            <a:lvl1pPr indent="-260604">
              <a:buFont typeface="Courier New" pitchFamily="49"/>
              <a:buChar char="o"/>
              <a:defRPr sz="1800">
                <a:solidFill>
                  <a:srgbClr val="0B3A24"/>
                </a:solidFill>
              </a:defRPr>
            </a:lvl1pPr>
            <a:lvl2pPr indent="-260604">
              <a:buFont typeface="Courier New" pitchFamily="49"/>
              <a:buChar char="o"/>
              <a:defRPr sz="1800">
                <a:solidFill>
                  <a:srgbClr val="0B3A24"/>
                </a:solidFill>
              </a:defRPr>
            </a:lvl2pPr>
            <a:lvl3pPr indent="-260604">
              <a:buFont typeface="Courier New" pitchFamily="49"/>
              <a:buChar char="o"/>
              <a:defRPr sz="1800">
                <a:solidFill>
                  <a:srgbClr val="0B3A24"/>
                </a:solidFill>
              </a:defRPr>
            </a:lvl3pPr>
            <a:lvl4pPr indent="-260604">
              <a:buFont typeface="Courier New" pitchFamily="49"/>
              <a:buChar char="o"/>
              <a:defRPr sz="1800">
                <a:solidFill>
                  <a:srgbClr val="0B3A24"/>
                </a:solidFill>
              </a:defRPr>
            </a:lvl4pPr>
            <a:lvl5pPr indent="-260604">
              <a:buFont typeface="Courier New" pitchFamily="49"/>
              <a:buChar char="o"/>
              <a:defRPr sz="1800">
                <a:solidFill>
                  <a:srgbClr val="0B3A24"/>
                </a:solidFill>
              </a:defRPr>
            </a:lvl5pPr>
          </a:lstStyle>
          <a:p>
            <a:pPr lvl="0"/>
            <a:r>
              <a:rPr lang="ru-RU"/>
              <a:t>Щелкните, чтобы добавить содержимое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Объект 13">
            <a:extLst>
              <a:ext uri="{FF2B5EF4-FFF2-40B4-BE49-F238E27FC236}">
                <a16:creationId xmlns:a16="http://schemas.microsoft.com/office/drawing/2014/main" id="{17A4596A-CAFF-4702-BB84-859155CFC10A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5029198" y="1595435"/>
            <a:ext cx="3680222" cy="4211634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  <a:lvl2pPr>
              <a:buClr>
                <a:srgbClr val="FFFFFF"/>
              </a:buClr>
              <a:defRPr/>
            </a:lvl2pPr>
            <a:lvl3pPr>
              <a:buClr>
                <a:srgbClr val="FFFFFF"/>
              </a:buClr>
              <a:defRPr/>
            </a:lvl3pPr>
            <a:lvl4pPr>
              <a:buClr>
                <a:srgbClr val="FFFFFF"/>
              </a:buClr>
              <a:defRPr/>
            </a:lvl4pPr>
            <a:lvl5pPr>
              <a:buClr>
                <a:srgbClr val="FFFFFF"/>
              </a:buClr>
              <a:defRPr/>
            </a:lvl5pPr>
          </a:lstStyle>
          <a:p>
            <a:pPr lvl="0"/>
            <a:r>
              <a:rPr lang="ru-RU"/>
              <a:t>Щелкните, чтобы добавить содержимое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id="{5A0BED04-AD59-468E-BD86-4F965194CF7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514350" y="6041359"/>
            <a:ext cx="2057400" cy="365129"/>
          </a:xfrm>
        </p:spPr>
        <p:txBody>
          <a:bodyPr/>
          <a:lstStyle>
            <a:lvl1pPr>
              <a:defRPr>
                <a:solidFill>
                  <a:srgbClr val="0B3A24"/>
                </a:solidFill>
              </a:defRPr>
            </a:lvl1pPr>
          </a:lstStyle>
          <a:p>
            <a:pPr lvl="0"/>
            <a:r>
              <a:rPr lang="ru-RU"/>
              <a:t>Заголовок презентации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C5B796A-3FDC-4E87-AFBE-722AE657448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828046D-E936-4C57-9D92-1A8855F822B0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769781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одержимое заголовка и рисунок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6">
            <a:extLst>
              <a:ext uri="{FF2B5EF4-FFF2-40B4-BE49-F238E27FC236}">
                <a16:creationId xmlns:a16="http://schemas.microsoft.com/office/drawing/2014/main" id="{2DB32D23-5BDA-4A1C-AEFB-E100DCB3A32D}"/>
              </a:ext>
            </a:extLst>
          </p:cNvPr>
          <p:cNvSpPr/>
          <p:nvPr/>
        </p:nvSpPr>
        <p:spPr>
          <a:xfrm>
            <a:off x="1" y="0"/>
            <a:ext cx="4572002" cy="6858000"/>
          </a:xfrm>
          <a:prstGeom prst="rect">
            <a:avLst/>
          </a:prstGeom>
          <a:solidFill>
            <a:srgbClr val="DEF44F"/>
          </a:solidFill>
          <a:ln cap="rnd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marL="0" marR="0" lvl="0" indent="0" algn="ctr" defTabSz="3429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350" b="0" i="0" u="none" strike="noStrike" kern="1200" cap="none" spc="0" baseline="0">
              <a:solidFill>
                <a:srgbClr val="FFFFFF"/>
              </a:solidFill>
              <a:uFillTx/>
              <a:latin typeface="Trebuchet MS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6A041AC5-9D7F-4517-AE24-DDCCE37A3D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4350" y="60387"/>
            <a:ext cx="3600450" cy="2119277"/>
          </a:xfrm>
        </p:spPr>
        <p:txBody>
          <a:bodyPr lIns="0" tIns="0" rIns="0" bIns="0" anchor="ctr">
            <a:noAutofit/>
          </a:bodyPr>
          <a:lstStyle>
            <a:lvl1pPr>
              <a:defRPr>
                <a:solidFill>
                  <a:srgbClr val="0B3A24"/>
                </a:solidFill>
              </a:defRPr>
            </a:lvl1pPr>
          </a:lstStyle>
          <a:p>
            <a:pPr lvl="0"/>
            <a:r>
              <a:rPr lang="ru-RU"/>
              <a:t>Заголовок слайда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ECEF5260-FABC-4029-B32A-7780107B6476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514350" y="2240052"/>
            <a:ext cx="3600450" cy="3801307"/>
          </a:xfrm>
        </p:spPr>
        <p:txBody>
          <a:bodyPr lIns="0" tIns="0" rIns="0" bIns="0"/>
          <a:lstStyle>
            <a:lvl1pPr indent="-260604">
              <a:lnSpc>
                <a:spcPct val="110000"/>
              </a:lnSpc>
              <a:buFont typeface="Courier New" pitchFamily="49"/>
              <a:buChar char="o"/>
              <a:defRPr>
                <a:solidFill>
                  <a:srgbClr val="0B3A24"/>
                </a:solidFill>
              </a:defRPr>
            </a:lvl1pPr>
            <a:lvl2pPr indent="-260604">
              <a:lnSpc>
                <a:spcPct val="110000"/>
              </a:lnSpc>
              <a:buFont typeface="Courier New" pitchFamily="49"/>
              <a:buChar char="o"/>
              <a:defRPr sz="1350">
                <a:solidFill>
                  <a:srgbClr val="0B3A24"/>
                </a:solidFill>
              </a:defRPr>
            </a:lvl2pPr>
            <a:lvl3pPr indent="-260604">
              <a:lnSpc>
                <a:spcPct val="110000"/>
              </a:lnSpc>
              <a:buFont typeface="Courier New" pitchFamily="49"/>
              <a:buChar char="o"/>
              <a:defRPr sz="1350">
                <a:solidFill>
                  <a:srgbClr val="0B3A24"/>
                </a:solidFill>
              </a:defRPr>
            </a:lvl3pPr>
            <a:lvl4pPr indent="-260604">
              <a:lnSpc>
                <a:spcPct val="110000"/>
              </a:lnSpc>
              <a:buFont typeface="Courier New" pitchFamily="49"/>
              <a:buChar char="o"/>
              <a:defRPr sz="1350">
                <a:solidFill>
                  <a:srgbClr val="0B3A24"/>
                </a:solidFill>
              </a:defRPr>
            </a:lvl4pPr>
            <a:lvl5pPr indent="-260604">
              <a:lnSpc>
                <a:spcPct val="110000"/>
              </a:lnSpc>
              <a:buFont typeface="Courier New" pitchFamily="49"/>
              <a:buChar char="o"/>
              <a:defRPr sz="1350">
                <a:solidFill>
                  <a:srgbClr val="0B3A24"/>
                </a:solidFill>
              </a:defRPr>
            </a:lvl5pPr>
          </a:lstStyle>
          <a:p>
            <a:pPr lvl="0"/>
            <a:r>
              <a:rPr lang="ru-RU"/>
              <a:t>Щелкните, чтобы добавить содержимое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Рисунок 8">
            <a:extLst>
              <a:ext uri="{FF2B5EF4-FFF2-40B4-BE49-F238E27FC236}">
                <a16:creationId xmlns:a16="http://schemas.microsoft.com/office/drawing/2014/main" id="{95CD88C7-A291-4FD5-88D1-2EA0B7D57E7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937760" y="868680"/>
            <a:ext cx="3840480" cy="5120640"/>
          </a:xfrm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ru-RU"/>
              <a:t>Щелкните значок, чтобы добавить фото</a:t>
            </a:r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C8725E45-5EB2-4EAF-9A8C-B2750729917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514350" y="6041359"/>
            <a:ext cx="2057400" cy="365129"/>
          </a:xfrm>
        </p:spPr>
        <p:txBody>
          <a:bodyPr/>
          <a:lstStyle>
            <a:lvl1pPr>
              <a:defRPr>
                <a:solidFill>
                  <a:srgbClr val="0B3A24"/>
                </a:solidFill>
              </a:defRPr>
            </a:lvl1pPr>
          </a:lstStyle>
          <a:p>
            <a:pPr lvl="0"/>
            <a:r>
              <a:rPr lang="ru-RU"/>
              <a:t>Заголовок презентации</a:t>
            </a: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06B5EE31-1432-4161-AABB-0BFD8E94780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70D1C54-488C-4E0F-80FC-11AFBBC12424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415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9">
            <a:extLst>
              <a:ext uri="{FF2B5EF4-FFF2-40B4-BE49-F238E27FC236}">
                <a16:creationId xmlns:a16="http://schemas.microsoft.com/office/drawing/2014/main" id="{46FD3BFE-40DC-488B-A1A3-CF850751CC9C}"/>
              </a:ext>
            </a:extLst>
          </p:cNvPr>
          <p:cNvSpPr/>
          <p:nvPr/>
        </p:nvSpPr>
        <p:spPr>
          <a:xfrm>
            <a:off x="4663440" y="2002536"/>
            <a:ext cx="3943350" cy="3773235"/>
          </a:xfrm>
          <a:prstGeom prst="rect">
            <a:avLst/>
          </a:prstGeom>
          <a:solidFill>
            <a:srgbClr val="DEF44F"/>
          </a:solidFill>
          <a:ln cap="rnd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marL="0" marR="0" lvl="0" indent="0" algn="ctr" defTabSz="3429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350" b="0" i="0" u="none" strike="noStrike" kern="1200" cap="none" spc="0" baseline="0">
              <a:solidFill>
                <a:srgbClr val="FFFFFF"/>
              </a:solidFill>
              <a:uFillTx/>
              <a:latin typeface="Trebuchet MS"/>
            </a:endParaRPr>
          </a:p>
        </p:txBody>
      </p:sp>
      <p:sp>
        <p:nvSpPr>
          <p:cNvPr id="3" name="Прямоугольник 6">
            <a:extLst>
              <a:ext uri="{FF2B5EF4-FFF2-40B4-BE49-F238E27FC236}">
                <a16:creationId xmlns:a16="http://schemas.microsoft.com/office/drawing/2014/main" id="{78428AA0-9130-49B6-930A-37B6CA712E22}"/>
              </a:ext>
            </a:extLst>
          </p:cNvPr>
          <p:cNvSpPr/>
          <p:nvPr/>
        </p:nvSpPr>
        <p:spPr>
          <a:xfrm>
            <a:off x="514350" y="2002536"/>
            <a:ext cx="3943350" cy="3773235"/>
          </a:xfrm>
          <a:prstGeom prst="rect">
            <a:avLst/>
          </a:prstGeom>
          <a:solidFill>
            <a:srgbClr val="DEF44F"/>
          </a:solidFill>
          <a:ln cap="rnd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marL="0" marR="0" lvl="0" indent="0" algn="ctr" defTabSz="3429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350" b="0" i="0" u="none" strike="noStrike" kern="1200" cap="none" spc="0" baseline="0">
              <a:solidFill>
                <a:srgbClr val="FFFFFF"/>
              </a:solidFill>
              <a:uFillTx/>
              <a:latin typeface="Trebuchet MS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F0D7313-923C-4449-BAE3-6109D1BBB6E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4350" y="685800"/>
            <a:ext cx="8092440" cy="1255142"/>
          </a:xfrm>
        </p:spPr>
        <p:txBody>
          <a:bodyPr lIns="0" tIns="0" rIns="0" bIns="0">
            <a:noAutofit/>
          </a:bodyPr>
          <a:lstStyle>
            <a:lvl1pPr>
              <a:defRPr/>
            </a:lvl1pPr>
          </a:lstStyle>
          <a:p>
            <a:pPr lvl="0"/>
            <a:r>
              <a:rPr lang="ru-RU"/>
              <a:t>Заголовок слайда</a:t>
            </a:r>
          </a:p>
        </p:txBody>
      </p:sp>
      <p:sp>
        <p:nvSpPr>
          <p:cNvPr id="5" name="Объект 3">
            <a:extLst>
              <a:ext uri="{FF2B5EF4-FFF2-40B4-BE49-F238E27FC236}">
                <a16:creationId xmlns:a16="http://schemas.microsoft.com/office/drawing/2014/main" id="{7A07324E-651B-4087-8A73-430CCAB1E1B7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771525" y="2418214"/>
            <a:ext cx="3429000" cy="302651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>
                <a:solidFill>
                  <a:srgbClr val="0B3A24"/>
                </a:solidFill>
              </a:defRPr>
            </a:lvl1pPr>
            <a:lvl2pPr marL="342900" indent="0">
              <a:buNone/>
              <a:defRPr sz="1350">
                <a:solidFill>
                  <a:srgbClr val="0B3A24"/>
                </a:solidFill>
              </a:defRPr>
            </a:lvl2pPr>
            <a:lvl3pPr marL="685800" indent="0">
              <a:buNone/>
              <a:defRPr sz="1350">
                <a:solidFill>
                  <a:srgbClr val="0B3A24"/>
                </a:solidFill>
              </a:defRPr>
            </a:lvl3pPr>
            <a:lvl4pPr marL="1028700" indent="0">
              <a:buNone/>
              <a:defRPr sz="1350">
                <a:solidFill>
                  <a:srgbClr val="0B3A24"/>
                </a:solidFill>
              </a:defRPr>
            </a:lvl4pPr>
            <a:lvl5pPr marL="1371600" indent="0">
              <a:buNone/>
              <a:defRPr sz="1350">
                <a:solidFill>
                  <a:srgbClr val="0B3A24"/>
                </a:solidFill>
              </a:defRPr>
            </a:lvl5pPr>
          </a:lstStyle>
          <a:p>
            <a:pPr lvl="0"/>
            <a:r>
              <a:rPr lang="ru-RU"/>
              <a:t>Щелкните, чтобы добавить содержимое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376F579-BE07-4DB3-9DA7-19A41E8021BC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920615" y="2418214"/>
            <a:ext cx="3429000" cy="302651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>
                <a:solidFill>
                  <a:srgbClr val="0B3A24"/>
                </a:solidFill>
              </a:defRPr>
            </a:lvl1pPr>
            <a:lvl2pPr marL="342900" indent="0">
              <a:buNone/>
              <a:defRPr sz="1350">
                <a:solidFill>
                  <a:srgbClr val="0B3A24"/>
                </a:solidFill>
              </a:defRPr>
            </a:lvl2pPr>
            <a:lvl3pPr marL="685800" indent="0">
              <a:buNone/>
              <a:defRPr sz="1350">
                <a:solidFill>
                  <a:srgbClr val="0B3A24"/>
                </a:solidFill>
              </a:defRPr>
            </a:lvl3pPr>
            <a:lvl4pPr marL="1028700" indent="0">
              <a:buNone/>
              <a:defRPr sz="1350">
                <a:solidFill>
                  <a:srgbClr val="0B3A24"/>
                </a:solidFill>
              </a:defRPr>
            </a:lvl4pPr>
            <a:lvl5pPr marL="1371600" indent="0">
              <a:buNone/>
              <a:defRPr sz="1350">
                <a:solidFill>
                  <a:srgbClr val="0B3A24"/>
                </a:solidFill>
              </a:defRPr>
            </a:lvl5pPr>
          </a:lstStyle>
          <a:p>
            <a:pPr lvl="0"/>
            <a:r>
              <a:rPr lang="ru-RU"/>
              <a:t>Щелкните, чтобы добавить содержимое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Нижний колонтитул 7">
            <a:extLst>
              <a:ext uri="{FF2B5EF4-FFF2-40B4-BE49-F238E27FC236}">
                <a16:creationId xmlns:a16="http://schemas.microsoft.com/office/drawing/2014/main" id="{3FDAFCC0-1B32-4A80-8A7B-0FD9E5FC83F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Название презентации</a:t>
            </a:r>
          </a:p>
        </p:txBody>
      </p:sp>
      <p:sp>
        <p:nvSpPr>
          <p:cNvPr id="8" name="Номер слайда 8">
            <a:extLst>
              <a:ext uri="{FF2B5EF4-FFF2-40B4-BE49-F238E27FC236}">
                <a16:creationId xmlns:a16="http://schemas.microsoft.com/office/drawing/2014/main" id="{28480CD0-6755-405B-8D85-A72590DC328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8EF3193-C910-477B-9CA9-F210071BFA10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2893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, содержимое и таблица">
    <p:bg>
      <p:bgPr>
        <a:solidFill>
          <a:srgbClr val="DEF4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3">
            <a:extLst>
              <a:ext uri="{FF2B5EF4-FFF2-40B4-BE49-F238E27FC236}">
                <a16:creationId xmlns:a16="http://schemas.microsoft.com/office/drawing/2014/main" id="{BDCDADD7-7E2B-4C5E-B6CA-BD7A0DAEDFBB}"/>
              </a:ext>
            </a:extLst>
          </p:cNvPr>
          <p:cNvSpPr/>
          <p:nvPr/>
        </p:nvSpPr>
        <p:spPr>
          <a:xfrm>
            <a:off x="0" y="0"/>
            <a:ext cx="9143997" cy="2286000"/>
          </a:xfrm>
          <a:prstGeom prst="rect">
            <a:avLst/>
          </a:prstGeom>
          <a:solidFill>
            <a:srgbClr val="0B3A24"/>
          </a:solidFill>
          <a:ln cap="rnd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marL="0" marR="0" lvl="0" indent="0" algn="ctr" defTabSz="3429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350" b="0" i="0" u="none" strike="noStrike" kern="1200" cap="none" spc="0" baseline="0">
              <a:solidFill>
                <a:srgbClr val="FFFFFF"/>
              </a:solidFill>
              <a:uFillTx/>
              <a:latin typeface="Trebuchet MS"/>
            </a:endParaRPr>
          </a:p>
        </p:txBody>
      </p:sp>
      <p:sp>
        <p:nvSpPr>
          <p:cNvPr id="3" name="Полилиния 12">
            <a:extLst>
              <a:ext uri="{FF2B5EF4-FFF2-40B4-BE49-F238E27FC236}">
                <a16:creationId xmlns:a16="http://schemas.microsoft.com/office/drawing/2014/main" id="{59F73789-A432-4E35-B40C-8B78053FDA06}"/>
              </a:ext>
            </a:extLst>
          </p:cNvPr>
          <p:cNvSpPr/>
          <p:nvPr/>
        </p:nvSpPr>
        <p:spPr>
          <a:xfrm rot="5399996" flipV="1">
            <a:off x="6152424" y="-283921"/>
            <a:ext cx="2058286" cy="308157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91789"/>
              <a:gd name="f7" fmla="val 4375270"/>
              <a:gd name="f8" fmla="val 2187635"/>
              <a:gd name="f9" fmla="val 210"/>
              <a:gd name="f10" fmla="val 4375060"/>
              <a:gd name="f11" fmla="val 979438"/>
              <a:gd name="f12" fmla="val 3395832"/>
              <a:gd name="f13" fmla="+- 0 0 -90"/>
              <a:gd name="f14" fmla="*/ f3 1 2191789"/>
              <a:gd name="f15" fmla="*/ f4 1 4375270"/>
              <a:gd name="f16" fmla="val f5"/>
              <a:gd name="f17" fmla="val f6"/>
              <a:gd name="f18" fmla="val f7"/>
              <a:gd name="f19" fmla="*/ f13 f0 1"/>
              <a:gd name="f20" fmla="+- f18 0 f16"/>
              <a:gd name="f21" fmla="+- f17 0 f16"/>
              <a:gd name="f22" fmla="*/ f19 1 f2"/>
              <a:gd name="f23" fmla="*/ f21 1 2191789"/>
              <a:gd name="f24" fmla="*/ f20 1 4375270"/>
              <a:gd name="f25" fmla="*/ 2187635 f21 1"/>
              <a:gd name="f26" fmla="*/ 0 f20 1"/>
              <a:gd name="f27" fmla="*/ 2191789 f21 1"/>
              <a:gd name="f28" fmla="*/ 210 f20 1"/>
              <a:gd name="f29" fmla="*/ 4375060 f20 1"/>
              <a:gd name="f30" fmla="*/ 4375270 f20 1"/>
              <a:gd name="f31" fmla="*/ 0 f21 1"/>
              <a:gd name="f32" fmla="*/ 2187635 f20 1"/>
              <a:gd name="f33" fmla="+- f22 0 f1"/>
              <a:gd name="f34" fmla="*/ f25 1 2191789"/>
              <a:gd name="f35" fmla="*/ f26 1 4375270"/>
              <a:gd name="f36" fmla="*/ f27 1 2191789"/>
              <a:gd name="f37" fmla="*/ f28 1 4375270"/>
              <a:gd name="f38" fmla="*/ f29 1 4375270"/>
              <a:gd name="f39" fmla="*/ f30 1 4375270"/>
              <a:gd name="f40" fmla="*/ f31 1 2191789"/>
              <a:gd name="f41" fmla="*/ f32 1 4375270"/>
              <a:gd name="f42" fmla="*/ f16 1 f23"/>
              <a:gd name="f43" fmla="*/ f17 1 f23"/>
              <a:gd name="f44" fmla="*/ f16 1 f24"/>
              <a:gd name="f45" fmla="*/ f18 1 f24"/>
              <a:gd name="f46" fmla="*/ f34 1 f23"/>
              <a:gd name="f47" fmla="*/ f35 1 f24"/>
              <a:gd name="f48" fmla="*/ f36 1 f23"/>
              <a:gd name="f49" fmla="*/ f37 1 f24"/>
              <a:gd name="f50" fmla="*/ f38 1 f24"/>
              <a:gd name="f51" fmla="*/ f39 1 f24"/>
              <a:gd name="f52" fmla="*/ f40 1 f23"/>
              <a:gd name="f53" fmla="*/ f41 1 f24"/>
              <a:gd name="f54" fmla="*/ f42 f14 1"/>
              <a:gd name="f55" fmla="*/ f43 f14 1"/>
              <a:gd name="f56" fmla="*/ f45 f15 1"/>
              <a:gd name="f57" fmla="*/ f44 f15 1"/>
              <a:gd name="f58" fmla="*/ f46 f14 1"/>
              <a:gd name="f59" fmla="*/ f47 f15 1"/>
              <a:gd name="f60" fmla="*/ f48 f14 1"/>
              <a:gd name="f61" fmla="*/ f49 f15 1"/>
              <a:gd name="f62" fmla="*/ f50 f15 1"/>
              <a:gd name="f63" fmla="*/ f51 f15 1"/>
              <a:gd name="f64" fmla="*/ f52 f14 1"/>
              <a:gd name="f65" fmla="*/ f53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3">
                <a:pos x="f58" y="f59"/>
              </a:cxn>
              <a:cxn ang="f33">
                <a:pos x="f60" y="f61"/>
              </a:cxn>
              <a:cxn ang="f33">
                <a:pos x="f60" y="f62"/>
              </a:cxn>
              <a:cxn ang="f33">
                <a:pos x="f58" y="f63"/>
              </a:cxn>
              <a:cxn ang="f33">
                <a:pos x="f64" y="f65"/>
              </a:cxn>
              <a:cxn ang="f33">
                <a:pos x="f58" y="f59"/>
              </a:cxn>
            </a:cxnLst>
            <a:rect l="f54" t="f57" r="f55" b="f56"/>
            <a:pathLst>
              <a:path w="2191789" h="4375270">
                <a:moveTo>
                  <a:pt x="f8" y="f5"/>
                </a:moveTo>
                <a:lnTo>
                  <a:pt x="f6" y="f9"/>
                </a:lnTo>
                <a:lnTo>
                  <a:pt x="f6" y="f10"/>
                </a:lnTo>
                <a:lnTo>
                  <a:pt x="f8" y="f7"/>
                </a:lnTo>
                <a:cubicBezTo>
                  <a:pt x="f11" y="f7"/>
                  <a:pt x="f5" y="f12"/>
                  <a:pt x="f5" y="f8"/>
                </a:cubicBezTo>
                <a:cubicBezTo>
                  <a:pt x="f5" y="f11"/>
                  <a:pt x="f11" y="f5"/>
                  <a:pt x="f8" y="f5"/>
                </a:cubicBezTo>
                <a:close/>
              </a:path>
            </a:pathLst>
          </a:custGeom>
          <a:solidFill>
            <a:srgbClr val="125F3B">
              <a:alpha val="50000"/>
            </a:srgbClr>
          </a:solidFill>
          <a:ln cap="rnd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marL="0" marR="0" lvl="0" indent="0" algn="ctr" defTabSz="3429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350" b="0" i="0" u="none" strike="noStrike" kern="1200" cap="none" spc="0" baseline="0">
              <a:solidFill>
                <a:srgbClr val="FFFFFF"/>
              </a:solidFill>
              <a:uFillTx/>
              <a:latin typeface="Trebuchet MS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7282A74-E797-4094-A028-D0CE2E3C9F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4350" y="685800"/>
            <a:ext cx="5083945" cy="1591440"/>
          </a:xfrm>
        </p:spPr>
        <p:txBody>
          <a:bodyPr lIns="0" tIns="0" rIns="0" bIns="0">
            <a:noAutofit/>
          </a:bodyPr>
          <a:lstStyle>
            <a:lvl1pPr>
              <a:defRPr/>
            </a:lvl1pPr>
          </a:lstStyle>
          <a:p>
            <a:pPr lvl="0"/>
            <a:r>
              <a:rPr lang="ru-RU"/>
              <a:t>Заголовок слайда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AC353891-BBCF-4C42-8D89-FDD24E373106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514351" y="2691911"/>
            <a:ext cx="2675264" cy="3486908"/>
          </a:xfrm>
        </p:spPr>
        <p:txBody>
          <a:bodyPr lIns="0" tIns="0" rIns="0" bIns="0">
            <a:noAutofit/>
          </a:bodyPr>
          <a:lstStyle>
            <a:lvl1pPr marL="214313" indent="-214313">
              <a:buFont typeface="Courier New" pitchFamily="49"/>
              <a:buChar char="o"/>
              <a:defRPr sz="1500">
                <a:solidFill>
                  <a:srgbClr val="0B3A24"/>
                </a:solidFill>
              </a:defRPr>
            </a:lvl1pPr>
            <a:lvl2pPr>
              <a:buFont typeface="Courier New" pitchFamily="49"/>
              <a:buChar char="o"/>
              <a:defRPr sz="1500">
                <a:solidFill>
                  <a:srgbClr val="0B3A24"/>
                </a:solidFill>
              </a:defRPr>
            </a:lvl2pPr>
            <a:lvl3pPr marL="900113" indent="-214313">
              <a:buFont typeface="Courier New" pitchFamily="49"/>
              <a:buChar char="o"/>
              <a:defRPr sz="1500">
                <a:solidFill>
                  <a:srgbClr val="0B3A24"/>
                </a:solidFill>
              </a:defRPr>
            </a:lvl3pPr>
            <a:lvl4pPr>
              <a:buFont typeface="Courier New" pitchFamily="49"/>
              <a:buChar char="o"/>
              <a:defRPr sz="1500">
                <a:solidFill>
                  <a:srgbClr val="0B3A24"/>
                </a:solidFill>
              </a:defRPr>
            </a:lvl4pPr>
            <a:lvl5pPr>
              <a:buFont typeface="Courier New" pitchFamily="49"/>
              <a:buChar char="o"/>
              <a:defRPr sz="1500">
                <a:solidFill>
                  <a:srgbClr val="0B3A24"/>
                </a:solidFill>
              </a:defRPr>
            </a:lvl5pPr>
          </a:lstStyle>
          <a:p>
            <a:pPr lvl="0"/>
            <a:r>
              <a:rPr lang="ru-RU"/>
              <a:t>Щелкните, чтобы добавить содержимое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Местозаполнитель таблицы 41">
            <a:extLst>
              <a:ext uri="{FF2B5EF4-FFF2-40B4-BE49-F238E27FC236}">
                <a16:creationId xmlns:a16="http://schemas.microsoft.com/office/drawing/2014/main" id="{2A59D58E-1D01-4CA1-A71F-445537300AD5}"/>
              </a:ext>
            </a:extLst>
          </p:cNvPr>
          <p:cNvSpPr txBox="1">
            <a:spLocks noGrp="1"/>
          </p:cNvSpPr>
          <p:nvPr>
            <p:ph type="tbl" idx="4294967295"/>
          </p:nvPr>
        </p:nvSpPr>
        <p:spPr>
          <a:xfrm>
            <a:off x="3415901" y="2691911"/>
            <a:ext cx="5266135" cy="3486908"/>
          </a:xfrm>
        </p:spPr>
        <p:txBody>
          <a:bodyPr/>
          <a:lstStyle>
            <a:lvl1pPr>
              <a:defRPr>
                <a:solidFill>
                  <a:srgbClr val="0B3A24"/>
                </a:solidFill>
              </a:defRPr>
            </a:lvl1pPr>
          </a:lstStyle>
          <a:p>
            <a:pPr lvl="0"/>
            <a:r>
              <a:rPr lang="ru-RU"/>
              <a:t>Щелкните значок, чтобы добавить таблицу</a:t>
            </a:r>
          </a:p>
        </p:txBody>
      </p:sp>
      <p:sp>
        <p:nvSpPr>
          <p:cNvPr id="7" name="Нижний колонтитул 5">
            <a:extLst>
              <a:ext uri="{FF2B5EF4-FFF2-40B4-BE49-F238E27FC236}">
                <a16:creationId xmlns:a16="http://schemas.microsoft.com/office/drawing/2014/main" id="{A8181970-899D-4091-A9F0-033A2594AF8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0B3A24"/>
                </a:solidFill>
              </a:defRPr>
            </a:lvl1pPr>
          </a:lstStyle>
          <a:p>
            <a:pPr lvl="0"/>
            <a:r>
              <a:rPr lang="ru-RU"/>
              <a:t>Название презентации</a:t>
            </a:r>
          </a:p>
        </p:txBody>
      </p:sp>
      <p:sp>
        <p:nvSpPr>
          <p:cNvPr id="8" name="Номер слайда 6">
            <a:extLst>
              <a:ext uri="{FF2B5EF4-FFF2-40B4-BE49-F238E27FC236}">
                <a16:creationId xmlns:a16="http://schemas.microsoft.com/office/drawing/2014/main" id="{59731AF9-00B5-4D65-B6EA-4623B2330A3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0B3A24"/>
                </a:solidFill>
              </a:defRPr>
            </a:lvl1pPr>
          </a:lstStyle>
          <a:p>
            <a:pPr lvl="0"/>
            <a:fld id="{8F00C781-C054-46DC-B68B-CD01BE2C50C1}" type="slidenum">
              <a:t>‹#›</a:t>
            </a:fld>
            <a:endParaRPr lang="ru-RU"/>
          </a:p>
        </p:txBody>
      </p:sp>
      <p:grpSp>
        <p:nvGrpSpPr>
          <p:cNvPr id="9" name="Группа 7">
            <a:extLst>
              <a:ext uri="{FF2B5EF4-FFF2-40B4-BE49-F238E27FC236}">
                <a16:creationId xmlns:a16="http://schemas.microsoft.com/office/drawing/2014/main" id="{3C68F361-1D6E-4A43-8A69-37A04A6A9CCC}"/>
              </a:ext>
            </a:extLst>
          </p:cNvPr>
          <p:cNvGrpSpPr/>
          <p:nvPr/>
        </p:nvGrpSpPr>
        <p:grpSpPr>
          <a:xfrm>
            <a:off x="5772152" y="624023"/>
            <a:ext cx="2796308" cy="1653216"/>
            <a:chOff x="7696203" y="624023"/>
            <a:chExt cx="3728410" cy="1653216"/>
          </a:xfrm>
        </p:grpSpPr>
        <p:sp>
          <p:nvSpPr>
            <p:cNvPr id="10" name="Freeform 30">
              <a:extLst>
                <a:ext uri="{FF2B5EF4-FFF2-40B4-BE49-F238E27FC236}">
                  <a16:creationId xmlns:a16="http://schemas.microsoft.com/office/drawing/2014/main" id="{882BC83D-0BE1-4150-9C2E-4DE14CE6015C}"/>
                </a:ext>
              </a:extLst>
            </p:cNvPr>
            <p:cNvSpPr/>
            <p:nvPr/>
          </p:nvSpPr>
          <p:spPr>
            <a:xfrm>
              <a:off x="10566486" y="962049"/>
              <a:ext cx="858127" cy="59288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182541"/>
                <a:gd name="f7" fmla="val 817027"/>
                <a:gd name="f8" fmla="val 1182542"/>
                <a:gd name="f9" fmla="val 632179"/>
                <a:gd name="f10" fmla="val 189058"/>
                <a:gd name="f11" fmla="val 374410"/>
                <a:gd name="f12" fmla="+- 0 0 -90"/>
                <a:gd name="f13" fmla="*/ f3 1 1182541"/>
                <a:gd name="f14" fmla="*/ f4 1 817027"/>
                <a:gd name="f15" fmla="val f5"/>
                <a:gd name="f16" fmla="val f6"/>
                <a:gd name="f17" fmla="val f7"/>
                <a:gd name="f18" fmla="*/ f12 f0 1"/>
                <a:gd name="f19" fmla="+- f17 0 f15"/>
                <a:gd name="f20" fmla="+- f16 0 f15"/>
                <a:gd name="f21" fmla="*/ f18 1 f2"/>
                <a:gd name="f22" fmla="*/ f20 1 1182541"/>
                <a:gd name="f23" fmla="*/ f19 1 817027"/>
                <a:gd name="f24" fmla="*/ 1182542 f20 1"/>
                <a:gd name="f25" fmla="*/ 0 f19 1"/>
                <a:gd name="f26" fmla="*/ 0 f20 1"/>
                <a:gd name="f27" fmla="*/ 632179 f19 1"/>
                <a:gd name="f28" fmla="*/ 189058 f20 1"/>
                <a:gd name="f29" fmla="*/ 817027 f19 1"/>
                <a:gd name="f30" fmla="*/ 374410 f20 1"/>
                <a:gd name="f31" fmla="+- f21 0 f1"/>
                <a:gd name="f32" fmla="*/ f24 1 1182541"/>
                <a:gd name="f33" fmla="*/ f25 1 817027"/>
                <a:gd name="f34" fmla="*/ f26 1 1182541"/>
                <a:gd name="f35" fmla="*/ f27 1 817027"/>
                <a:gd name="f36" fmla="*/ f28 1 1182541"/>
                <a:gd name="f37" fmla="*/ f29 1 817027"/>
                <a:gd name="f38" fmla="*/ f30 1 1182541"/>
                <a:gd name="f39" fmla="*/ f15 1 f22"/>
                <a:gd name="f40" fmla="*/ f16 1 f22"/>
                <a:gd name="f41" fmla="*/ f15 1 f23"/>
                <a:gd name="f42" fmla="*/ f17 1 f23"/>
                <a:gd name="f43" fmla="*/ f32 1 f22"/>
                <a:gd name="f44" fmla="*/ f33 1 f23"/>
                <a:gd name="f45" fmla="*/ f34 1 f22"/>
                <a:gd name="f46" fmla="*/ f35 1 f23"/>
                <a:gd name="f47" fmla="*/ f36 1 f22"/>
                <a:gd name="f48" fmla="*/ f37 1 f23"/>
                <a:gd name="f49" fmla="*/ f38 1 f22"/>
                <a:gd name="f50" fmla="*/ f39 f13 1"/>
                <a:gd name="f51" fmla="*/ f40 f13 1"/>
                <a:gd name="f52" fmla="*/ f42 f14 1"/>
                <a:gd name="f53" fmla="*/ f41 f14 1"/>
                <a:gd name="f54" fmla="*/ f43 f13 1"/>
                <a:gd name="f55" fmla="*/ f44 f14 1"/>
                <a:gd name="f56" fmla="*/ f45 f13 1"/>
                <a:gd name="f57" fmla="*/ f46 f14 1"/>
                <a:gd name="f58" fmla="*/ f47 f13 1"/>
                <a:gd name="f59" fmla="*/ f48 f14 1"/>
                <a:gd name="f60" fmla="*/ f49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1">
                  <a:pos x="f54" y="f55"/>
                </a:cxn>
                <a:cxn ang="f31">
                  <a:pos x="f56" y="f55"/>
                </a:cxn>
                <a:cxn ang="f31">
                  <a:pos x="f56" y="f57"/>
                </a:cxn>
                <a:cxn ang="f31">
                  <a:pos x="f58" y="f57"/>
                </a:cxn>
                <a:cxn ang="f31">
                  <a:pos x="f58" y="f59"/>
                </a:cxn>
                <a:cxn ang="f31">
                  <a:pos x="f60" y="f57"/>
                </a:cxn>
                <a:cxn ang="f31">
                  <a:pos x="f54" y="f57"/>
                </a:cxn>
              </a:cxnLst>
              <a:rect l="f50" t="f53" r="f51" b="f52"/>
              <a:pathLst>
                <a:path w="1182541" h="817027">
                  <a:moveTo>
                    <a:pt x="f8" y="f5"/>
                  </a:moveTo>
                  <a:lnTo>
                    <a:pt x="f5" y="f5"/>
                  </a:lnTo>
                  <a:lnTo>
                    <a:pt x="f5" y="f9"/>
                  </a:lnTo>
                  <a:lnTo>
                    <a:pt x="f10" y="f9"/>
                  </a:lnTo>
                  <a:lnTo>
                    <a:pt x="f10" y="f7"/>
                  </a:lnTo>
                  <a:lnTo>
                    <a:pt x="f11" y="f9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52960"/>
            </a:solidFill>
            <a:ln cap="rnd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sp>
          <p:nvSpPr>
            <p:cNvPr id="11" name="Freeform 31">
              <a:extLst>
                <a:ext uri="{FF2B5EF4-FFF2-40B4-BE49-F238E27FC236}">
                  <a16:creationId xmlns:a16="http://schemas.microsoft.com/office/drawing/2014/main" id="{A0A7D322-0046-402F-B90C-EB5802E30176}"/>
                </a:ext>
              </a:extLst>
            </p:cNvPr>
            <p:cNvSpPr/>
            <p:nvPr/>
          </p:nvSpPr>
          <p:spPr>
            <a:xfrm>
              <a:off x="7696203" y="624023"/>
              <a:ext cx="855439" cy="61971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178834"/>
                <a:gd name="f7" fmla="val 853996"/>
                <a:gd name="f8" fmla="val 632180"/>
                <a:gd name="f9" fmla="val 800718"/>
                <a:gd name="f10" fmla="val 1023139"/>
                <a:gd name="f11" fmla="val 853997"/>
                <a:gd name="f12" fmla="+- 0 0 -90"/>
                <a:gd name="f13" fmla="*/ f3 1 1178834"/>
                <a:gd name="f14" fmla="*/ f4 1 853996"/>
                <a:gd name="f15" fmla="val f5"/>
                <a:gd name="f16" fmla="val f6"/>
                <a:gd name="f17" fmla="val f7"/>
                <a:gd name="f18" fmla="*/ f12 f0 1"/>
                <a:gd name="f19" fmla="+- f17 0 f15"/>
                <a:gd name="f20" fmla="+- f16 0 f15"/>
                <a:gd name="f21" fmla="*/ f18 1 f2"/>
                <a:gd name="f22" fmla="*/ f20 1 1178834"/>
                <a:gd name="f23" fmla="*/ f19 1 853996"/>
                <a:gd name="f24" fmla="*/ 1178834 f20 1"/>
                <a:gd name="f25" fmla="*/ 0 f19 1"/>
                <a:gd name="f26" fmla="*/ 0 f20 1"/>
                <a:gd name="f27" fmla="*/ 632180 f19 1"/>
                <a:gd name="f28" fmla="*/ 800718 f20 1"/>
                <a:gd name="f29" fmla="*/ 1023139 f20 1"/>
                <a:gd name="f30" fmla="*/ 853997 f19 1"/>
                <a:gd name="f31" fmla="+- f21 0 f1"/>
                <a:gd name="f32" fmla="*/ f24 1 1178834"/>
                <a:gd name="f33" fmla="*/ f25 1 853996"/>
                <a:gd name="f34" fmla="*/ f26 1 1178834"/>
                <a:gd name="f35" fmla="*/ f27 1 853996"/>
                <a:gd name="f36" fmla="*/ f28 1 1178834"/>
                <a:gd name="f37" fmla="*/ f29 1 1178834"/>
                <a:gd name="f38" fmla="*/ f30 1 853996"/>
                <a:gd name="f39" fmla="*/ f15 1 f22"/>
                <a:gd name="f40" fmla="*/ f16 1 f22"/>
                <a:gd name="f41" fmla="*/ f15 1 f23"/>
                <a:gd name="f42" fmla="*/ f17 1 f23"/>
                <a:gd name="f43" fmla="*/ f32 1 f22"/>
                <a:gd name="f44" fmla="*/ f33 1 f23"/>
                <a:gd name="f45" fmla="*/ f34 1 f22"/>
                <a:gd name="f46" fmla="*/ f35 1 f23"/>
                <a:gd name="f47" fmla="*/ f36 1 f22"/>
                <a:gd name="f48" fmla="*/ f37 1 f22"/>
                <a:gd name="f49" fmla="*/ f38 1 f23"/>
                <a:gd name="f50" fmla="*/ f39 f13 1"/>
                <a:gd name="f51" fmla="*/ f40 f13 1"/>
                <a:gd name="f52" fmla="*/ f42 f14 1"/>
                <a:gd name="f53" fmla="*/ f41 f14 1"/>
                <a:gd name="f54" fmla="*/ f43 f13 1"/>
                <a:gd name="f55" fmla="*/ f44 f14 1"/>
                <a:gd name="f56" fmla="*/ f45 f13 1"/>
                <a:gd name="f57" fmla="*/ f46 f14 1"/>
                <a:gd name="f58" fmla="*/ f47 f13 1"/>
                <a:gd name="f59" fmla="*/ f48 f13 1"/>
                <a:gd name="f60" fmla="*/ f49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1">
                  <a:pos x="f54" y="f55"/>
                </a:cxn>
                <a:cxn ang="f31">
                  <a:pos x="f56" y="f55"/>
                </a:cxn>
                <a:cxn ang="f31">
                  <a:pos x="f56" y="f57"/>
                </a:cxn>
                <a:cxn ang="f31">
                  <a:pos x="f58" y="f57"/>
                </a:cxn>
                <a:cxn ang="f31">
                  <a:pos x="f59" y="f60"/>
                </a:cxn>
                <a:cxn ang="f31">
                  <a:pos x="f59" y="f57"/>
                </a:cxn>
                <a:cxn ang="f31">
                  <a:pos x="f54" y="f57"/>
                </a:cxn>
              </a:cxnLst>
              <a:rect l="f50" t="f53" r="f51" b="f52"/>
              <a:pathLst>
                <a:path w="1178834" h="853996">
                  <a:moveTo>
                    <a:pt x="f6" y="f5"/>
                  </a:moveTo>
                  <a:lnTo>
                    <a:pt x="f5" y="f5"/>
                  </a:lnTo>
                  <a:lnTo>
                    <a:pt x="f5" y="f8"/>
                  </a:lnTo>
                  <a:lnTo>
                    <a:pt x="f9" y="f8"/>
                  </a:lnTo>
                  <a:lnTo>
                    <a:pt x="f10" y="f11"/>
                  </a:lnTo>
                  <a:lnTo>
                    <a:pt x="f10" y="f8"/>
                  </a:lnTo>
                  <a:lnTo>
                    <a:pt x="f6" y="f8"/>
                  </a:lnTo>
                  <a:close/>
                </a:path>
              </a:pathLst>
            </a:custGeom>
            <a:solidFill>
              <a:srgbClr val="DEF44F"/>
            </a:solidFill>
            <a:ln cap="rnd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grpSp>
          <p:nvGrpSpPr>
            <p:cNvPr id="12" name="Группа 16">
              <a:extLst>
                <a:ext uri="{FF2B5EF4-FFF2-40B4-BE49-F238E27FC236}">
                  <a16:creationId xmlns:a16="http://schemas.microsoft.com/office/drawing/2014/main" id="{7E1B4CF7-DF08-4AC3-86AF-5308D6A8EFA7}"/>
                </a:ext>
              </a:extLst>
            </p:cNvPr>
            <p:cNvGrpSpPr/>
            <p:nvPr/>
          </p:nvGrpSpPr>
          <p:grpSpPr>
            <a:xfrm>
              <a:off x="8338971" y="691569"/>
              <a:ext cx="2795110" cy="1585670"/>
              <a:chOff x="8338971" y="691569"/>
              <a:chExt cx="2795110" cy="1585670"/>
            </a:xfrm>
          </p:grpSpPr>
          <p:sp>
            <p:nvSpPr>
              <p:cNvPr id="13" name="Freeform 51">
                <a:extLst>
                  <a:ext uri="{FF2B5EF4-FFF2-40B4-BE49-F238E27FC236}">
                    <a16:creationId xmlns:a16="http://schemas.microsoft.com/office/drawing/2014/main" id="{1B2A8057-7DA4-44F7-A14C-2A74F218BFD8}"/>
                  </a:ext>
                </a:extLst>
              </p:cNvPr>
              <p:cNvSpPr/>
              <p:nvPr/>
            </p:nvSpPr>
            <p:spPr>
              <a:xfrm>
                <a:off x="9724662" y="1517163"/>
                <a:ext cx="930584" cy="760076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1282398"/>
                  <a:gd name="f7" fmla="val 1047420"/>
                  <a:gd name="f8" fmla="val 480406"/>
                  <a:gd name="f9" fmla="val 3"/>
                  <a:gd name="f10" fmla="val 501606"/>
                  <a:gd name="f11" fmla="val 61"/>
                  <a:gd name="f12" fmla="val 524311"/>
                  <a:gd name="f13" fmla="val 1216"/>
                  <a:gd name="f14" fmla="val 548407"/>
                  <a:gd name="f15" fmla="val 3989"/>
                  <a:gd name="f16" fmla="val 552114"/>
                  <a:gd name="f17" fmla="val 559528"/>
                  <a:gd name="f18" fmla="val 563235"/>
                  <a:gd name="f19" fmla="val 26171"/>
                  <a:gd name="f20" fmla="val 570649"/>
                  <a:gd name="f21" fmla="val 66837"/>
                  <a:gd name="f22" fmla="val 604013"/>
                  <a:gd name="f23" fmla="val 107504"/>
                  <a:gd name="f24" fmla="val 626255"/>
                  <a:gd name="f25" fmla="val 129685"/>
                  <a:gd name="f26" fmla="val 644790"/>
                  <a:gd name="f27" fmla="val 140776"/>
                  <a:gd name="f28" fmla="val 655911"/>
                  <a:gd name="f29" fmla="val 148170"/>
                  <a:gd name="f30" fmla="val 678153"/>
                  <a:gd name="f31" fmla="val 162958"/>
                  <a:gd name="f32" fmla="val 704102"/>
                  <a:gd name="f33" fmla="val 177746"/>
                  <a:gd name="f34" fmla="val 737465"/>
                  <a:gd name="f35" fmla="val 174049"/>
                  <a:gd name="f36" fmla="val 767122"/>
                  <a:gd name="f37" fmla="val 170352"/>
                  <a:gd name="f38" fmla="val 804192"/>
                  <a:gd name="f39" fmla="val 151867"/>
                  <a:gd name="f40" fmla="val 819020"/>
                  <a:gd name="f41" fmla="val 122292"/>
                  <a:gd name="f42" fmla="val 830141"/>
                  <a:gd name="f43" fmla="val 100110"/>
                  <a:gd name="f44" fmla="val 77928"/>
                  <a:gd name="f45" fmla="val 55746"/>
                  <a:gd name="f46" fmla="val 37262"/>
                  <a:gd name="f47" fmla="val 18777"/>
                  <a:gd name="f48" fmla="val 826434"/>
                  <a:gd name="f49" fmla="val 7686"/>
                  <a:gd name="f50" fmla="val 833848"/>
                  <a:gd name="f51" fmla="val 11383"/>
                  <a:gd name="f52" fmla="val 841262"/>
                  <a:gd name="f53" fmla="val 852383"/>
                  <a:gd name="f54" fmla="val 919110"/>
                  <a:gd name="f55" fmla="val 15080"/>
                  <a:gd name="f56" fmla="val 1056270"/>
                  <a:gd name="f57" fmla="val 29868"/>
                  <a:gd name="f58" fmla="val 1152653"/>
                  <a:gd name="f59" fmla="val 1267570"/>
                  <a:gd name="f60" fmla="val 196231"/>
                  <a:gd name="f61" fmla="val 1278692"/>
                  <a:gd name="f62" fmla="val 347806"/>
                  <a:gd name="f63" fmla="val 388472"/>
                  <a:gd name="f64" fmla="val 618841"/>
                  <a:gd name="f65" fmla="val 798834"/>
                  <a:gd name="f66" fmla="val 72560"/>
                  <a:gd name="f67" fmla="val 46221"/>
                  <a:gd name="f68" fmla="val 1006385"/>
                  <a:gd name="f69" fmla="val -29889"/>
                  <a:gd name="f70" fmla="val 841581"/>
                  <a:gd name="f71" fmla="val 3474"/>
                  <a:gd name="f72" fmla="val 589957"/>
                  <a:gd name="f73" fmla="val 36838"/>
                  <a:gd name="f74" fmla="val 440230"/>
                  <a:gd name="f75" fmla="val 55373"/>
                  <a:gd name="f76" fmla="val 362594"/>
                  <a:gd name="f77" fmla="val 73908"/>
                  <a:gd name="f78" fmla="val 281261"/>
                  <a:gd name="f79" fmla="val 107271"/>
                  <a:gd name="f80" fmla="val 211019"/>
                  <a:gd name="f81" fmla="val 151755"/>
                  <a:gd name="f82" fmla="val 114898"/>
                  <a:gd name="f83" fmla="val 218482"/>
                  <a:gd name="f84" fmla="val 333400"/>
                  <a:gd name="f85" fmla="val 366763"/>
                  <a:gd name="f86" fmla="val 9535"/>
                  <a:gd name="f87" fmla="val 416808"/>
                  <a:gd name="f88" fmla="val -170"/>
                  <a:gd name="f89" fmla="+- 0 0 -90"/>
                  <a:gd name="f90" fmla="*/ f3 1 1282398"/>
                  <a:gd name="f91" fmla="*/ f4 1 1047420"/>
                  <a:gd name="f92" fmla="val f5"/>
                  <a:gd name="f93" fmla="val f6"/>
                  <a:gd name="f94" fmla="val f7"/>
                  <a:gd name="f95" fmla="*/ f89 f0 1"/>
                  <a:gd name="f96" fmla="+- f94 0 f92"/>
                  <a:gd name="f97" fmla="+- f93 0 f92"/>
                  <a:gd name="f98" fmla="*/ f95 1 f2"/>
                  <a:gd name="f99" fmla="*/ f97 1 1282398"/>
                  <a:gd name="f100" fmla="*/ f96 1 1047420"/>
                  <a:gd name="f101" fmla="*/ 480406 f97 1"/>
                  <a:gd name="f102" fmla="*/ 3 f96 1"/>
                  <a:gd name="f103" fmla="*/ 548407 f97 1"/>
                  <a:gd name="f104" fmla="*/ 3989 f96 1"/>
                  <a:gd name="f105" fmla="*/ 563235 f97 1"/>
                  <a:gd name="f106" fmla="*/ 604013 f97 1"/>
                  <a:gd name="f107" fmla="*/ 107504 f96 1"/>
                  <a:gd name="f108" fmla="*/ 655911 f97 1"/>
                  <a:gd name="f109" fmla="*/ 148170 f96 1"/>
                  <a:gd name="f110" fmla="*/ 737465 f97 1"/>
                  <a:gd name="f111" fmla="*/ 174049 f96 1"/>
                  <a:gd name="f112" fmla="*/ 819020 f97 1"/>
                  <a:gd name="f113" fmla="*/ 122292 f96 1"/>
                  <a:gd name="f114" fmla="*/ 830141 f97 1"/>
                  <a:gd name="f115" fmla="*/ 55746 f96 1"/>
                  <a:gd name="f116" fmla="*/ 826434 f97 1"/>
                  <a:gd name="f117" fmla="*/ 7686 f96 1"/>
                  <a:gd name="f118" fmla="*/ 852383 f97 1"/>
                  <a:gd name="f119" fmla="*/ 11383 f96 1"/>
                  <a:gd name="f120" fmla="*/ 1152653 f97 1"/>
                  <a:gd name="f121" fmla="*/ 1282398 f97 1"/>
                  <a:gd name="f122" fmla="*/ 388472 f96 1"/>
                  <a:gd name="f123" fmla="*/ 618841 f97 1"/>
                  <a:gd name="f124" fmla="*/ 798834 f96 1"/>
                  <a:gd name="f125" fmla="*/ 1047420 f96 1"/>
                  <a:gd name="f126" fmla="*/ 72560 f97 1"/>
                  <a:gd name="f127" fmla="*/ 46221 f97 1"/>
                  <a:gd name="f128" fmla="*/ 1006385 f96 1"/>
                  <a:gd name="f129" fmla="*/ 36838 f97 1"/>
                  <a:gd name="f130" fmla="*/ 440230 f96 1"/>
                  <a:gd name="f131" fmla="*/ 107271 f97 1"/>
                  <a:gd name="f132" fmla="*/ 211019 f96 1"/>
                  <a:gd name="f133" fmla="*/ 333400 f97 1"/>
                  <a:gd name="f134" fmla="*/ 15080 f96 1"/>
                  <a:gd name="f135" fmla="+- f98 0 f1"/>
                  <a:gd name="f136" fmla="*/ f101 1 1282398"/>
                  <a:gd name="f137" fmla="*/ f102 1 1047420"/>
                  <a:gd name="f138" fmla="*/ f103 1 1282398"/>
                  <a:gd name="f139" fmla="*/ f104 1 1047420"/>
                  <a:gd name="f140" fmla="*/ f105 1 1282398"/>
                  <a:gd name="f141" fmla="*/ f106 1 1282398"/>
                  <a:gd name="f142" fmla="*/ f107 1 1047420"/>
                  <a:gd name="f143" fmla="*/ f108 1 1282398"/>
                  <a:gd name="f144" fmla="*/ f109 1 1047420"/>
                  <a:gd name="f145" fmla="*/ f110 1 1282398"/>
                  <a:gd name="f146" fmla="*/ f111 1 1047420"/>
                  <a:gd name="f147" fmla="*/ f112 1 1282398"/>
                  <a:gd name="f148" fmla="*/ f113 1 1047420"/>
                  <a:gd name="f149" fmla="*/ f114 1 1282398"/>
                  <a:gd name="f150" fmla="*/ f115 1 1047420"/>
                  <a:gd name="f151" fmla="*/ f116 1 1282398"/>
                  <a:gd name="f152" fmla="*/ f117 1 1047420"/>
                  <a:gd name="f153" fmla="*/ f118 1 1282398"/>
                  <a:gd name="f154" fmla="*/ f119 1 1047420"/>
                  <a:gd name="f155" fmla="*/ f120 1 1282398"/>
                  <a:gd name="f156" fmla="*/ f121 1 1282398"/>
                  <a:gd name="f157" fmla="*/ f122 1 1047420"/>
                  <a:gd name="f158" fmla="*/ f123 1 1282398"/>
                  <a:gd name="f159" fmla="*/ f124 1 1047420"/>
                  <a:gd name="f160" fmla="*/ f125 1 1047420"/>
                  <a:gd name="f161" fmla="*/ f126 1 1282398"/>
                  <a:gd name="f162" fmla="*/ f127 1 1282398"/>
                  <a:gd name="f163" fmla="*/ f128 1 1047420"/>
                  <a:gd name="f164" fmla="*/ f129 1 1282398"/>
                  <a:gd name="f165" fmla="*/ f130 1 1047420"/>
                  <a:gd name="f166" fmla="*/ f131 1 1282398"/>
                  <a:gd name="f167" fmla="*/ f132 1 1047420"/>
                  <a:gd name="f168" fmla="*/ f133 1 1282398"/>
                  <a:gd name="f169" fmla="*/ f134 1 1047420"/>
                  <a:gd name="f170" fmla="*/ f92 1 f99"/>
                  <a:gd name="f171" fmla="*/ f93 1 f99"/>
                  <a:gd name="f172" fmla="*/ f92 1 f100"/>
                  <a:gd name="f173" fmla="*/ f94 1 f100"/>
                  <a:gd name="f174" fmla="*/ f136 1 f99"/>
                  <a:gd name="f175" fmla="*/ f137 1 f100"/>
                  <a:gd name="f176" fmla="*/ f138 1 f99"/>
                  <a:gd name="f177" fmla="*/ f139 1 f100"/>
                  <a:gd name="f178" fmla="*/ f140 1 f99"/>
                  <a:gd name="f179" fmla="*/ f141 1 f99"/>
                  <a:gd name="f180" fmla="*/ f142 1 f100"/>
                  <a:gd name="f181" fmla="*/ f143 1 f99"/>
                  <a:gd name="f182" fmla="*/ f144 1 f100"/>
                  <a:gd name="f183" fmla="*/ f145 1 f99"/>
                  <a:gd name="f184" fmla="*/ f146 1 f100"/>
                  <a:gd name="f185" fmla="*/ f147 1 f99"/>
                  <a:gd name="f186" fmla="*/ f148 1 f100"/>
                  <a:gd name="f187" fmla="*/ f149 1 f99"/>
                  <a:gd name="f188" fmla="*/ f150 1 f100"/>
                  <a:gd name="f189" fmla="*/ f151 1 f99"/>
                  <a:gd name="f190" fmla="*/ f152 1 f100"/>
                  <a:gd name="f191" fmla="*/ f153 1 f99"/>
                  <a:gd name="f192" fmla="*/ f154 1 f100"/>
                  <a:gd name="f193" fmla="*/ f155 1 f99"/>
                  <a:gd name="f194" fmla="*/ f156 1 f99"/>
                  <a:gd name="f195" fmla="*/ f157 1 f100"/>
                  <a:gd name="f196" fmla="*/ f158 1 f99"/>
                  <a:gd name="f197" fmla="*/ f159 1 f100"/>
                  <a:gd name="f198" fmla="*/ f160 1 f100"/>
                  <a:gd name="f199" fmla="*/ f161 1 f99"/>
                  <a:gd name="f200" fmla="*/ f162 1 f99"/>
                  <a:gd name="f201" fmla="*/ f163 1 f100"/>
                  <a:gd name="f202" fmla="*/ f164 1 f99"/>
                  <a:gd name="f203" fmla="*/ f165 1 f100"/>
                  <a:gd name="f204" fmla="*/ f166 1 f99"/>
                  <a:gd name="f205" fmla="*/ f167 1 f100"/>
                  <a:gd name="f206" fmla="*/ f168 1 f99"/>
                  <a:gd name="f207" fmla="*/ f169 1 f100"/>
                  <a:gd name="f208" fmla="*/ f170 f90 1"/>
                  <a:gd name="f209" fmla="*/ f171 f90 1"/>
                  <a:gd name="f210" fmla="*/ f173 f91 1"/>
                  <a:gd name="f211" fmla="*/ f172 f91 1"/>
                  <a:gd name="f212" fmla="*/ f174 f90 1"/>
                  <a:gd name="f213" fmla="*/ f175 f91 1"/>
                  <a:gd name="f214" fmla="*/ f176 f90 1"/>
                  <a:gd name="f215" fmla="*/ f177 f91 1"/>
                  <a:gd name="f216" fmla="*/ f178 f90 1"/>
                  <a:gd name="f217" fmla="*/ f179 f90 1"/>
                  <a:gd name="f218" fmla="*/ f180 f91 1"/>
                  <a:gd name="f219" fmla="*/ f181 f90 1"/>
                  <a:gd name="f220" fmla="*/ f182 f91 1"/>
                  <a:gd name="f221" fmla="*/ f183 f90 1"/>
                  <a:gd name="f222" fmla="*/ f184 f91 1"/>
                  <a:gd name="f223" fmla="*/ f185 f90 1"/>
                  <a:gd name="f224" fmla="*/ f186 f91 1"/>
                  <a:gd name="f225" fmla="*/ f187 f90 1"/>
                  <a:gd name="f226" fmla="*/ f188 f91 1"/>
                  <a:gd name="f227" fmla="*/ f189 f90 1"/>
                  <a:gd name="f228" fmla="*/ f190 f91 1"/>
                  <a:gd name="f229" fmla="*/ f191 f90 1"/>
                  <a:gd name="f230" fmla="*/ f192 f91 1"/>
                  <a:gd name="f231" fmla="*/ f193 f90 1"/>
                  <a:gd name="f232" fmla="*/ f194 f90 1"/>
                  <a:gd name="f233" fmla="*/ f195 f91 1"/>
                  <a:gd name="f234" fmla="*/ f196 f90 1"/>
                  <a:gd name="f235" fmla="*/ f197 f91 1"/>
                  <a:gd name="f236" fmla="*/ f198 f91 1"/>
                  <a:gd name="f237" fmla="*/ f199 f90 1"/>
                  <a:gd name="f238" fmla="*/ f200 f90 1"/>
                  <a:gd name="f239" fmla="*/ f201 f91 1"/>
                  <a:gd name="f240" fmla="*/ f202 f90 1"/>
                  <a:gd name="f241" fmla="*/ f203 f91 1"/>
                  <a:gd name="f242" fmla="*/ f204 f90 1"/>
                  <a:gd name="f243" fmla="*/ f205 f91 1"/>
                  <a:gd name="f244" fmla="*/ f206 f90 1"/>
                  <a:gd name="f245" fmla="*/ f207 f9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135">
                    <a:pos x="f212" y="f213"/>
                  </a:cxn>
                  <a:cxn ang="f135">
                    <a:pos x="f214" y="f215"/>
                  </a:cxn>
                  <a:cxn ang="f135">
                    <a:pos x="f216" y="f215"/>
                  </a:cxn>
                  <a:cxn ang="f135">
                    <a:pos x="f217" y="f218"/>
                  </a:cxn>
                  <a:cxn ang="f135">
                    <a:pos x="f219" y="f220"/>
                  </a:cxn>
                  <a:cxn ang="f135">
                    <a:pos x="f221" y="f222"/>
                  </a:cxn>
                  <a:cxn ang="f135">
                    <a:pos x="f223" y="f224"/>
                  </a:cxn>
                  <a:cxn ang="f135">
                    <a:pos x="f225" y="f226"/>
                  </a:cxn>
                  <a:cxn ang="f135">
                    <a:pos x="f227" y="f228"/>
                  </a:cxn>
                  <a:cxn ang="f135">
                    <a:pos x="f229" y="f230"/>
                  </a:cxn>
                  <a:cxn ang="f135">
                    <a:pos x="f231" y="f218"/>
                  </a:cxn>
                  <a:cxn ang="f135">
                    <a:pos x="f232" y="f233"/>
                  </a:cxn>
                  <a:cxn ang="f135">
                    <a:pos x="f234" y="f233"/>
                  </a:cxn>
                  <a:cxn ang="f135">
                    <a:pos x="f234" y="f235"/>
                  </a:cxn>
                  <a:cxn ang="f135">
                    <a:pos x="f234" y="f236"/>
                  </a:cxn>
                  <a:cxn ang="f135">
                    <a:pos x="f237" y="f236"/>
                  </a:cxn>
                  <a:cxn ang="f135">
                    <a:pos x="f238" y="f239"/>
                  </a:cxn>
                  <a:cxn ang="f135">
                    <a:pos x="f240" y="f241"/>
                  </a:cxn>
                  <a:cxn ang="f135">
                    <a:pos x="f242" y="f243"/>
                  </a:cxn>
                  <a:cxn ang="f135">
                    <a:pos x="f244" y="f245"/>
                  </a:cxn>
                  <a:cxn ang="f135">
                    <a:pos x="f212" y="f213"/>
                  </a:cxn>
                </a:cxnLst>
                <a:rect l="f208" t="f211" r="f209" b="f210"/>
                <a:pathLst>
                  <a:path w="1282398" h="1047420">
                    <a:moveTo>
                      <a:pt x="f8" y="f9"/>
                    </a:moveTo>
                    <a:cubicBezTo>
                      <a:pt x="f10" y="f11"/>
                      <a:pt x="f12" y="f13"/>
                      <a:pt x="f14" y="f15"/>
                    </a:cubicBezTo>
                    <a:cubicBezTo>
                      <a:pt x="f16" y="f15"/>
                      <a:pt x="f17" y="f15"/>
                      <a:pt x="f18" y="f15"/>
                    </a:cubicBezTo>
                    <a:cubicBezTo>
                      <a:pt x="f18" y="f19"/>
                      <a:pt x="f20" y="f21"/>
                      <a:pt x="f22" y="f23"/>
                    </a:cubicBezTo>
                    <a:cubicBezTo>
                      <a:pt x="f24" y="f25"/>
                      <a:pt x="f26" y="f27"/>
                      <a:pt x="f28" y="f29"/>
                    </a:cubicBez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2" y="f44"/>
                      <a:pt x="f42" y="f45"/>
                    </a:cubicBezTo>
                    <a:cubicBezTo>
                      <a:pt x="f42" y="f46"/>
                      <a:pt x="f42" y="f47"/>
                      <a:pt x="f48" y="f49"/>
                    </a:cubicBezTo>
                    <a:cubicBezTo>
                      <a:pt x="f50" y="f51"/>
                      <a:pt x="f52" y="f51"/>
                      <a:pt x="f53" y="f51"/>
                    </a:cubicBezTo>
                    <a:cubicBezTo>
                      <a:pt x="f54" y="f55"/>
                      <a:pt x="f56" y="f57"/>
                      <a:pt x="f58" y="f23"/>
                    </a:cubicBezTo>
                    <a:cubicBezTo>
                      <a:pt x="f59" y="f60"/>
                      <a:pt x="f61" y="f62"/>
                      <a:pt x="f6" y="f63"/>
                    </a:cubicBezTo>
                    <a:lnTo>
                      <a:pt x="f64" y="f63"/>
                    </a:lnTo>
                    <a:lnTo>
                      <a:pt x="f64" y="f65"/>
                    </a:lnTo>
                    <a:lnTo>
                      <a:pt x="f64" y="f7"/>
                    </a:lnTo>
                    <a:lnTo>
                      <a:pt x="f66" y="f7"/>
                    </a:lnTo>
                    <a:lnTo>
                      <a:pt x="f67" y="f68"/>
                    </a:lnTo>
                    <a:cubicBezTo>
                      <a:pt x="f69" y="f70"/>
                      <a:pt x="f71" y="f72"/>
                      <a:pt x="f73" y="f74"/>
                    </a:cubicBezTo>
                    <a:cubicBezTo>
                      <a:pt x="f75" y="f76"/>
                      <a:pt x="f77" y="f78"/>
                      <a:pt x="f79" y="f80"/>
                    </a:cubicBezTo>
                    <a:cubicBezTo>
                      <a:pt x="f81" y="f82"/>
                      <a:pt x="f83" y="f46"/>
                      <a:pt x="f84" y="f55"/>
                    </a:cubicBezTo>
                    <a:cubicBezTo>
                      <a:pt x="f85" y="f86"/>
                      <a:pt x="f87" y="f88"/>
                      <a:pt x="f8" y="f9"/>
                    </a:cubicBezTo>
                    <a:close/>
                  </a:path>
                </a:pathLst>
              </a:custGeom>
              <a:solidFill>
                <a:srgbClr val="0B3A24"/>
              </a:solidFill>
              <a:ln w="38103" cap="rnd">
                <a:solidFill>
                  <a:srgbClr val="FFFFFF"/>
                </a:solidFill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3429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1350" b="0" i="0" u="none" strike="noStrike" kern="1200" cap="none" spc="0" baseline="0">
                  <a:solidFill>
                    <a:srgbClr val="FFFFFF"/>
                  </a:solidFill>
                  <a:uFillTx/>
                  <a:latin typeface="Trebuchet MS"/>
                </a:endParaRPr>
              </a:p>
            </p:txBody>
          </p:sp>
          <p:sp>
            <p:nvSpPr>
              <p:cNvPr id="14" name="Freeform 17">
                <a:extLst>
                  <a:ext uri="{FF2B5EF4-FFF2-40B4-BE49-F238E27FC236}">
                    <a16:creationId xmlns:a16="http://schemas.microsoft.com/office/drawing/2014/main" id="{E5F68CEC-BDC3-4571-9B2A-489CFEC2E5AA}"/>
                  </a:ext>
                </a:extLst>
              </p:cNvPr>
              <p:cNvSpPr/>
              <p:nvPr/>
            </p:nvSpPr>
            <p:spPr>
              <a:xfrm>
                <a:off x="9544260" y="1330698"/>
                <a:ext cx="291199" cy="288621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401285"/>
                  <a:gd name="f7" fmla="val 397735"/>
                  <a:gd name="f8" fmla="val 392945"/>
                  <a:gd name="f9" fmla="val 127857"/>
                  <a:gd name="f10" fmla="val 404066"/>
                  <a:gd name="f11" fmla="val 113069"/>
                  <a:gd name="f12" fmla="val 90888"/>
                  <a:gd name="f13" fmla="val 79797"/>
                  <a:gd name="f14" fmla="val 385531"/>
                  <a:gd name="f15" fmla="val 68706"/>
                  <a:gd name="f16" fmla="val 366996"/>
                  <a:gd name="f17" fmla="val 355874"/>
                  <a:gd name="f18" fmla="val 76100"/>
                  <a:gd name="f19" fmla="val 363289"/>
                  <a:gd name="f20" fmla="val 57615"/>
                  <a:gd name="f21" fmla="val 370703"/>
                  <a:gd name="f22" fmla="val 50221"/>
                  <a:gd name="f23" fmla="val 374410"/>
                  <a:gd name="f24" fmla="val 35433"/>
                  <a:gd name="f25" fmla="val 20646"/>
                  <a:gd name="f26" fmla="val 13252"/>
                  <a:gd name="f27" fmla="val 5858"/>
                  <a:gd name="f28" fmla="val 341047"/>
                  <a:gd name="f29" fmla="val 326218"/>
                  <a:gd name="f30" fmla="val 9555"/>
                  <a:gd name="f31" fmla="val 307683"/>
                  <a:gd name="f32" fmla="val 42827"/>
                  <a:gd name="f33" fmla="val 174230"/>
                  <a:gd name="f34" fmla="val 290523"/>
                  <a:gd name="f35" fmla="val 137160"/>
                  <a:gd name="f36" fmla="val 268342"/>
                  <a:gd name="f37" fmla="val 100090"/>
                  <a:gd name="f38" fmla="val 246160"/>
                  <a:gd name="f39" fmla="val 163109"/>
                  <a:gd name="f40" fmla="val 131554"/>
                  <a:gd name="f41" fmla="val 155695"/>
                  <a:gd name="f42" fmla="val 135251"/>
                  <a:gd name="f43" fmla="val 151988"/>
                  <a:gd name="f44" fmla="val 142645"/>
                  <a:gd name="f45" fmla="val 144574"/>
                  <a:gd name="f46" fmla="val 150039"/>
                  <a:gd name="f47" fmla="val 138948"/>
                  <a:gd name="f48" fmla="val 166816"/>
                  <a:gd name="f49" fmla="val 181644"/>
                  <a:gd name="f50" fmla="val 120463"/>
                  <a:gd name="f51" fmla="val 200179"/>
                  <a:gd name="f52" fmla="val 109372"/>
                  <a:gd name="f53" fmla="val 218715"/>
                  <a:gd name="f54" fmla="val 105675"/>
                  <a:gd name="f55" fmla="val 237250"/>
                  <a:gd name="f56" fmla="val 94585"/>
                  <a:gd name="f57" fmla="val 263199"/>
                  <a:gd name="f58" fmla="val 300269"/>
                  <a:gd name="f59" fmla="val 31736"/>
                  <a:gd name="f60" fmla="val 266906"/>
                  <a:gd name="f61" fmla="val 255785"/>
                  <a:gd name="f62" fmla="val -5233"/>
                  <a:gd name="f63" fmla="val 2161"/>
                  <a:gd name="f64" fmla="val 222422"/>
                  <a:gd name="f65" fmla="val 196473"/>
                  <a:gd name="f66" fmla="val 170523"/>
                  <a:gd name="f67" fmla="val 148281"/>
                  <a:gd name="f68" fmla="val 118625"/>
                  <a:gd name="f69" fmla="val 46524"/>
                  <a:gd name="f70" fmla="val 96383"/>
                  <a:gd name="f71" fmla="val 72403"/>
                  <a:gd name="f72" fmla="val 74141"/>
                  <a:gd name="f73" fmla="val 98282"/>
                  <a:gd name="f74" fmla="val 70434"/>
                  <a:gd name="f75" fmla="val 63020"/>
                  <a:gd name="f76" fmla="val 59312"/>
                  <a:gd name="f77" fmla="val 116766"/>
                  <a:gd name="f78" fmla="val 55605"/>
                  <a:gd name="f79" fmla="val 51898"/>
                  <a:gd name="f80" fmla="val 44484"/>
                  <a:gd name="f81" fmla="val 29656"/>
                  <a:gd name="f82" fmla="val 14828"/>
                  <a:gd name="f83" fmla="val 153736"/>
                  <a:gd name="f84" fmla="val 161130"/>
                  <a:gd name="f85" fmla="val 40777"/>
                  <a:gd name="f86" fmla="val 238766"/>
                  <a:gd name="f87" fmla="val 77848"/>
                  <a:gd name="f88" fmla="val 320099"/>
                  <a:gd name="f89" fmla="val 126039"/>
                  <a:gd name="f90" fmla="val 129746"/>
                  <a:gd name="f91" fmla="val 394038"/>
                  <a:gd name="f92" fmla="val 342281"/>
                  <a:gd name="f93" fmla="val 396652"/>
                  <a:gd name="f94" fmla="val 275735"/>
                  <a:gd name="f95" fmla="val 359582"/>
                  <a:gd name="f96" fmla="val 235069"/>
                  <a:gd name="f97" fmla="val 209190"/>
                  <a:gd name="f98" fmla="val 198099"/>
                  <a:gd name="f99" fmla="val 183312"/>
                  <a:gd name="f100" fmla="val 378117"/>
                  <a:gd name="f101" fmla="val 157433"/>
                  <a:gd name="f102" fmla="val 381824"/>
                  <a:gd name="f103" fmla="val 122332"/>
                  <a:gd name="f104" fmla="val 133453"/>
                  <a:gd name="f105" fmla="val 37070"/>
                  <a:gd name="f106" fmla="val 33363"/>
                  <a:gd name="f107" fmla="+- 0 0 -90"/>
                  <a:gd name="f108" fmla="*/ f3 1 401285"/>
                  <a:gd name="f109" fmla="*/ f4 1 397735"/>
                  <a:gd name="f110" fmla="val f5"/>
                  <a:gd name="f111" fmla="val f6"/>
                  <a:gd name="f112" fmla="val f7"/>
                  <a:gd name="f113" fmla="*/ f107 f0 1"/>
                  <a:gd name="f114" fmla="+- f112 0 f110"/>
                  <a:gd name="f115" fmla="+- f111 0 f110"/>
                  <a:gd name="f116" fmla="*/ f113 1 f2"/>
                  <a:gd name="f117" fmla="*/ f115 1 401285"/>
                  <a:gd name="f118" fmla="*/ f114 1 397735"/>
                  <a:gd name="f119" fmla="*/ 392945 f115 1"/>
                  <a:gd name="f120" fmla="*/ 127857 f114 1"/>
                  <a:gd name="f121" fmla="*/ 79797 f114 1"/>
                  <a:gd name="f122" fmla="*/ 355874 f115 1"/>
                  <a:gd name="f123" fmla="*/ 76100 f114 1"/>
                  <a:gd name="f124" fmla="*/ 370703 f115 1"/>
                  <a:gd name="f125" fmla="*/ 50221 f114 1"/>
                  <a:gd name="f126" fmla="*/ 363289 f115 1"/>
                  <a:gd name="f127" fmla="*/ 13252 f114 1"/>
                  <a:gd name="f128" fmla="*/ 326218 f115 1"/>
                  <a:gd name="f129" fmla="*/ 9555 f114 1"/>
                  <a:gd name="f130" fmla="*/ 307683 f115 1"/>
                  <a:gd name="f131" fmla="*/ 42827 f114 1"/>
                  <a:gd name="f132" fmla="*/ 174230 f115 1"/>
                  <a:gd name="f133" fmla="*/ 290523 f114 1"/>
                  <a:gd name="f134" fmla="*/ 137160 f115 1"/>
                  <a:gd name="f135" fmla="*/ 268342 f114 1"/>
                  <a:gd name="f136" fmla="*/ 100090 f115 1"/>
                  <a:gd name="f137" fmla="*/ 246160 f114 1"/>
                  <a:gd name="f138" fmla="*/ 163109 f115 1"/>
                  <a:gd name="f139" fmla="*/ 131554 f114 1"/>
                  <a:gd name="f140" fmla="*/ 144574 f115 1"/>
                  <a:gd name="f141" fmla="*/ 150039 f114 1"/>
                  <a:gd name="f142" fmla="*/ 181644 f115 1"/>
                  <a:gd name="f143" fmla="*/ 120463 f114 1"/>
                  <a:gd name="f144" fmla="*/ 237250 f115 1"/>
                  <a:gd name="f145" fmla="*/ 94585 f114 1"/>
                  <a:gd name="f146" fmla="*/ 266906 f115 1"/>
                  <a:gd name="f147" fmla="*/ 5858 f114 1"/>
                  <a:gd name="f148" fmla="*/ 222422 f115 1"/>
                  <a:gd name="f149" fmla="*/ 148281 f115 1"/>
                  <a:gd name="f150" fmla="*/ 31736 f114 1"/>
                  <a:gd name="f151" fmla="*/ 74141 f115 1"/>
                  <a:gd name="f152" fmla="*/ 98282 f114 1"/>
                  <a:gd name="f153" fmla="*/ 59312 f115 1"/>
                  <a:gd name="f154" fmla="*/ 116766 f114 1"/>
                  <a:gd name="f155" fmla="*/ 44484 f115 1"/>
                  <a:gd name="f156" fmla="*/ 0 f115 1"/>
                  <a:gd name="f157" fmla="*/ 161130 f114 1"/>
                  <a:gd name="f158" fmla="*/ 118625 f115 1"/>
                  <a:gd name="f159" fmla="*/ 397735 f114 1"/>
                  <a:gd name="f160" fmla="*/ 129746 f115 1"/>
                  <a:gd name="f161" fmla="*/ 394038 f114 1"/>
                  <a:gd name="f162" fmla="*/ 359582 f115 1"/>
                  <a:gd name="f163" fmla="*/ 235069 f114 1"/>
                  <a:gd name="f164" fmla="*/ 385531 f115 1"/>
                  <a:gd name="f165" fmla="*/ 198099 f114 1"/>
                  <a:gd name="f166" fmla="*/ 142645 f114 1"/>
                  <a:gd name="f167" fmla="*/ 122332 f115 1"/>
                  <a:gd name="f168" fmla="*/ 29656 f115 1"/>
                  <a:gd name="f169" fmla="*/ 37070 f115 1"/>
                  <a:gd name="f170" fmla="*/ 33363 f115 1"/>
                  <a:gd name="f171" fmla="+- f116 0 f1"/>
                  <a:gd name="f172" fmla="*/ f119 1 401285"/>
                  <a:gd name="f173" fmla="*/ f120 1 397735"/>
                  <a:gd name="f174" fmla="*/ f121 1 397735"/>
                  <a:gd name="f175" fmla="*/ f122 1 401285"/>
                  <a:gd name="f176" fmla="*/ f123 1 397735"/>
                  <a:gd name="f177" fmla="*/ f124 1 401285"/>
                  <a:gd name="f178" fmla="*/ f125 1 397735"/>
                  <a:gd name="f179" fmla="*/ f126 1 401285"/>
                  <a:gd name="f180" fmla="*/ f127 1 397735"/>
                  <a:gd name="f181" fmla="*/ f128 1 401285"/>
                  <a:gd name="f182" fmla="*/ f129 1 397735"/>
                  <a:gd name="f183" fmla="*/ f130 1 401285"/>
                  <a:gd name="f184" fmla="*/ f131 1 397735"/>
                  <a:gd name="f185" fmla="*/ f132 1 401285"/>
                  <a:gd name="f186" fmla="*/ f133 1 397735"/>
                  <a:gd name="f187" fmla="*/ f134 1 401285"/>
                  <a:gd name="f188" fmla="*/ f135 1 397735"/>
                  <a:gd name="f189" fmla="*/ f136 1 401285"/>
                  <a:gd name="f190" fmla="*/ f137 1 397735"/>
                  <a:gd name="f191" fmla="*/ f138 1 401285"/>
                  <a:gd name="f192" fmla="*/ f139 1 397735"/>
                  <a:gd name="f193" fmla="*/ f140 1 401285"/>
                  <a:gd name="f194" fmla="*/ f141 1 397735"/>
                  <a:gd name="f195" fmla="*/ f142 1 401285"/>
                  <a:gd name="f196" fmla="*/ f143 1 397735"/>
                  <a:gd name="f197" fmla="*/ f144 1 401285"/>
                  <a:gd name="f198" fmla="*/ f145 1 397735"/>
                  <a:gd name="f199" fmla="*/ f146 1 401285"/>
                  <a:gd name="f200" fmla="*/ f147 1 397735"/>
                  <a:gd name="f201" fmla="*/ f148 1 401285"/>
                  <a:gd name="f202" fmla="*/ f149 1 401285"/>
                  <a:gd name="f203" fmla="*/ f150 1 397735"/>
                  <a:gd name="f204" fmla="*/ f151 1 401285"/>
                  <a:gd name="f205" fmla="*/ f152 1 397735"/>
                  <a:gd name="f206" fmla="*/ f153 1 401285"/>
                  <a:gd name="f207" fmla="*/ f154 1 397735"/>
                  <a:gd name="f208" fmla="*/ f155 1 401285"/>
                  <a:gd name="f209" fmla="*/ f156 1 401285"/>
                  <a:gd name="f210" fmla="*/ f157 1 397735"/>
                  <a:gd name="f211" fmla="*/ f158 1 401285"/>
                  <a:gd name="f212" fmla="*/ f159 1 397735"/>
                  <a:gd name="f213" fmla="*/ f160 1 401285"/>
                  <a:gd name="f214" fmla="*/ f161 1 397735"/>
                  <a:gd name="f215" fmla="*/ f162 1 401285"/>
                  <a:gd name="f216" fmla="*/ f163 1 397735"/>
                  <a:gd name="f217" fmla="*/ f164 1 401285"/>
                  <a:gd name="f218" fmla="*/ f165 1 397735"/>
                  <a:gd name="f219" fmla="*/ f166 1 397735"/>
                  <a:gd name="f220" fmla="*/ f167 1 401285"/>
                  <a:gd name="f221" fmla="*/ f168 1 401285"/>
                  <a:gd name="f222" fmla="*/ f169 1 401285"/>
                  <a:gd name="f223" fmla="*/ f170 1 401285"/>
                  <a:gd name="f224" fmla="*/ f110 1 f117"/>
                  <a:gd name="f225" fmla="*/ f111 1 f117"/>
                  <a:gd name="f226" fmla="*/ f110 1 f118"/>
                  <a:gd name="f227" fmla="*/ f112 1 f118"/>
                  <a:gd name="f228" fmla="*/ f172 1 f117"/>
                  <a:gd name="f229" fmla="*/ f173 1 f118"/>
                  <a:gd name="f230" fmla="*/ f174 1 f118"/>
                  <a:gd name="f231" fmla="*/ f175 1 f117"/>
                  <a:gd name="f232" fmla="*/ f176 1 f118"/>
                  <a:gd name="f233" fmla="*/ f177 1 f117"/>
                  <a:gd name="f234" fmla="*/ f178 1 f118"/>
                  <a:gd name="f235" fmla="*/ f179 1 f117"/>
                  <a:gd name="f236" fmla="*/ f180 1 f118"/>
                  <a:gd name="f237" fmla="*/ f181 1 f117"/>
                  <a:gd name="f238" fmla="*/ f182 1 f118"/>
                  <a:gd name="f239" fmla="*/ f183 1 f117"/>
                  <a:gd name="f240" fmla="*/ f184 1 f118"/>
                  <a:gd name="f241" fmla="*/ f185 1 f117"/>
                  <a:gd name="f242" fmla="*/ f186 1 f118"/>
                  <a:gd name="f243" fmla="*/ f187 1 f117"/>
                  <a:gd name="f244" fmla="*/ f188 1 f118"/>
                  <a:gd name="f245" fmla="*/ f189 1 f117"/>
                  <a:gd name="f246" fmla="*/ f190 1 f118"/>
                  <a:gd name="f247" fmla="*/ f191 1 f117"/>
                  <a:gd name="f248" fmla="*/ f192 1 f118"/>
                  <a:gd name="f249" fmla="*/ f193 1 f117"/>
                  <a:gd name="f250" fmla="*/ f194 1 f118"/>
                  <a:gd name="f251" fmla="*/ f195 1 f117"/>
                  <a:gd name="f252" fmla="*/ f196 1 f118"/>
                  <a:gd name="f253" fmla="*/ f197 1 f117"/>
                  <a:gd name="f254" fmla="*/ f198 1 f118"/>
                  <a:gd name="f255" fmla="*/ f199 1 f117"/>
                  <a:gd name="f256" fmla="*/ f200 1 f118"/>
                  <a:gd name="f257" fmla="*/ f201 1 f117"/>
                  <a:gd name="f258" fmla="*/ f202 1 f117"/>
                  <a:gd name="f259" fmla="*/ f203 1 f118"/>
                  <a:gd name="f260" fmla="*/ f204 1 f117"/>
                  <a:gd name="f261" fmla="*/ f205 1 f118"/>
                  <a:gd name="f262" fmla="*/ f206 1 f117"/>
                  <a:gd name="f263" fmla="*/ f207 1 f118"/>
                  <a:gd name="f264" fmla="*/ f208 1 f117"/>
                  <a:gd name="f265" fmla="*/ f209 1 f117"/>
                  <a:gd name="f266" fmla="*/ f210 1 f118"/>
                  <a:gd name="f267" fmla="*/ f211 1 f117"/>
                  <a:gd name="f268" fmla="*/ f212 1 f118"/>
                  <a:gd name="f269" fmla="*/ f213 1 f117"/>
                  <a:gd name="f270" fmla="*/ f214 1 f118"/>
                  <a:gd name="f271" fmla="*/ f215 1 f117"/>
                  <a:gd name="f272" fmla="*/ f216 1 f118"/>
                  <a:gd name="f273" fmla="*/ f217 1 f117"/>
                  <a:gd name="f274" fmla="*/ f218 1 f118"/>
                  <a:gd name="f275" fmla="*/ f219 1 f118"/>
                  <a:gd name="f276" fmla="*/ f220 1 f117"/>
                  <a:gd name="f277" fmla="*/ f221 1 f117"/>
                  <a:gd name="f278" fmla="*/ f222 1 f117"/>
                  <a:gd name="f279" fmla="*/ f223 1 f117"/>
                  <a:gd name="f280" fmla="*/ f224 f108 1"/>
                  <a:gd name="f281" fmla="*/ f225 f108 1"/>
                  <a:gd name="f282" fmla="*/ f227 f109 1"/>
                  <a:gd name="f283" fmla="*/ f226 f109 1"/>
                  <a:gd name="f284" fmla="*/ f228 f108 1"/>
                  <a:gd name="f285" fmla="*/ f229 f109 1"/>
                  <a:gd name="f286" fmla="*/ f230 f109 1"/>
                  <a:gd name="f287" fmla="*/ f231 f108 1"/>
                  <a:gd name="f288" fmla="*/ f232 f109 1"/>
                  <a:gd name="f289" fmla="*/ f233 f108 1"/>
                  <a:gd name="f290" fmla="*/ f234 f109 1"/>
                  <a:gd name="f291" fmla="*/ f235 f108 1"/>
                  <a:gd name="f292" fmla="*/ f236 f109 1"/>
                  <a:gd name="f293" fmla="*/ f237 f108 1"/>
                  <a:gd name="f294" fmla="*/ f238 f109 1"/>
                  <a:gd name="f295" fmla="*/ f239 f108 1"/>
                  <a:gd name="f296" fmla="*/ f240 f109 1"/>
                  <a:gd name="f297" fmla="*/ f241 f108 1"/>
                  <a:gd name="f298" fmla="*/ f242 f109 1"/>
                  <a:gd name="f299" fmla="*/ f243 f108 1"/>
                  <a:gd name="f300" fmla="*/ f244 f109 1"/>
                  <a:gd name="f301" fmla="*/ f245 f108 1"/>
                  <a:gd name="f302" fmla="*/ f246 f109 1"/>
                  <a:gd name="f303" fmla="*/ f247 f108 1"/>
                  <a:gd name="f304" fmla="*/ f248 f109 1"/>
                  <a:gd name="f305" fmla="*/ f249 f108 1"/>
                  <a:gd name="f306" fmla="*/ f250 f109 1"/>
                  <a:gd name="f307" fmla="*/ f251 f108 1"/>
                  <a:gd name="f308" fmla="*/ f252 f109 1"/>
                  <a:gd name="f309" fmla="*/ f253 f108 1"/>
                  <a:gd name="f310" fmla="*/ f254 f109 1"/>
                  <a:gd name="f311" fmla="*/ f255 f108 1"/>
                  <a:gd name="f312" fmla="*/ f256 f109 1"/>
                  <a:gd name="f313" fmla="*/ f257 f108 1"/>
                  <a:gd name="f314" fmla="*/ f258 f108 1"/>
                  <a:gd name="f315" fmla="*/ f259 f109 1"/>
                  <a:gd name="f316" fmla="*/ f260 f108 1"/>
                  <a:gd name="f317" fmla="*/ f261 f109 1"/>
                  <a:gd name="f318" fmla="*/ f262 f108 1"/>
                  <a:gd name="f319" fmla="*/ f263 f109 1"/>
                  <a:gd name="f320" fmla="*/ f264 f108 1"/>
                  <a:gd name="f321" fmla="*/ f265 f108 1"/>
                  <a:gd name="f322" fmla="*/ f266 f109 1"/>
                  <a:gd name="f323" fmla="*/ f267 f108 1"/>
                  <a:gd name="f324" fmla="*/ f268 f109 1"/>
                  <a:gd name="f325" fmla="*/ f269 f108 1"/>
                  <a:gd name="f326" fmla="*/ f270 f109 1"/>
                  <a:gd name="f327" fmla="*/ f271 f108 1"/>
                  <a:gd name="f328" fmla="*/ f272 f109 1"/>
                  <a:gd name="f329" fmla="*/ f273 f108 1"/>
                  <a:gd name="f330" fmla="*/ f274 f109 1"/>
                  <a:gd name="f331" fmla="*/ f275 f109 1"/>
                  <a:gd name="f332" fmla="*/ f276 f108 1"/>
                  <a:gd name="f333" fmla="*/ f277 f108 1"/>
                  <a:gd name="f334" fmla="*/ f278 f108 1"/>
                  <a:gd name="f335" fmla="*/ f279 f10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171">
                    <a:pos x="f284" y="f285"/>
                  </a:cxn>
                  <a:cxn ang="f171">
                    <a:pos x="f284" y="f286"/>
                  </a:cxn>
                  <a:cxn ang="f171">
                    <a:pos x="f287" y="f288"/>
                  </a:cxn>
                  <a:cxn ang="f171">
                    <a:pos x="f289" y="f290"/>
                  </a:cxn>
                  <a:cxn ang="f171">
                    <a:pos x="f291" y="f292"/>
                  </a:cxn>
                  <a:cxn ang="f171">
                    <a:pos x="f293" y="f294"/>
                  </a:cxn>
                  <a:cxn ang="f171">
                    <a:pos x="f295" y="f296"/>
                  </a:cxn>
                  <a:cxn ang="f171">
                    <a:pos x="f297" y="f298"/>
                  </a:cxn>
                  <a:cxn ang="f171">
                    <a:pos x="f299" y="f300"/>
                  </a:cxn>
                  <a:cxn ang="f171">
                    <a:pos x="f301" y="f302"/>
                  </a:cxn>
                  <a:cxn ang="f171">
                    <a:pos x="f303" y="f304"/>
                  </a:cxn>
                  <a:cxn ang="f171">
                    <a:pos x="f305" y="f306"/>
                  </a:cxn>
                  <a:cxn ang="f171">
                    <a:pos x="f307" y="f308"/>
                  </a:cxn>
                  <a:cxn ang="f171">
                    <a:pos x="f309" y="f310"/>
                  </a:cxn>
                  <a:cxn ang="f171">
                    <a:pos x="f311" y="f312"/>
                  </a:cxn>
                  <a:cxn ang="f171">
                    <a:pos x="f313" y="f312"/>
                  </a:cxn>
                  <a:cxn ang="f171">
                    <a:pos x="f314" y="f315"/>
                  </a:cxn>
                  <a:cxn ang="f171">
                    <a:pos x="f316" y="f317"/>
                  </a:cxn>
                  <a:cxn ang="f171">
                    <a:pos x="f318" y="f319"/>
                  </a:cxn>
                  <a:cxn ang="f171">
                    <a:pos x="f320" y="f304"/>
                  </a:cxn>
                  <a:cxn ang="f171">
                    <a:pos x="f321" y="f322"/>
                  </a:cxn>
                  <a:cxn ang="f171">
                    <a:pos x="f323" y="f324"/>
                  </a:cxn>
                  <a:cxn ang="f171">
                    <a:pos x="f325" y="f326"/>
                  </a:cxn>
                  <a:cxn ang="f171">
                    <a:pos x="f327" y="f328"/>
                  </a:cxn>
                  <a:cxn ang="f171">
                    <a:pos x="f329" y="f330"/>
                  </a:cxn>
                  <a:cxn ang="f171">
                    <a:pos x="f291" y="f322"/>
                  </a:cxn>
                  <a:cxn ang="f171">
                    <a:pos x="f284" y="f285"/>
                  </a:cxn>
                  <a:cxn ang="f171">
                    <a:pos x="f299" y="f331"/>
                  </a:cxn>
                  <a:cxn ang="f171">
                    <a:pos x="f332" y="f322"/>
                  </a:cxn>
                  <a:cxn ang="f171">
                    <a:pos x="f299" y="f331"/>
                  </a:cxn>
                  <a:cxn ang="f171">
                    <a:pos x="f333" y="f306"/>
                  </a:cxn>
                  <a:cxn ang="f171">
                    <a:pos x="f333" y="f306"/>
                  </a:cxn>
                  <a:cxn ang="f171">
                    <a:pos x="f333" y="f306"/>
                  </a:cxn>
                  <a:cxn ang="f171">
                    <a:pos x="f334" y="f304"/>
                  </a:cxn>
                  <a:cxn ang="f171">
                    <a:pos x="f334" y="f304"/>
                  </a:cxn>
                  <a:cxn ang="f171">
                    <a:pos x="f334" y="f304"/>
                  </a:cxn>
                  <a:cxn ang="f171">
                    <a:pos x="f335" y="f331"/>
                  </a:cxn>
                  <a:cxn ang="f171">
                    <a:pos x="f335" y="f331"/>
                  </a:cxn>
                  <a:cxn ang="f171">
                    <a:pos x="f335" y="f331"/>
                  </a:cxn>
                </a:cxnLst>
                <a:rect l="f280" t="f283" r="f281" b="f282"/>
                <a:pathLst>
                  <a:path w="401285" h="397735">
                    <a:moveTo>
                      <a:pt x="f8" y="f9"/>
                    </a:moveTo>
                    <a:cubicBezTo>
                      <a:pt x="f10" y="f11"/>
                      <a:pt x="f10" y="f12"/>
                      <a:pt x="f8" y="f13"/>
                    </a:cubicBezTo>
                    <a:cubicBezTo>
                      <a:pt x="f14" y="f15"/>
                      <a:pt x="f16" y="f15"/>
                      <a:pt x="f17" y="f18"/>
                    </a:cubicBezTo>
                    <a:cubicBezTo>
                      <a:pt x="f19" y="f15"/>
                      <a:pt x="f16" y="f20"/>
                      <a:pt x="f21" y="f22"/>
                    </a:cubicBezTo>
                    <a:cubicBezTo>
                      <a:pt x="f23" y="f24"/>
                      <a:pt x="f23" y="f25"/>
                      <a:pt x="f19" y="f26"/>
                    </a:cubicBezTo>
                    <a:cubicBezTo>
                      <a:pt x="f17" y="f27"/>
                      <a:pt x="f28" y="f27"/>
                      <a:pt x="f29" y="f30"/>
                    </a:cubicBezTo>
                    <a:lnTo>
                      <a:pt x="f31" y="f32"/>
                    </a:lnTo>
                    <a:lnTo>
                      <a:pt x="f33" y="f34"/>
                    </a:lnTo>
                    <a:lnTo>
                      <a:pt x="f35" y="f36"/>
                    </a:lnTo>
                    <a:lnTo>
                      <a:pt x="f37" y="f38"/>
                    </a:lnTo>
                    <a:lnTo>
                      <a:pt x="f39" y="f40"/>
                    </a:lnTo>
                    <a:cubicBezTo>
                      <a:pt x="f41" y="f42"/>
                      <a:pt x="f43" y="f44"/>
                      <a:pt x="f45" y="f46"/>
                    </a:cubicBezTo>
                    <a:cubicBezTo>
                      <a:pt x="f41" y="f47"/>
                      <a:pt x="f48" y="f9"/>
                      <a:pt x="f49" y="f50"/>
                    </a:cubicBezTo>
                    <a:cubicBezTo>
                      <a:pt x="f51" y="f52"/>
                      <a:pt x="f53" y="f54"/>
                      <a:pt x="f55" y="f56"/>
                    </a:cubicBezTo>
                    <a:cubicBezTo>
                      <a:pt x="f57" y="f13"/>
                      <a:pt x="f58" y="f59"/>
                      <a:pt x="f60" y="f27"/>
                    </a:cubicBezTo>
                    <a:cubicBezTo>
                      <a:pt x="f61" y="f62"/>
                      <a:pt x="f55" y="f63"/>
                      <a:pt x="f64" y="f27"/>
                    </a:cubicBezTo>
                    <a:cubicBezTo>
                      <a:pt x="f65" y="f26"/>
                      <a:pt x="f66" y="f25"/>
                      <a:pt x="f67" y="f59"/>
                    </a:cubicBezTo>
                    <a:cubicBezTo>
                      <a:pt x="f68" y="f69"/>
                      <a:pt x="f70" y="f71"/>
                      <a:pt x="f72" y="f73"/>
                    </a:cubicBezTo>
                    <a:cubicBezTo>
                      <a:pt x="f74" y="f54"/>
                      <a:pt x="f75" y="f52"/>
                      <a:pt x="f76" y="f77"/>
                    </a:cubicBezTo>
                    <a:cubicBezTo>
                      <a:pt x="f78" y="f50"/>
                      <a:pt x="f79" y="f9"/>
                      <a:pt x="f80" y="f40"/>
                    </a:cubicBezTo>
                    <a:cubicBezTo>
                      <a:pt x="f81" y="f44"/>
                      <a:pt x="f82" y="f83"/>
                      <a:pt x="f5" y="f84"/>
                    </a:cubicBezTo>
                    <a:cubicBezTo>
                      <a:pt x="f85" y="f86"/>
                      <a:pt x="f87" y="f88"/>
                      <a:pt x="f68" y="f7"/>
                    </a:cubicBezTo>
                    <a:cubicBezTo>
                      <a:pt x="f89" y="f7"/>
                      <a:pt x="f90" y="f91"/>
                      <a:pt x="f90" y="f91"/>
                    </a:cubicBezTo>
                    <a:cubicBezTo>
                      <a:pt x="f21" y="f92"/>
                      <a:pt x="f93" y="f94"/>
                      <a:pt x="f95" y="f96"/>
                    </a:cubicBezTo>
                    <a:cubicBezTo>
                      <a:pt x="f95" y="f96"/>
                      <a:pt x="f14" y="f97"/>
                      <a:pt x="f14" y="f98"/>
                    </a:cubicBezTo>
                    <a:cubicBezTo>
                      <a:pt x="f14" y="f99"/>
                      <a:pt x="f100" y="f101"/>
                      <a:pt x="f19" y="f84"/>
                    </a:cubicBezTo>
                    <a:cubicBezTo>
                      <a:pt x="f102" y="f44"/>
                      <a:pt x="f102" y="f44"/>
                      <a:pt x="f8" y="f9"/>
                    </a:cubicBezTo>
                    <a:close/>
                    <a:moveTo>
                      <a:pt x="f35" y="f44"/>
                    </a:moveTo>
                    <a:cubicBezTo>
                      <a:pt x="f90" y="f46"/>
                      <a:pt x="f89" y="f83"/>
                      <a:pt x="f103" y="f84"/>
                    </a:cubicBezTo>
                    <a:cubicBezTo>
                      <a:pt x="f90" y="f101"/>
                      <a:pt x="f104" y="f46"/>
                      <a:pt x="f35" y="f44"/>
                    </a:cubicBezTo>
                    <a:close/>
                    <a:moveTo>
                      <a:pt x="f81" y="f46"/>
                    </a:moveTo>
                    <a:cubicBezTo>
                      <a:pt x="f81" y="f46"/>
                      <a:pt x="f81" y="f46"/>
                      <a:pt x="f81" y="f46"/>
                    </a:cubicBezTo>
                    <a:cubicBezTo>
                      <a:pt x="f81" y="f46"/>
                      <a:pt x="f81" y="f46"/>
                      <a:pt x="f81" y="f46"/>
                    </a:cubicBezTo>
                    <a:close/>
                    <a:moveTo>
                      <a:pt x="f105" y="f40"/>
                    </a:moveTo>
                    <a:cubicBezTo>
                      <a:pt x="f105" y="f40"/>
                      <a:pt x="f105" y="f40"/>
                      <a:pt x="f105" y="f40"/>
                    </a:cubicBezTo>
                    <a:cubicBezTo>
                      <a:pt x="f105" y="f40"/>
                      <a:pt x="f105" y="f40"/>
                      <a:pt x="f105" y="f40"/>
                    </a:cubicBezTo>
                    <a:close/>
                    <a:moveTo>
                      <a:pt x="f106" y="f44"/>
                    </a:moveTo>
                    <a:cubicBezTo>
                      <a:pt x="f106" y="f44"/>
                      <a:pt x="f81" y="f44"/>
                      <a:pt x="f106" y="f44"/>
                    </a:cubicBezTo>
                    <a:cubicBezTo>
                      <a:pt x="f81" y="f44"/>
                      <a:pt x="f106" y="f44"/>
                      <a:pt x="f106" y="f44"/>
                    </a:cubicBezTo>
                    <a:close/>
                  </a:path>
                </a:pathLst>
              </a:custGeom>
              <a:solidFill>
                <a:srgbClr val="0B3A24"/>
              </a:solidFill>
              <a:ln w="37005" cap="rnd">
                <a:solidFill>
                  <a:srgbClr val="FFFFFF"/>
                </a:solidFill>
                <a:prstDash val="solid"/>
                <a:bevel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3429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1350" b="0" i="0" u="none" strike="noStrike" kern="1200" cap="none" spc="0" baseline="0">
                  <a:solidFill>
                    <a:srgbClr val="000000"/>
                  </a:solidFill>
                  <a:uFillTx/>
                  <a:latin typeface="Trebuchet MS"/>
                </a:endParaRPr>
              </a:p>
            </p:txBody>
          </p:sp>
          <p:sp>
            <p:nvSpPr>
              <p:cNvPr id="15" name="Freeform 18">
                <a:extLst>
                  <a:ext uri="{FF2B5EF4-FFF2-40B4-BE49-F238E27FC236}">
                    <a16:creationId xmlns:a16="http://schemas.microsoft.com/office/drawing/2014/main" id="{585A8DBF-19FD-4F37-BC70-938D680784A5}"/>
                  </a:ext>
                </a:extLst>
              </p:cNvPr>
              <p:cNvSpPr/>
              <p:nvPr/>
            </p:nvSpPr>
            <p:spPr>
              <a:xfrm>
                <a:off x="8338971" y="1109596"/>
                <a:ext cx="1302133" cy="868286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1794402"/>
                  <a:gd name="f7" fmla="val 1196545"/>
                  <a:gd name="f8" fmla="val 1134552"/>
                  <a:gd name="f9" fmla="val 203333"/>
                  <a:gd name="f10" fmla="val 1130845"/>
                  <a:gd name="f11" fmla="val 166363"/>
                  <a:gd name="f12" fmla="val 1112310"/>
                  <a:gd name="f13" fmla="val 59151"/>
                  <a:gd name="f14" fmla="val 1038169"/>
                  <a:gd name="f15" fmla="val 22182"/>
                  <a:gd name="f16" fmla="val 1004806"/>
                  <a:gd name="f17" fmla="val 7394"/>
                  <a:gd name="f18" fmla="val 967736"/>
                  <a:gd name="f19" fmla="val 3697"/>
                  <a:gd name="f20" fmla="val 912131"/>
                  <a:gd name="f21" fmla="val 897302"/>
                  <a:gd name="f22" fmla="val 886181"/>
                  <a:gd name="f23" fmla="val 878767"/>
                  <a:gd name="f24" fmla="val 904716"/>
                  <a:gd name="f25" fmla="val 29576"/>
                  <a:gd name="f26" fmla="val 70242"/>
                  <a:gd name="f27" fmla="val 99818"/>
                  <a:gd name="f28" fmla="val 882474"/>
                  <a:gd name="f29" fmla="val 125696"/>
                  <a:gd name="f30" fmla="val 856525"/>
                  <a:gd name="f31" fmla="val 136787"/>
                  <a:gd name="f32" fmla="val 849111"/>
                  <a:gd name="f33" fmla="val 140484"/>
                  <a:gd name="f34" fmla="val 812041"/>
                  <a:gd name="f35" fmla="val 155272"/>
                  <a:gd name="f36" fmla="val 782385"/>
                  <a:gd name="f37" fmla="val 144181"/>
                  <a:gd name="f38" fmla="val 767556"/>
                  <a:gd name="f39" fmla="val 689709"/>
                  <a:gd name="f40" fmla="val 114606"/>
                  <a:gd name="f41" fmla="val 660053"/>
                  <a:gd name="f42" fmla="val 33273"/>
                  <a:gd name="f43" fmla="val 656346"/>
                  <a:gd name="f44" fmla="val 18485"/>
                  <a:gd name="f45" fmla="val 619275"/>
                  <a:gd name="f46" fmla="val 582205"/>
                  <a:gd name="f47" fmla="val 25879"/>
                  <a:gd name="f48" fmla="val 545135"/>
                  <a:gd name="f49" fmla="val 530307"/>
                  <a:gd name="f50" fmla="val 36970"/>
                  <a:gd name="f51" fmla="val 519186"/>
                  <a:gd name="f52" fmla="val 504358"/>
                  <a:gd name="f53" fmla="val 40666"/>
                  <a:gd name="f54" fmla="val 363490"/>
                  <a:gd name="f55" fmla="val 278229"/>
                  <a:gd name="f56" fmla="val 188545"/>
                  <a:gd name="f57" fmla="val 226331"/>
                  <a:gd name="f58" fmla="val 292059"/>
                  <a:gd name="f59" fmla="val 170725"/>
                  <a:gd name="f60" fmla="val 402968"/>
                  <a:gd name="f61" fmla="val 115120"/>
                  <a:gd name="f62" fmla="val 524968"/>
                  <a:gd name="f63" fmla="val 74342"/>
                  <a:gd name="f64" fmla="val 639573"/>
                  <a:gd name="f65" fmla="val 44686"/>
                  <a:gd name="f66" fmla="val 731997"/>
                  <a:gd name="f67" fmla="val -3505"/>
                  <a:gd name="f68" fmla="val 905754"/>
                  <a:gd name="f69" fmla="val 202"/>
                  <a:gd name="f70" fmla="val 994481"/>
                  <a:gd name="f71" fmla="val 3909"/>
                  <a:gd name="f72" fmla="val 1061026"/>
                  <a:gd name="f73" fmla="val 33565"/>
                  <a:gd name="f74" fmla="val 1131269"/>
                  <a:gd name="f75" fmla="val 92878"/>
                  <a:gd name="f76" fmla="val 1164541"/>
                  <a:gd name="f77" fmla="val 129948"/>
                  <a:gd name="f78" fmla="val 1183026"/>
                  <a:gd name="f79" fmla="val 174432"/>
                  <a:gd name="f80" fmla="val 1186723"/>
                  <a:gd name="f81" fmla="val 215209"/>
                  <a:gd name="f82" fmla="val 1190420"/>
                  <a:gd name="f83" fmla="val 326420"/>
                  <a:gd name="f84" fmla="val 1197814"/>
                  <a:gd name="f85" fmla="val 433924"/>
                  <a:gd name="f86" fmla="val 1194117"/>
                  <a:gd name="f87" fmla="val 571084"/>
                  <a:gd name="f88" fmla="val 845404"/>
                  <a:gd name="f89" fmla="val 1175632"/>
                  <a:gd name="f90" fmla="val 1112784"/>
                  <a:gd name="f91" fmla="val 841697"/>
                  <a:gd name="f92" fmla="val 1005572"/>
                  <a:gd name="f93" fmla="val 837990"/>
                  <a:gd name="f94" fmla="val 939027"/>
                  <a:gd name="f95" fmla="val 935330"/>
                  <a:gd name="f96" fmla="val 931633"/>
                  <a:gd name="f97" fmla="val 927936"/>
                  <a:gd name="f98" fmla="val 924239"/>
                  <a:gd name="f99" fmla="val 920542"/>
                  <a:gd name="f100" fmla="val 908423"/>
                  <a:gd name="f101" fmla="val 890966"/>
                  <a:gd name="f102" fmla="val 961209"/>
                  <a:gd name="f103" fmla="val 303150"/>
                  <a:gd name="f104" fmla="val 1141966"/>
                  <a:gd name="f105" fmla="val 273575"/>
                  <a:gd name="f106" fmla="val 1138259"/>
                  <a:gd name="f107" fmla="val 251393"/>
                  <a:gd name="f108" fmla="val 225514"/>
                  <a:gd name="f109" fmla="val 367198"/>
                  <a:gd name="f110" fmla="val 865088"/>
                  <a:gd name="f111" fmla="val 333834"/>
                  <a:gd name="f112" fmla="val 835512"/>
                  <a:gd name="f113" fmla="val 780058"/>
                  <a:gd name="f114" fmla="val 378319"/>
                  <a:gd name="f115" fmla="val 750482"/>
                  <a:gd name="f116" fmla="val 393147"/>
                  <a:gd name="f117" fmla="val 720906"/>
                  <a:gd name="f118" fmla="val 407975"/>
                  <a:gd name="f119" fmla="val 691331"/>
                  <a:gd name="f120" fmla="val 426510"/>
                  <a:gd name="f121" fmla="val 658058"/>
                  <a:gd name="f122" fmla="val 422803"/>
                  <a:gd name="f123" fmla="val 805936"/>
                  <a:gd name="f124" fmla="val 415389"/>
                  <a:gd name="f125" fmla="val 879875"/>
                  <a:gd name="f126" fmla="val 876178"/>
                  <a:gd name="f127" fmla="val 872482"/>
                  <a:gd name="f128" fmla="val 1794403"/>
                  <a:gd name="f129" fmla="val 1672071"/>
                  <a:gd name="f130" fmla="val 772664"/>
                  <a:gd name="f131" fmla="val 1553446"/>
                  <a:gd name="f132" fmla="val 828118"/>
                  <a:gd name="f133" fmla="val 1431114"/>
                  <a:gd name="f134" fmla="val 1460770"/>
                  <a:gd name="f135" fmla="val 543452"/>
                  <a:gd name="f136" fmla="val 1523790"/>
                  <a:gd name="f137" fmla="val 506483"/>
                  <a:gd name="f138" fmla="val 1586809"/>
                  <a:gd name="f139" fmla="val 469513"/>
                  <a:gd name="f140" fmla="val 1649829"/>
                  <a:gd name="f141" fmla="val 432544"/>
                  <a:gd name="f142" fmla="val 1698020"/>
                  <a:gd name="f143" fmla="val 528665"/>
                  <a:gd name="f144" fmla="val 1746211"/>
                  <a:gd name="f145" fmla="val 624785"/>
                  <a:gd name="f146" fmla="+- 0 0 -90"/>
                  <a:gd name="f147" fmla="*/ f3 1 1794402"/>
                  <a:gd name="f148" fmla="*/ f4 1 1196545"/>
                  <a:gd name="f149" fmla="val f5"/>
                  <a:gd name="f150" fmla="val f6"/>
                  <a:gd name="f151" fmla="val f7"/>
                  <a:gd name="f152" fmla="*/ f146 f0 1"/>
                  <a:gd name="f153" fmla="+- f151 0 f149"/>
                  <a:gd name="f154" fmla="+- f150 0 f149"/>
                  <a:gd name="f155" fmla="*/ f152 1 f2"/>
                  <a:gd name="f156" fmla="*/ f154 1 1794402"/>
                  <a:gd name="f157" fmla="*/ f153 1 1196545"/>
                  <a:gd name="f158" fmla="*/ 1134552 f154 1"/>
                  <a:gd name="f159" fmla="*/ 203333 f153 1"/>
                  <a:gd name="f160" fmla="*/ 1038169 f154 1"/>
                  <a:gd name="f161" fmla="*/ 22182 f153 1"/>
                  <a:gd name="f162" fmla="*/ 912131 f154 1"/>
                  <a:gd name="f163" fmla="*/ 0 f153 1"/>
                  <a:gd name="f164" fmla="*/ 878767 f154 1"/>
                  <a:gd name="f165" fmla="*/ 897302 f154 1"/>
                  <a:gd name="f166" fmla="*/ 99818 f153 1"/>
                  <a:gd name="f167" fmla="*/ 849111 f154 1"/>
                  <a:gd name="f168" fmla="*/ 140484 f153 1"/>
                  <a:gd name="f169" fmla="*/ 767556 f154 1"/>
                  <a:gd name="f170" fmla="*/ 656346 f154 1"/>
                  <a:gd name="f171" fmla="*/ 18485 f153 1"/>
                  <a:gd name="f172" fmla="*/ 545135 f154 1"/>
                  <a:gd name="f173" fmla="*/ 33273 f153 1"/>
                  <a:gd name="f174" fmla="*/ 504358 f154 1"/>
                  <a:gd name="f175" fmla="*/ 40666 f153 1"/>
                  <a:gd name="f176" fmla="*/ 226331 f154 1"/>
                  <a:gd name="f177" fmla="*/ 292059 f153 1"/>
                  <a:gd name="f178" fmla="*/ 74342 f154 1"/>
                  <a:gd name="f179" fmla="*/ 639573 f153 1"/>
                  <a:gd name="f180" fmla="*/ 202 f154 1"/>
                  <a:gd name="f181" fmla="*/ 994481 f153 1"/>
                  <a:gd name="f182" fmla="*/ 92878 f154 1"/>
                  <a:gd name="f183" fmla="*/ 1164541 f153 1"/>
                  <a:gd name="f184" fmla="*/ 215209 f154 1"/>
                  <a:gd name="f185" fmla="*/ 1190420 f153 1"/>
                  <a:gd name="f186" fmla="*/ 1194117 f153 1"/>
                  <a:gd name="f187" fmla="*/ 845404 f154 1"/>
                  <a:gd name="f188" fmla="*/ 1175632 f153 1"/>
                  <a:gd name="f189" fmla="*/ 837990 f154 1"/>
                  <a:gd name="f190" fmla="*/ 939027 f153 1"/>
                  <a:gd name="f191" fmla="*/ 935330 f153 1"/>
                  <a:gd name="f192" fmla="*/ 924239 f153 1"/>
                  <a:gd name="f193" fmla="*/ 920542 f153 1"/>
                  <a:gd name="f194" fmla="*/ 908423 f154 1"/>
                  <a:gd name="f195" fmla="*/ 890966 f153 1"/>
                  <a:gd name="f196" fmla="*/ 961209 f153 1"/>
                  <a:gd name="f197" fmla="*/ 303150 f153 1"/>
                  <a:gd name="f198" fmla="*/ 1141966 f154 1"/>
                  <a:gd name="f199" fmla="*/ 273575 f153 1"/>
                  <a:gd name="f200" fmla="*/ 367198 f154 1"/>
                  <a:gd name="f201" fmla="*/ 865088 f153 1"/>
                  <a:gd name="f202" fmla="*/ 378319 f154 1"/>
                  <a:gd name="f203" fmla="*/ 750482 f153 1"/>
                  <a:gd name="f204" fmla="*/ 426510 f154 1"/>
                  <a:gd name="f205" fmla="*/ 658058 f153 1"/>
                  <a:gd name="f206" fmla="*/ 415389 f154 1"/>
                  <a:gd name="f207" fmla="*/ 879875 f153 1"/>
                  <a:gd name="f208" fmla="*/ 1794403 f154 1"/>
                  <a:gd name="f209" fmla="*/ 720906 f153 1"/>
                  <a:gd name="f210" fmla="*/ 1431114 f154 1"/>
                  <a:gd name="f211" fmla="*/ 1460770 f154 1"/>
                  <a:gd name="f212" fmla="*/ 543452 f153 1"/>
                  <a:gd name="f213" fmla="*/ 1649829 f154 1"/>
                  <a:gd name="f214" fmla="*/ 432544 f153 1"/>
                  <a:gd name="f215" fmla="+- f155 0 f1"/>
                  <a:gd name="f216" fmla="*/ f158 1 1794402"/>
                  <a:gd name="f217" fmla="*/ f159 1 1196545"/>
                  <a:gd name="f218" fmla="*/ f160 1 1794402"/>
                  <a:gd name="f219" fmla="*/ f161 1 1196545"/>
                  <a:gd name="f220" fmla="*/ f162 1 1794402"/>
                  <a:gd name="f221" fmla="*/ f163 1 1196545"/>
                  <a:gd name="f222" fmla="*/ f164 1 1794402"/>
                  <a:gd name="f223" fmla="*/ f165 1 1794402"/>
                  <a:gd name="f224" fmla="*/ f166 1 1196545"/>
                  <a:gd name="f225" fmla="*/ f167 1 1794402"/>
                  <a:gd name="f226" fmla="*/ f168 1 1196545"/>
                  <a:gd name="f227" fmla="*/ f169 1 1794402"/>
                  <a:gd name="f228" fmla="*/ f170 1 1794402"/>
                  <a:gd name="f229" fmla="*/ f171 1 1196545"/>
                  <a:gd name="f230" fmla="*/ f172 1 1794402"/>
                  <a:gd name="f231" fmla="*/ f173 1 1196545"/>
                  <a:gd name="f232" fmla="*/ f174 1 1794402"/>
                  <a:gd name="f233" fmla="*/ f175 1 1196545"/>
                  <a:gd name="f234" fmla="*/ f176 1 1794402"/>
                  <a:gd name="f235" fmla="*/ f177 1 1196545"/>
                  <a:gd name="f236" fmla="*/ f178 1 1794402"/>
                  <a:gd name="f237" fmla="*/ f179 1 1196545"/>
                  <a:gd name="f238" fmla="*/ f180 1 1794402"/>
                  <a:gd name="f239" fmla="*/ f181 1 1196545"/>
                  <a:gd name="f240" fmla="*/ f182 1 1794402"/>
                  <a:gd name="f241" fmla="*/ f183 1 1196545"/>
                  <a:gd name="f242" fmla="*/ f184 1 1794402"/>
                  <a:gd name="f243" fmla="*/ f185 1 1196545"/>
                  <a:gd name="f244" fmla="*/ f186 1 1196545"/>
                  <a:gd name="f245" fmla="*/ f187 1 1794402"/>
                  <a:gd name="f246" fmla="*/ f188 1 1196545"/>
                  <a:gd name="f247" fmla="*/ f189 1 1794402"/>
                  <a:gd name="f248" fmla="*/ f190 1 1196545"/>
                  <a:gd name="f249" fmla="*/ f191 1 1196545"/>
                  <a:gd name="f250" fmla="*/ f192 1 1196545"/>
                  <a:gd name="f251" fmla="*/ f193 1 1196545"/>
                  <a:gd name="f252" fmla="*/ f194 1 1794402"/>
                  <a:gd name="f253" fmla="*/ f195 1 1196545"/>
                  <a:gd name="f254" fmla="*/ f196 1 1196545"/>
                  <a:gd name="f255" fmla="*/ f197 1 1196545"/>
                  <a:gd name="f256" fmla="*/ f198 1 1794402"/>
                  <a:gd name="f257" fmla="*/ f199 1 1196545"/>
                  <a:gd name="f258" fmla="*/ f200 1 1794402"/>
                  <a:gd name="f259" fmla="*/ f201 1 1196545"/>
                  <a:gd name="f260" fmla="*/ f202 1 1794402"/>
                  <a:gd name="f261" fmla="*/ f203 1 1196545"/>
                  <a:gd name="f262" fmla="*/ f204 1 1794402"/>
                  <a:gd name="f263" fmla="*/ f205 1 1196545"/>
                  <a:gd name="f264" fmla="*/ f206 1 1794402"/>
                  <a:gd name="f265" fmla="*/ f207 1 1196545"/>
                  <a:gd name="f266" fmla="*/ f208 1 1794402"/>
                  <a:gd name="f267" fmla="*/ f209 1 1196545"/>
                  <a:gd name="f268" fmla="*/ f210 1 1794402"/>
                  <a:gd name="f269" fmla="*/ f211 1 1794402"/>
                  <a:gd name="f270" fmla="*/ f212 1 1196545"/>
                  <a:gd name="f271" fmla="*/ f213 1 1794402"/>
                  <a:gd name="f272" fmla="*/ f214 1 1196545"/>
                  <a:gd name="f273" fmla="*/ f149 1 f156"/>
                  <a:gd name="f274" fmla="*/ f150 1 f156"/>
                  <a:gd name="f275" fmla="*/ f149 1 f157"/>
                  <a:gd name="f276" fmla="*/ f151 1 f157"/>
                  <a:gd name="f277" fmla="*/ f216 1 f156"/>
                  <a:gd name="f278" fmla="*/ f217 1 f157"/>
                  <a:gd name="f279" fmla="*/ f218 1 f156"/>
                  <a:gd name="f280" fmla="*/ f219 1 f157"/>
                  <a:gd name="f281" fmla="*/ f220 1 f156"/>
                  <a:gd name="f282" fmla="*/ f221 1 f157"/>
                  <a:gd name="f283" fmla="*/ f222 1 f156"/>
                  <a:gd name="f284" fmla="*/ f223 1 f156"/>
                  <a:gd name="f285" fmla="*/ f224 1 f157"/>
                  <a:gd name="f286" fmla="*/ f225 1 f156"/>
                  <a:gd name="f287" fmla="*/ f226 1 f157"/>
                  <a:gd name="f288" fmla="*/ f227 1 f156"/>
                  <a:gd name="f289" fmla="*/ f228 1 f156"/>
                  <a:gd name="f290" fmla="*/ f229 1 f157"/>
                  <a:gd name="f291" fmla="*/ f230 1 f156"/>
                  <a:gd name="f292" fmla="*/ f231 1 f157"/>
                  <a:gd name="f293" fmla="*/ f232 1 f156"/>
                  <a:gd name="f294" fmla="*/ f233 1 f157"/>
                  <a:gd name="f295" fmla="*/ f234 1 f156"/>
                  <a:gd name="f296" fmla="*/ f235 1 f157"/>
                  <a:gd name="f297" fmla="*/ f236 1 f156"/>
                  <a:gd name="f298" fmla="*/ f237 1 f157"/>
                  <a:gd name="f299" fmla="*/ f238 1 f156"/>
                  <a:gd name="f300" fmla="*/ f239 1 f157"/>
                  <a:gd name="f301" fmla="*/ f240 1 f156"/>
                  <a:gd name="f302" fmla="*/ f241 1 f157"/>
                  <a:gd name="f303" fmla="*/ f242 1 f156"/>
                  <a:gd name="f304" fmla="*/ f243 1 f157"/>
                  <a:gd name="f305" fmla="*/ f244 1 f157"/>
                  <a:gd name="f306" fmla="*/ f245 1 f156"/>
                  <a:gd name="f307" fmla="*/ f246 1 f157"/>
                  <a:gd name="f308" fmla="*/ f247 1 f156"/>
                  <a:gd name="f309" fmla="*/ f248 1 f157"/>
                  <a:gd name="f310" fmla="*/ f249 1 f157"/>
                  <a:gd name="f311" fmla="*/ f250 1 f157"/>
                  <a:gd name="f312" fmla="*/ f251 1 f157"/>
                  <a:gd name="f313" fmla="*/ f252 1 f156"/>
                  <a:gd name="f314" fmla="*/ f253 1 f157"/>
                  <a:gd name="f315" fmla="*/ f254 1 f157"/>
                  <a:gd name="f316" fmla="*/ f255 1 f157"/>
                  <a:gd name="f317" fmla="*/ f256 1 f156"/>
                  <a:gd name="f318" fmla="*/ f257 1 f157"/>
                  <a:gd name="f319" fmla="*/ f258 1 f156"/>
                  <a:gd name="f320" fmla="*/ f259 1 f157"/>
                  <a:gd name="f321" fmla="*/ f260 1 f156"/>
                  <a:gd name="f322" fmla="*/ f261 1 f157"/>
                  <a:gd name="f323" fmla="*/ f262 1 f156"/>
                  <a:gd name="f324" fmla="*/ f263 1 f157"/>
                  <a:gd name="f325" fmla="*/ f264 1 f156"/>
                  <a:gd name="f326" fmla="*/ f265 1 f157"/>
                  <a:gd name="f327" fmla="*/ f266 1 f156"/>
                  <a:gd name="f328" fmla="*/ f267 1 f157"/>
                  <a:gd name="f329" fmla="*/ f268 1 f156"/>
                  <a:gd name="f330" fmla="*/ f269 1 f156"/>
                  <a:gd name="f331" fmla="*/ f270 1 f157"/>
                  <a:gd name="f332" fmla="*/ f271 1 f156"/>
                  <a:gd name="f333" fmla="*/ f272 1 f157"/>
                  <a:gd name="f334" fmla="*/ f273 f147 1"/>
                  <a:gd name="f335" fmla="*/ f274 f147 1"/>
                  <a:gd name="f336" fmla="*/ f276 f148 1"/>
                  <a:gd name="f337" fmla="*/ f275 f148 1"/>
                  <a:gd name="f338" fmla="*/ f277 f147 1"/>
                  <a:gd name="f339" fmla="*/ f278 f148 1"/>
                  <a:gd name="f340" fmla="*/ f279 f147 1"/>
                  <a:gd name="f341" fmla="*/ f280 f148 1"/>
                  <a:gd name="f342" fmla="*/ f281 f147 1"/>
                  <a:gd name="f343" fmla="*/ f282 f148 1"/>
                  <a:gd name="f344" fmla="*/ f283 f147 1"/>
                  <a:gd name="f345" fmla="*/ f284 f147 1"/>
                  <a:gd name="f346" fmla="*/ f285 f148 1"/>
                  <a:gd name="f347" fmla="*/ f286 f147 1"/>
                  <a:gd name="f348" fmla="*/ f287 f148 1"/>
                  <a:gd name="f349" fmla="*/ f288 f147 1"/>
                  <a:gd name="f350" fmla="*/ f289 f147 1"/>
                  <a:gd name="f351" fmla="*/ f290 f148 1"/>
                  <a:gd name="f352" fmla="*/ f291 f147 1"/>
                  <a:gd name="f353" fmla="*/ f292 f148 1"/>
                  <a:gd name="f354" fmla="*/ f293 f147 1"/>
                  <a:gd name="f355" fmla="*/ f294 f148 1"/>
                  <a:gd name="f356" fmla="*/ f295 f147 1"/>
                  <a:gd name="f357" fmla="*/ f296 f148 1"/>
                  <a:gd name="f358" fmla="*/ f297 f147 1"/>
                  <a:gd name="f359" fmla="*/ f298 f148 1"/>
                  <a:gd name="f360" fmla="*/ f299 f147 1"/>
                  <a:gd name="f361" fmla="*/ f300 f148 1"/>
                  <a:gd name="f362" fmla="*/ f301 f147 1"/>
                  <a:gd name="f363" fmla="*/ f302 f148 1"/>
                  <a:gd name="f364" fmla="*/ f303 f147 1"/>
                  <a:gd name="f365" fmla="*/ f304 f148 1"/>
                  <a:gd name="f366" fmla="*/ f305 f148 1"/>
                  <a:gd name="f367" fmla="*/ f306 f147 1"/>
                  <a:gd name="f368" fmla="*/ f307 f148 1"/>
                  <a:gd name="f369" fmla="*/ f308 f147 1"/>
                  <a:gd name="f370" fmla="*/ f309 f148 1"/>
                  <a:gd name="f371" fmla="*/ f310 f148 1"/>
                  <a:gd name="f372" fmla="*/ f311 f148 1"/>
                  <a:gd name="f373" fmla="*/ f312 f148 1"/>
                  <a:gd name="f374" fmla="*/ f313 f147 1"/>
                  <a:gd name="f375" fmla="*/ f314 f148 1"/>
                  <a:gd name="f376" fmla="*/ f315 f148 1"/>
                  <a:gd name="f377" fmla="*/ f316 f148 1"/>
                  <a:gd name="f378" fmla="*/ f317 f147 1"/>
                  <a:gd name="f379" fmla="*/ f318 f148 1"/>
                  <a:gd name="f380" fmla="*/ f319 f147 1"/>
                  <a:gd name="f381" fmla="*/ f320 f148 1"/>
                  <a:gd name="f382" fmla="*/ f321 f147 1"/>
                  <a:gd name="f383" fmla="*/ f322 f148 1"/>
                  <a:gd name="f384" fmla="*/ f323 f147 1"/>
                  <a:gd name="f385" fmla="*/ f324 f148 1"/>
                  <a:gd name="f386" fmla="*/ f325 f147 1"/>
                  <a:gd name="f387" fmla="*/ f326 f148 1"/>
                  <a:gd name="f388" fmla="*/ f327 f147 1"/>
                  <a:gd name="f389" fmla="*/ f328 f148 1"/>
                  <a:gd name="f390" fmla="*/ f329 f147 1"/>
                  <a:gd name="f391" fmla="*/ f330 f147 1"/>
                  <a:gd name="f392" fmla="*/ f331 f148 1"/>
                  <a:gd name="f393" fmla="*/ f332 f147 1"/>
                  <a:gd name="f394" fmla="*/ f333 f14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15">
                    <a:pos x="f338" y="f339"/>
                  </a:cxn>
                  <a:cxn ang="f215">
                    <a:pos x="f340" y="f341"/>
                  </a:cxn>
                  <a:cxn ang="f215">
                    <a:pos x="f342" y="f343"/>
                  </a:cxn>
                  <a:cxn ang="f215">
                    <a:pos x="f344" y="f343"/>
                  </a:cxn>
                  <a:cxn ang="f215">
                    <a:pos x="f345" y="f346"/>
                  </a:cxn>
                  <a:cxn ang="f215">
                    <a:pos x="f347" y="f348"/>
                  </a:cxn>
                  <a:cxn ang="f215">
                    <a:pos x="f349" y="f348"/>
                  </a:cxn>
                  <a:cxn ang="f215">
                    <a:pos x="f350" y="f351"/>
                  </a:cxn>
                  <a:cxn ang="f215">
                    <a:pos x="f352" y="f353"/>
                  </a:cxn>
                  <a:cxn ang="f215">
                    <a:pos x="f354" y="f355"/>
                  </a:cxn>
                  <a:cxn ang="f215">
                    <a:pos x="f356" y="f357"/>
                  </a:cxn>
                  <a:cxn ang="f215">
                    <a:pos x="f358" y="f359"/>
                  </a:cxn>
                  <a:cxn ang="f215">
                    <a:pos x="f360" y="f361"/>
                  </a:cxn>
                  <a:cxn ang="f215">
                    <a:pos x="f362" y="f363"/>
                  </a:cxn>
                  <a:cxn ang="f215">
                    <a:pos x="f364" y="f365"/>
                  </a:cxn>
                  <a:cxn ang="f215">
                    <a:pos x="f352" y="f366"/>
                  </a:cxn>
                  <a:cxn ang="f215">
                    <a:pos x="f367" y="f368"/>
                  </a:cxn>
                  <a:cxn ang="f215">
                    <a:pos x="f369" y="f370"/>
                  </a:cxn>
                  <a:cxn ang="f215">
                    <a:pos x="f369" y="f371"/>
                  </a:cxn>
                  <a:cxn ang="f215">
                    <a:pos x="f369" y="f372"/>
                  </a:cxn>
                  <a:cxn ang="f215">
                    <a:pos x="f369" y="f373"/>
                  </a:cxn>
                  <a:cxn ang="f215">
                    <a:pos x="f374" y="f375"/>
                  </a:cxn>
                  <a:cxn ang="f215">
                    <a:pos x="f374" y="f376"/>
                  </a:cxn>
                  <a:cxn ang="f215">
                    <a:pos x="f345" y="f377"/>
                  </a:cxn>
                  <a:cxn ang="f215">
                    <a:pos x="f378" y="f379"/>
                  </a:cxn>
                  <a:cxn ang="f215">
                    <a:pos x="f338" y="f339"/>
                  </a:cxn>
                  <a:cxn ang="f215">
                    <a:pos x="f380" y="f381"/>
                  </a:cxn>
                  <a:cxn ang="f215">
                    <a:pos x="f382" y="f383"/>
                  </a:cxn>
                  <a:cxn ang="f215">
                    <a:pos x="f384" y="f385"/>
                  </a:cxn>
                  <a:cxn ang="f215">
                    <a:pos x="f386" y="f387"/>
                  </a:cxn>
                  <a:cxn ang="f215">
                    <a:pos x="f380" y="f381"/>
                  </a:cxn>
                  <a:cxn ang="f215">
                    <a:pos x="f388" y="f389"/>
                  </a:cxn>
                  <a:cxn ang="f215">
                    <a:pos x="f390" y="f387"/>
                  </a:cxn>
                  <a:cxn ang="f215">
                    <a:pos x="f391" y="f392"/>
                  </a:cxn>
                  <a:cxn ang="f215">
                    <a:pos x="f393" y="f394"/>
                  </a:cxn>
                  <a:cxn ang="f215">
                    <a:pos x="f388" y="f389"/>
                  </a:cxn>
                </a:cxnLst>
                <a:rect l="f334" t="f337" r="f335" b="f336"/>
                <a:pathLst>
                  <a:path w="1794402" h="1196545">
                    <a:moveTo>
                      <a:pt x="f8" y="f9"/>
                    </a:moveTo>
                    <a:cubicBezTo>
                      <a:pt x="f10" y="f11"/>
                      <a:pt x="f12" y="f13"/>
                      <a:pt x="f14" y="f15"/>
                    </a:cubicBezTo>
                    <a:cubicBezTo>
                      <a:pt x="f16" y="f17"/>
                      <a:pt x="f18" y="f19"/>
                      <a:pt x="f20" y="f5"/>
                    </a:cubicBezTo>
                    <a:cubicBezTo>
                      <a:pt x="f21" y="f5"/>
                      <a:pt x="f22" y="f5"/>
                      <a:pt x="f23" y="f5"/>
                    </a:cubicBezTo>
                    <a:cubicBezTo>
                      <a:pt x="f24" y="f25"/>
                      <a:pt x="f20" y="f26"/>
                      <a:pt x="f21" y="f27"/>
                    </a:cubicBezTo>
                    <a:cubicBezTo>
                      <a:pt x="f28" y="f29"/>
                      <a:pt x="f30" y="f31"/>
                      <a:pt x="f32" y="f33"/>
                    </a:cubicBezTo>
                    <a:cubicBezTo>
                      <a:pt x="f34" y="f35"/>
                      <a:pt x="f36" y="f37"/>
                      <a:pt x="f38" y="f33"/>
                    </a:cubicBezTo>
                    <a:cubicBezTo>
                      <a:pt x="f39" y="f40"/>
                      <a:pt x="f41" y="f42"/>
                      <a:pt x="f43" y="f44"/>
                    </a:cubicBezTo>
                    <a:cubicBezTo>
                      <a:pt x="f45" y="f15"/>
                      <a:pt x="f46" y="f47"/>
                      <a:pt x="f48" y="f42"/>
                    </a:cubicBezTo>
                    <a:cubicBezTo>
                      <a:pt x="f49" y="f50"/>
                      <a:pt x="f51" y="f50"/>
                      <a:pt x="f52" y="f53"/>
                    </a:cubicBezTo>
                    <a:cubicBezTo>
                      <a:pt x="f54" y="f44"/>
                      <a:pt x="f55" y="f56"/>
                      <a:pt x="f57" y="f58"/>
                    </a:cubicBezTo>
                    <a:cubicBezTo>
                      <a:pt x="f59" y="f60"/>
                      <a:pt x="f61" y="f62"/>
                      <a:pt x="f63" y="f64"/>
                    </a:cubicBezTo>
                    <a:cubicBezTo>
                      <a:pt x="f65" y="f66"/>
                      <a:pt x="f67" y="f68"/>
                      <a:pt x="f69" y="f70"/>
                    </a:cubicBezTo>
                    <a:cubicBezTo>
                      <a:pt x="f71" y="f72"/>
                      <a:pt x="f73" y="f74"/>
                      <a:pt x="f75" y="f76"/>
                    </a:cubicBezTo>
                    <a:cubicBezTo>
                      <a:pt x="f77" y="f78"/>
                      <a:pt x="f79" y="f80"/>
                      <a:pt x="f81" y="f82"/>
                    </a:cubicBezTo>
                    <a:cubicBezTo>
                      <a:pt x="f83" y="f84"/>
                      <a:pt x="f85" y="f84"/>
                      <a:pt x="f48" y="f86"/>
                    </a:cubicBezTo>
                    <a:cubicBezTo>
                      <a:pt x="f87" y="f86"/>
                      <a:pt x="f88" y="f78"/>
                      <a:pt x="f88" y="f89"/>
                    </a:cubicBezTo>
                    <a:cubicBezTo>
                      <a:pt x="f32" y="f90"/>
                      <a:pt x="f91" y="f92"/>
                      <a:pt x="f93" y="f94"/>
                    </a:cubicBezTo>
                    <a:cubicBezTo>
                      <a:pt x="f93" y="f94"/>
                      <a:pt x="f93" y="f95"/>
                      <a:pt x="f93" y="f95"/>
                    </a:cubicBezTo>
                    <a:cubicBezTo>
                      <a:pt x="f93" y="f96"/>
                      <a:pt x="f93" y="f97"/>
                      <a:pt x="f93" y="f98"/>
                    </a:cubicBezTo>
                    <a:cubicBezTo>
                      <a:pt x="f93" y="f98"/>
                      <a:pt x="f93" y="f98"/>
                      <a:pt x="f93" y="f99"/>
                    </a:cubicBezTo>
                    <a:cubicBezTo>
                      <a:pt x="f23" y="f68"/>
                      <a:pt x="f100" y="f101"/>
                      <a:pt x="f100" y="f101"/>
                    </a:cubicBezTo>
                    <a:lnTo>
                      <a:pt x="f100" y="f102"/>
                    </a:lnTo>
                    <a:lnTo>
                      <a:pt x="f21" y="f103"/>
                    </a:lnTo>
                    <a:lnTo>
                      <a:pt x="f104" y="f105"/>
                    </a:lnTo>
                    <a:cubicBezTo>
                      <a:pt x="f106" y="f107"/>
                      <a:pt x="f106" y="f108"/>
                      <a:pt x="f8" y="f9"/>
                    </a:cubicBezTo>
                    <a:close/>
                    <a:moveTo>
                      <a:pt x="f109" y="f110"/>
                    </a:moveTo>
                    <a:cubicBezTo>
                      <a:pt x="f111" y="f112"/>
                      <a:pt x="f54" y="f113"/>
                      <a:pt x="f114" y="f115"/>
                    </a:cubicBezTo>
                    <a:cubicBezTo>
                      <a:pt x="f116" y="f117"/>
                      <a:pt x="f118" y="f119"/>
                      <a:pt x="f120" y="f121"/>
                    </a:cubicBezTo>
                    <a:cubicBezTo>
                      <a:pt x="f120" y="f66"/>
                      <a:pt x="f122" y="f123"/>
                      <a:pt x="f124" y="f125"/>
                    </a:cubicBezTo>
                    <a:cubicBezTo>
                      <a:pt x="f116" y="f126"/>
                      <a:pt x="f114" y="f127"/>
                      <a:pt x="f109" y="f110"/>
                    </a:cubicBezTo>
                    <a:close/>
                    <a:moveTo>
                      <a:pt x="f128" y="f117"/>
                    </a:moveTo>
                    <a:cubicBezTo>
                      <a:pt x="f129" y="f130"/>
                      <a:pt x="f131" y="f132"/>
                      <a:pt x="f133" y="f125"/>
                    </a:cubicBezTo>
                    <a:lnTo>
                      <a:pt x="f134" y="f135"/>
                    </a:lnTo>
                    <a:cubicBezTo>
                      <a:pt x="f136" y="f137"/>
                      <a:pt x="f138" y="f139"/>
                      <a:pt x="f140" y="f141"/>
                    </a:cubicBezTo>
                    <a:cubicBezTo>
                      <a:pt x="f142" y="f143"/>
                      <a:pt x="f144" y="f145"/>
                      <a:pt x="f128" y="f117"/>
                    </a:cubicBezTo>
                    <a:close/>
                  </a:path>
                </a:pathLst>
              </a:custGeom>
              <a:solidFill>
                <a:srgbClr val="0B3A24"/>
              </a:solidFill>
              <a:ln w="37005" cap="rnd">
                <a:solidFill>
                  <a:srgbClr val="FFFFFF"/>
                </a:solidFill>
                <a:prstDash val="solid"/>
                <a:bevel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3429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1350" b="0" i="0" u="none" strike="noStrike" kern="1200" cap="none" spc="0" baseline="0">
                  <a:solidFill>
                    <a:srgbClr val="000000"/>
                  </a:solidFill>
                  <a:uFillTx/>
                  <a:latin typeface="Trebuchet MS"/>
                </a:endParaRPr>
              </a:p>
            </p:txBody>
          </p:sp>
          <p:sp>
            <p:nvSpPr>
              <p:cNvPr id="16" name="Freeform 19">
                <a:extLst>
                  <a:ext uri="{FF2B5EF4-FFF2-40B4-BE49-F238E27FC236}">
                    <a16:creationId xmlns:a16="http://schemas.microsoft.com/office/drawing/2014/main" id="{2D22DC55-048B-49EA-9694-D73319F880FA}"/>
                  </a:ext>
                </a:extLst>
              </p:cNvPr>
              <p:cNvSpPr/>
              <p:nvPr/>
            </p:nvSpPr>
            <p:spPr>
              <a:xfrm>
                <a:off x="8809878" y="1093503"/>
                <a:ext cx="182925" cy="118039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52077"/>
                  <a:gd name="f7" fmla="val 162666"/>
                  <a:gd name="f8" fmla="val 29576"/>
                  <a:gd name="f9" fmla="val 3707"/>
                  <a:gd name="f10" fmla="val 36970"/>
                  <a:gd name="f11" fmla="val 11121"/>
                  <a:gd name="f12" fmla="val 48060"/>
                  <a:gd name="f13" fmla="val 18535"/>
                  <a:gd name="f14" fmla="val 62848"/>
                  <a:gd name="f15" fmla="val 37070"/>
                  <a:gd name="f16" fmla="val 92424"/>
                  <a:gd name="f17" fmla="val 44484"/>
                  <a:gd name="f18" fmla="val 107212"/>
                  <a:gd name="f19" fmla="val 55605"/>
                  <a:gd name="f20" fmla="val 118303"/>
                  <a:gd name="f21" fmla="val 74141"/>
                  <a:gd name="f22" fmla="val 136787"/>
                  <a:gd name="f23" fmla="val 92676"/>
                  <a:gd name="f24" fmla="val 144181"/>
                  <a:gd name="f25" fmla="val 100090"/>
                  <a:gd name="f26" fmla="val 147878"/>
                  <a:gd name="f27" fmla="val 114918"/>
                  <a:gd name="f28" fmla="val 155272"/>
                  <a:gd name="f29" fmla="val 129746"/>
                  <a:gd name="f30" fmla="val 155695"/>
                  <a:gd name="f31" fmla="val 163109"/>
                  <a:gd name="f32" fmla="val 185351"/>
                  <a:gd name="f33" fmla="val 207594"/>
                  <a:gd name="f34" fmla="val 151575"/>
                  <a:gd name="f35" fmla="val 215008"/>
                  <a:gd name="f36" fmla="val 229836"/>
                  <a:gd name="f37" fmla="val 140484"/>
                  <a:gd name="f38" fmla="val 240957"/>
                  <a:gd name="f39" fmla="val 122000"/>
                  <a:gd name="f40" fmla="val 252078"/>
                  <a:gd name="f41" fmla="val 88727"/>
                  <a:gd name="f42" fmla="val 85030"/>
                  <a:gd name="f43" fmla="val 81333"/>
                  <a:gd name="f44" fmla="val 70242"/>
                  <a:gd name="f45" fmla="val 44364"/>
                  <a:gd name="f46" fmla="val 237250"/>
                  <a:gd name="f47" fmla="val 33273"/>
                  <a:gd name="f48" fmla="val 14788"/>
                  <a:gd name="f49" fmla="+- 0 0 -90"/>
                  <a:gd name="f50" fmla="*/ f3 1 252077"/>
                  <a:gd name="f51" fmla="*/ f4 1 162666"/>
                  <a:gd name="f52" fmla="val f5"/>
                  <a:gd name="f53" fmla="val f6"/>
                  <a:gd name="f54" fmla="val f7"/>
                  <a:gd name="f55" fmla="*/ f49 f0 1"/>
                  <a:gd name="f56" fmla="+- f54 0 f52"/>
                  <a:gd name="f57" fmla="+- f53 0 f52"/>
                  <a:gd name="f58" fmla="*/ f55 1 f2"/>
                  <a:gd name="f59" fmla="*/ f57 1 252077"/>
                  <a:gd name="f60" fmla="*/ f56 1 162666"/>
                  <a:gd name="f61" fmla="*/ 0 f57 1"/>
                  <a:gd name="f62" fmla="*/ 29576 f56 1"/>
                  <a:gd name="f63" fmla="*/ 18535 f57 1"/>
                  <a:gd name="f64" fmla="*/ 62848 f56 1"/>
                  <a:gd name="f65" fmla="*/ 55605 f57 1"/>
                  <a:gd name="f66" fmla="*/ 118303 f56 1"/>
                  <a:gd name="f67" fmla="*/ 100090 f57 1"/>
                  <a:gd name="f68" fmla="*/ 147878 f56 1"/>
                  <a:gd name="f69" fmla="*/ 155695 f57 1"/>
                  <a:gd name="f70" fmla="*/ 162666 f56 1"/>
                  <a:gd name="f71" fmla="*/ 207594 f57 1"/>
                  <a:gd name="f72" fmla="*/ 151575 f56 1"/>
                  <a:gd name="f73" fmla="*/ 240957 f57 1"/>
                  <a:gd name="f74" fmla="*/ 122000 f56 1"/>
                  <a:gd name="f75" fmla="*/ 252078 f57 1"/>
                  <a:gd name="f76" fmla="*/ 85030 f56 1"/>
                  <a:gd name="f77" fmla="*/ 44364 f56 1"/>
                  <a:gd name="f78" fmla="*/ 215008 f57 1"/>
                  <a:gd name="f79" fmla="*/ 0 f56 1"/>
                  <a:gd name="f80" fmla="+- f58 0 f1"/>
                  <a:gd name="f81" fmla="*/ f61 1 252077"/>
                  <a:gd name="f82" fmla="*/ f62 1 162666"/>
                  <a:gd name="f83" fmla="*/ f63 1 252077"/>
                  <a:gd name="f84" fmla="*/ f64 1 162666"/>
                  <a:gd name="f85" fmla="*/ f65 1 252077"/>
                  <a:gd name="f86" fmla="*/ f66 1 162666"/>
                  <a:gd name="f87" fmla="*/ f67 1 252077"/>
                  <a:gd name="f88" fmla="*/ f68 1 162666"/>
                  <a:gd name="f89" fmla="*/ f69 1 252077"/>
                  <a:gd name="f90" fmla="*/ f70 1 162666"/>
                  <a:gd name="f91" fmla="*/ f71 1 252077"/>
                  <a:gd name="f92" fmla="*/ f72 1 162666"/>
                  <a:gd name="f93" fmla="*/ f73 1 252077"/>
                  <a:gd name="f94" fmla="*/ f74 1 162666"/>
                  <a:gd name="f95" fmla="*/ f75 1 252077"/>
                  <a:gd name="f96" fmla="*/ f76 1 162666"/>
                  <a:gd name="f97" fmla="*/ f77 1 162666"/>
                  <a:gd name="f98" fmla="*/ f78 1 252077"/>
                  <a:gd name="f99" fmla="*/ f79 1 162666"/>
                  <a:gd name="f100" fmla="*/ f52 1 f59"/>
                  <a:gd name="f101" fmla="*/ f53 1 f59"/>
                  <a:gd name="f102" fmla="*/ f52 1 f60"/>
                  <a:gd name="f103" fmla="*/ f54 1 f60"/>
                  <a:gd name="f104" fmla="*/ f81 1 f59"/>
                  <a:gd name="f105" fmla="*/ f82 1 f60"/>
                  <a:gd name="f106" fmla="*/ f83 1 f59"/>
                  <a:gd name="f107" fmla="*/ f84 1 f60"/>
                  <a:gd name="f108" fmla="*/ f85 1 f59"/>
                  <a:gd name="f109" fmla="*/ f86 1 f60"/>
                  <a:gd name="f110" fmla="*/ f87 1 f59"/>
                  <a:gd name="f111" fmla="*/ f88 1 f60"/>
                  <a:gd name="f112" fmla="*/ f89 1 f59"/>
                  <a:gd name="f113" fmla="*/ f90 1 f60"/>
                  <a:gd name="f114" fmla="*/ f91 1 f59"/>
                  <a:gd name="f115" fmla="*/ f92 1 f60"/>
                  <a:gd name="f116" fmla="*/ f93 1 f59"/>
                  <a:gd name="f117" fmla="*/ f94 1 f60"/>
                  <a:gd name="f118" fmla="*/ f95 1 f59"/>
                  <a:gd name="f119" fmla="*/ f96 1 f60"/>
                  <a:gd name="f120" fmla="*/ f97 1 f60"/>
                  <a:gd name="f121" fmla="*/ f98 1 f59"/>
                  <a:gd name="f122" fmla="*/ f99 1 f60"/>
                  <a:gd name="f123" fmla="*/ f100 f50 1"/>
                  <a:gd name="f124" fmla="*/ f101 f50 1"/>
                  <a:gd name="f125" fmla="*/ f103 f51 1"/>
                  <a:gd name="f126" fmla="*/ f102 f51 1"/>
                  <a:gd name="f127" fmla="*/ f104 f50 1"/>
                  <a:gd name="f128" fmla="*/ f105 f51 1"/>
                  <a:gd name="f129" fmla="*/ f106 f50 1"/>
                  <a:gd name="f130" fmla="*/ f107 f51 1"/>
                  <a:gd name="f131" fmla="*/ f108 f50 1"/>
                  <a:gd name="f132" fmla="*/ f109 f51 1"/>
                  <a:gd name="f133" fmla="*/ f110 f50 1"/>
                  <a:gd name="f134" fmla="*/ f111 f51 1"/>
                  <a:gd name="f135" fmla="*/ f112 f50 1"/>
                  <a:gd name="f136" fmla="*/ f113 f51 1"/>
                  <a:gd name="f137" fmla="*/ f114 f50 1"/>
                  <a:gd name="f138" fmla="*/ f115 f51 1"/>
                  <a:gd name="f139" fmla="*/ f116 f50 1"/>
                  <a:gd name="f140" fmla="*/ f117 f51 1"/>
                  <a:gd name="f141" fmla="*/ f118 f50 1"/>
                  <a:gd name="f142" fmla="*/ f119 f51 1"/>
                  <a:gd name="f143" fmla="*/ f120 f51 1"/>
                  <a:gd name="f144" fmla="*/ f121 f50 1"/>
                  <a:gd name="f145" fmla="*/ f122 f5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80">
                    <a:pos x="f127" y="f128"/>
                  </a:cxn>
                  <a:cxn ang="f80">
                    <a:pos x="f129" y="f130"/>
                  </a:cxn>
                  <a:cxn ang="f80">
                    <a:pos x="f131" y="f132"/>
                  </a:cxn>
                  <a:cxn ang="f80">
                    <a:pos x="f133" y="f134"/>
                  </a:cxn>
                  <a:cxn ang="f80">
                    <a:pos x="f135" y="f136"/>
                  </a:cxn>
                  <a:cxn ang="f80">
                    <a:pos x="f137" y="f138"/>
                  </a:cxn>
                  <a:cxn ang="f80">
                    <a:pos x="f139" y="f140"/>
                  </a:cxn>
                  <a:cxn ang="f80">
                    <a:pos x="f141" y="f142"/>
                  </a:cxn>
                  <a:cxn ang="f80">
                    <a:pos x="f139" y="f143"/>
                  </a:cxn>
                  <a:cxn ang="f80">
                    <a:pos x="f144" y="f145"/>
                  </a:cxn>
                </a:cxnLst>
                <a:rect l="f123" t="f126" r="f124" b="f125"/>
                <a:pathLst>
                  <a:path w="252077" h="162666">
                    <a:moveTo>
                      <a:pt x="f5" y="f8"/>
                    </a:move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17" y="f18"/>
                      <a:pt x="f19" y="f20"/>
                    </a:cubicBez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7"/>
                      <a:pt x="f30" y="f7"/>
                    </a:cubicBezTo>
                    <a:cubicBezTo>
                      <a:pt x="f31" y="f7"/>
                      <a:pt x="f32" y="f7"/>
                      <a:pt x="f33" y="f34"/>
                    </a:cubicBezTo>
                    <a:cubicBezTo>
                      <a:pt x="f35" y="f26"/>
                      <a:pt x="f36" y="f37"/>
                      <a:pt x="f38" y="f39"/>
                    </a:cubicBezTo>
                    <a:cubicBezTo>
                      <a:pt x="f40" y="f18"/>
                      <a:pt x="f40" y="f41"/>
                      <a:pt x="f40" y="f42"/>
                    </a:cubicBezTo>
                    <a:cubicBezTo>
                      <a:pt x="f40" y="f43"/>
                      <a:pt x="f40" y="f44"/>
                      <a:pt x="f38" y="f45"/>
                    </a:cubicBezTo>
                    <a:cubicBezTo>
                      <a:pt x="f46" y="f47"/>
                      <a:pt x="f36" y="f48"/>
                      <a:pt x="f35" y="f5"/>
                    </a:cubicBezTo>
                  </a:path>
                </a:pathLst>
              </a:custGeom>
              <a:noFill/>
              <a:ln w="37005" cap="rnd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3429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1350" b="0" i="0" u="none" strike="noStrike" kern="1200" cap="none" spc="0" baseline="0">
                  <a:solidFill>
                    <a:srgbClr val="000000"/>
                  </a:solidFill>
                  <a:uFillTx/>
                  <a:latin typeface="Trebuchet MS"/>
                </a:endParaRPr>
              </a:p>
            </p:txBody>
          </p:sp>
          <p:sp>
            <p:nvSpPr>
              <p:cNvPr id="17" name="Freeform 20">
                <a:extLst>
                  <a:ext uri="{FF2B5EF4-FFF2-40B4-BE49-F238E27FC236}">
                    <a16:creationId xmlns:a16="http://schemas.microsoft.com/office/drawing/2014/main" id="{3F676CEB-3232-4768-A2E8-E26FD4BF07A7}"/>
                  </a:ext>
                </a:extLst>
              </p:cNvPr>
              <p:cNvSpPr/>
              <p:nvPr/>
            </p:nvSpPr>
            <p:spPr>
              <a:xfrm>
                <a:off x="8755416" y="691569"/>
                <a:ext cx="272006" cy="24633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374833"/>
                  <a:gd name="f7" fmla="val 339459"/>
                  <a:gd name="f8" fmla="val 249281"/>
                  <a:gd name="f9" fmla="val 73279"/>
                  <a:gd name="f10" fmla="val 227039"/>
                  <a:gd name="f11" fmla="val 69582"/>
                  <a:gd name="f12" fmla="val 204797"/>
                  <a:gd name="f13" fmla="val 65885"/>
                  <a:gd name="f14" fmla="val 186262"/>
                  <a:gd name="f15" fmla="val 189969"/>
                  <a:gd name="f16" fmla="val 43703"/>
                  <a:gd name="f17" fmla="val 178847"/>
                  <a:gd name="f18" fmla="val 21521"/>
                  <a:gd name="f19" fmla="val 145484"/>
                  <a:gd name="f20" fmla="val 6733"/>
                  <a:gd name="f21" fmla="val 112121"/>
                  <a:gd name="f22" fmla="val -8054"/>
                  <a:gd name="f23" fmla="val 75051"/>
                  <a:gd name="f24" fmla="val 3036"/>
                  <a:gd name="f25" fmla="val 45395"/>
                  <a:gd name="f26" fmla="val 25218"/>
                  <a:gd name="f27" fmla="val 23152"/>
                  <a:gd name="f28" fmla="val 40006"/>
                  <a:gd name="f29" fmla="val 4617"/>
                  <a:gd name="f30" fmla="val 910"/>
                  <a:gd name="f31" fmla="val 91763"/>
                  <a:gd name="f32" fmla="val -2797"/>
                  <a:gd name="f33" fmla="val 117642"/>
                  <a:gd name="f34" fmla="val 150915"/>
                  <a:gd name="f35" fmla="val 26859"/>
                  <a:gd name="f36" fmla="val 165702"/>
                  <a:gd name="f37" fmla="val 30566"/>
                  <a:gd name="f38" fmla="val 169399"/>
                  <a:gd name="f39" fmla="val 221157"/>
                  <a:gd name="f40" fmla="val 284005"/>
                  <a:gd name="f41" fmla="val 115828"/>
                  <a:gd name="f42" fmla="val 313581"/>
                  <a:gd name="f43" fmla="val 197383"/>
                  <a:gd name="f44" fmla="val 247035"/>
                  <a:gd name="f45" fmla="val 241867"/>
                  <a:gd name="f46" fmla="val 158308"/>
                  <a:gd name="f47" fmla="val 234453"/>
                  <a:gd name="f48" fmla="val 173096"/>
                  <a:gd name="f49" fmla="val 286351"/>
                  <a:gd name="f50" fmla="val 217460"/>
                  <a:gd name="f51" fmla="val 297472"/>
                  <a:gd name="f52" fmla="val 224854"/>
                  <a:gd name="f53" fmla="val 304886"/>
                  <a:gd name="f54" fmla="val 228551"/>
                  <a:gd name="f55" fmla="val 364199"/>
                  <a:gd name="f56" fmla="val 269217"/>
                  <a:gd name="f57" fmla="val 367906"/>
                  <a:gd name="f58" fmla="val 265520"/>
                  <a:gd name="f59" fmla="val 397562"/>
                  <a:gd name="f60" fmla="val 180490"/>
                  <a:gd name="f61" fmla="val 327129"/>
                  <a:gd name="f62" fmla="+- 0 0 -90"/>
                  <a:gd name="f63" fmla="*/ f3 1 374833"/>
                  <a:gd name="f64" fmla="*/ f4 1 339459"/>
                  <a:gd name="f65" fmla="val f5"/>
                  <a:gd name="f66" fmla="val f6"/>
                  <a:gd name="f67" fmla="val f7"/>
                  <a:gd name="f68" fmla="*/ f62 f0 1"/>
                  <a:gd name="f69" fmla="+- f67 0 f65"/>
                  <a:gd name="f70" fmla="+- f66 0 f65"/>
                  <a:gd name="f71" fmla="*/ f68 1 f2"/>
                  <a:gd name="f72" fmla="*/ f70 1 374833"/>
                  <a:gd name="f73" fmla="*/ f69 1 339459"/>
                  <a:gd name="f74" fmla="*/ 249281 f70 1"/>
                  <a:gd name="f75" fmla="*/ 73279 f69 1"/>
                  <a:gd name="f76" fmla="*/ 186262 f70 1"/>
                  <a:gd name="f77" fmla="*/ 65885 f69 1"/>
                  <a:gd name="f78" fmla="*/ 145484 f70 1"/>
                  <a:gd name="f79" fmla="*/ 6733 f69 1"/>
                  <a:gd name="f80" fmla="*/ 45395 f70 1"/>
                  <a:gd name="f81" fmla="*/ 25218 f69 1"/>
                  <a:gd name="f82" fmla="*/ 910 f70 1"/>
                  <a:gd name="f83" fmla="*/ 91763 f69 1"/>
                  <a:gd name="f84" fmla="*/ 26859 f70 1"/>
                  <a:gd name="f85" fmla="*/ 165702 f69 1"/>
                  <a:gd name="f86" fmla="*/ 30566 f70 1"/>
                  <a:gd name="f87" fmla="*/ 169399 f69 1"/>
                  <a:gd name="f88" fmla="*/ 23152 f70 1"/>
                  <a:gd name="f89" fmla="*/ 339459 f69 1"/>
                  <a:gd name="f90" fmla="*/ 241867 f70 1"/>
                  <a:gd name="f91" fmla="*/ 158308 f69 1"/>
                  <a:gd name="f92" fmla="*/ 297472 f70 1"/>
                  <a:gd name="f93" fmla="*/ 224854 f69 1"/>
                  <a:gd name="f94" fmla="*/ 367906 f70 1"/>
                  <a:gd name="f95" fmla="*/ 265520 f69 1"/>
                  <a:gd name="f96" fmla="+- f71 0 f1"/>
                  <a:gd name="f97" fmla="*/ f74 1 374833"/>
                  <a:gd name="f98" fmla="*/ f75 1 339459"/>
                  <a:gd name="f99" fmla="*/ f76 1 374833"/>
                  <a:gd name="f100" fmla="*/ f77 1 339459"/>
                  <a:gd name="f101" fmla="*/ f78 1 374833"/>
                  <a:gd name="f102" fmla="*/ f79 1 339459"/>
                  <a:gd name="f103" fmla="*/ f80 1 374833"/>
                  <a:gd name="f104" fmla="*/ f81 1 339459"/>
                  <a:gd name="f105" fmla="*/ f82 1 374833"/>
                  <a:gd name="f106" fmla="*/ f83 1 339459"/>
                  <a:gd name="f107" fmla="*/ f84 1 374833"/>
                  <a:gd name="f108" fmla="*/ f85 1 339459"/>
                  <a:gd name="f109" fmla="*/ f86 1 374833"/>
                  <a:gd name="f110" fmla="*/ f87 1 339459"/>
                  <a:gd name="f111" fmla="*/ f88 1 374833"/>
                  <a:gd name="f112" fmla="*/ f89 1 339459"/>
                  <a:gd name="f113" fmla="*/ f90 1 374833"/>
                  <a:gd name="f114" fmla="*/ f91 1 339459"/>
                  <a:gd name="f115" fmla="*/ f92 1 374833"/>
                  <a:gd name="f116" fmla="*/ f93 1 339459"/>
                  <a:gd name="f117" fmla="*/ f94 1 374833"/>
                  <a:gd name="f118" fmla="*/ f95 1 339459"/>
                  <a:gd name="f119" fmla="*/ f65 1 f72"/>
                  <a:gd name="f120" fmla="*/ f66 1 f72"/>
                  <a:gd name="f121" fmla="*/ f65 1 f73"/>
                  <a:gd name="f122" fmla="*/ f67 1 f73"/>
                  <a:gd name="f123" fmla="*/ f97 1 f72"/>
                  <a:gd name="f124" fmla="*/ f98 1 f73"/>
                  <a:gd name="f125" fmla="*/ f99 1 f72"/>
                  <a:gd name="f126" fmla="*/ f100 1 f73"/>
                  <a:gd name="f127" fmla="*/ f101 1 f72"/>
                  <a:gd name="f128" fmla="*/ f102 1 f73"/>
                  <a:gd name="f129" fmla="*/ f103 1 f72"/>
                  <a:gd name="f130" fmla="*/ f104 1 f73"/>
                  <a:gd name="f131" fmla="*/ f105 1 f72"/>
                  <a:gd name="f132" fmla="*/ f106 1 f73"/>
                  <a:gd name="f133" fmla="*/ f107 1 f72"/>
                  <a:gd name="f134" fmla="*/ f108 1 f73"/>
                  <a:gd name="f135" fmla="*/ f109 1 f72"/>
                  <a:gd name="f136" fmla="*/ f110 1 f73"/>
                  <a:gd name="f137" fmla="*/ f111 1 f72"/>
                  <a:gd name="f138" fmla="*/ f112 1 f73"/>
                  <a:gd name="f139" fmla="*/ f113 1 f72"/>
                  <a:gd name="f140" fmla="*/ f114 1 f73"/>
                  <a:gd name="f141" fmla="*/ f115 1 f72"/>
                  <a:gd name="f142" fmla="*/ f116 1 f73"/>
                  <a:gd name="f143" fmla="*/ f117 1 f72"/>
                  <a:gd name="f144" fmla="*/ f118 1 f73"/>
                  <a:gd name="f145" fmla="*/ f119 f63 1"/>
                  <a:gd name="f146" fmla="*/ f120 f63 1"/>
                  <a:gd name="f147" fmla="*/ f122 f64 1"/>
                  <a:gd name="f148" fmla="*/ f121 f64 1"/>
                  <a:gd name="f149" fmla="*/ f123 f63 1"/>
                  <a:gd name="f150" fmla="*/ f124 f64 1"/>
                  <a:gd name="f151" fmla="*/ f125 f63 1"/>
                  <a:gd name="f152" fmla="*/ f126 f64 1"/>
                  <a:gd name="f153" fmla="*/ f127 f63 1"/>
                  <a:gd name="f154" fmla="*/ f128 f64 1"/>
                  <a:gd name="f155" fmla="*/ f129 f63 1"/>
                  <a:gd name="f156" fmla="*/ f130 f64 1"/>
                  <a:gd name="f157" fmla="*/ f131 f63 1"/>
                  <a:gd name="f158" fmla="*/ f132 f64 1"/>
                  <a:gd name="f159" fmla="*/ f133 f63 1"/>
                  <a:gd name="f160" fmla="*/ f134 f64 1"/>
                  <a:gd name="f161" fmla="*/ f135 f63 1"/>
                  <a:gd name="f162" fmla="*/ f136 f64 1"/>
                  <a:gd name="f163" fmla="*/ f137 f63 1"/>
                  <a:gd name="f164" fmla="*/ f138 f64 1"/>
                  <a:gd name="f165" fmla="*/ f139 f63 1"/>
                  <a:gd name="f166" fmla="*/ f140 f64 1"/>
                  <a:gd name="f167" fmla="*/ f141 f63 1"/>
                  <a:gd name="f168" fmla="*/ f142 f64 1"/>
                  <a:gd name="f169" fmla="*/ f143 f63 1"/>
                  <a:gd name="f170" fmla="*/ f144 f6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96">
                    <a:pos x="f149" y="f150"/>
                  </a:cxn>
                  <a:cxn ang="f96">
                    <a:pos x="f151" y="f152"/>
                  </a:cxn>
                  <a:cxn ang="f96">
                    <a:pos x="f153" y="f154"/>
                  </a:cxn>
                  <a:cxn ang="f96">
                    <a:pos x="f155" y="f156"/>
                  </a:cxn>
                  <a:cxn ang="f96">
                    <a:pos x="f157" y="f158"/>
                  </a:cxn>
                  <a:cxn ang="f96">
                    <a:pos x="f159" y="f160"/>
                  </a:cxn>
                  <a:cxn ang="f96">
                    <a:pos x="f161" y="f162"/>
                  </a:cxn>
                  <a:cxn ang="f96">
                    <a:pos x="f163" y="f164"/>
                  </a:cxn>
                  <a:cxn ang="f96">
                    <a:pos x="f165" y="f166"/>
                  </a:cxn>
                  <a:cxn ang="f96">
                    <a:pos x="f167" y="f168"/>
                  </a:cxn>
                  <a:cxn ang="f96">
                    <a:pos x="f169" y="f170"/>
                  </a:cxn>
                  <a:cxn ang="f96">
                    <a:pos x="f149" y="f150"/>
                  </a:cxn>
                </a:cxnLst>
                <a:rect l="f145" t="f148" r="f146" b="f147"/>
                <a:pathLst>
                  <a:path w="374833" h="339459">
                    <a:moveTo>
                      <a:pt x="f8" y="f9"/>
                    </a:moveTo>
                    <a:cubicBezTo>
                      <a:pt x="f10" y="f11"/>
                      <a:pt x="f12" y="f13"/>
                      <a:pt x="f14" y="f13"/>
                    </a:cubicBezTo>
                    <a:cubicBezTo>
                      <a:pt x="f15" y="f16"/>
                      <a:pt x="f17" y="f18"/>
                      <a:pt x="f19" y="f20"/>
                    </a:cubicBez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13"/>
                      <a:pt x="f30" y="f31"/>
                    </a:cubicBezTo>
                    <a:cubicBezTo>
                      <a:pt x="f32" y="f33"/>
                      <a:pt x="f29" y="f34"/>
                      <a:pt x="f35" y="f36"/>
                    </a:cubicBezTo>
                    <a:cubicBezTo>
                      <a:pt x="f35" y="f36"/>
                      <a:pt x="f37" y="f38"/>
                      <a:pt x="f37" y="f38"/>
                    </a:cubicBezTo>
                    <a:cubicBezTo>
                      <a:pt x="f29" y="f39"/>
                      <a:pt x="f30" y="f40"/>
                      <a:pt x="f27" y="f7"/>
                    </a:cubicBezTo>
                    <a:cubicBezTo>
                      <a:pt x="f41" y="f42"/>
                      <a:pt x="f43" y="f44"/>
                      <a:pt x="f45" y="f46"/>
                    </a:cubicBezTo>
                    <a:cubicBezTo>
                      <a:pt x="f47" y="f48"/>
                      <a:pt x="f49" y="f50"/>
                      <a:pt x="f51" y="f52"/>
                    </a:cubicBezTo>
                    <a:cubicBezTo>
                      <a:pt x="f53" y="f54"/>
                      <a:pt x="f55" y="f56"/>
                      <a:pt x="f57" y="f58"/>
                    </a:cubicBezTo>
                    <a:cubicBezTo>
                      <a:pt x="f59" y="f60"/>
                      <a:pt x="f61" y="f31"/>
                      <a:pt x="f8" y="f9"/>
                    </a:cubicBezTo>
                    <a:close/>
                  </a:path>
                </a:pathLst>
              </a:custGeom>
              <a:solidFill>
                <a:srgbClr val="F2EEEC"/>
              </a:solidFill>
              <a:ln w="37005" cap="rnd">
                <a:solidFill>
                  <a:srgbClr val="FFFFFF"/>
                </a:solidFill>
                <a:prstDash val="solid"/>
                <a:bevel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3429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1350" b="0" i="0" u="none" strike="noStrike" kern="1200" cap="none" spc="0" baseline="0">
                  <a:solidFill>
                    <a:srgbClr val="000000"/>
                  </a:solidFill>
                  <a:uFillTx/>
                  <a:latin typeface="Trebuchet MS"/>
                </a:endParaRPr>
              </a:p>
            </p:txBody>
          </p:sp>
          <p:sp>
            <p:nvSpPr>
              <p:cNvPr id="18" name="Freeform 21">
                <a:extLst>
                  <a:ext uri="{FF2B5EF4-FFF2-40B4-BE49-F238E27FC236}">
                    <a16:creationId xmlns:a16="http://schemas.microsoft.com/office/drawing/2014/main" id="{602905D3-435B-467E-B024-F9502F942395}"/>
                  </a:ext>
                </a:extLst>
              </p:cNvPr>
              <p:cNvSpPr/>
              <p:nvPr/>
            </p:nvSpPr>
            <p:spPr>
              <a:xfrm>
                <a:off x="8780288" y="803766"/>
                <a:ext cx="238374" cy="226057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328497"/>
                  <a:gd name="f7" fmla="val 311525"/>
                  <a:gd name="f8" fmla="val 266906"/>
                  <a:gd name="f9" fmla="val 66545"/>
                  <a:gd name="f10" fmla="val 255785"/>
                  <a:gd name="f11" fmla="val 59151"/>
                  <a:gd name="f12" fmla="val 203886"/>
                  <a:gd name="f13" fmla="val 14788"/>
                  <a:gd name="f14" fmla="val 211301"/>
                  <a:gd name="f15" fmla="val 170523"/>
                  <a:gd name="f16" fmla="val 85030"/>
                  <a:gd name="f17" fmla="val 92676"/>
                  <a:gd name="f18" fmla="val 151575"/>
                  <a:gd name="f19" fmla="val 177454"/>
                  <a:gd name="f20" fmla="val 181151"/>
                  <a:gd name="f21" fmla="val 22242"/>
                  <a:gd name="f22" fmla="val 269878"/>
                  <a:gd name="f23" fmla="val 118625"/>
                  <a:gd name="f24" fmla="val 329029"/>
                  <a:gd name="f25" fmla="val 200179"/>
                  <a:gd name="f26" fmla="val 306847"/>
                  <a:gd name="f27" fmla="val 281734"/>
                  <a:gd name="f28" fmla="val 288363"/>
                  <a:gd name="f29" fmla="val 341046"/>
                  <a:gd name="f30" fmla="val 192242"/>
                  <a:gd name="f31" fmla="val 326218"/>
                  <a:gd name="f32" fmla="val 103515"/>
                  <a:gd name="f33" fmla="val 311390"/>
                  <a:gd name="f34" fmla="val 96121"/>
                  <a:gd name="f35" fmla="val 270613"/>
                  <a:gd name="f36" fmla="val 70242"/>
                  <a:gd name="f37" fmla="+- 0 0 -90"/>
                  <a:gd name="f38" fmla="*/ f3 1 328497"/>
                  <a:gd name="f39" fmla="*/ f4 1 311525"/>
                  <a:gd name="f40" fmla="val f5"/>
                  <a:gd name="f41" fmla="val f6"/>
                  <a:gd name="f42" fmla="val f7"/>
                  <a:gd name="f43" fmla="*/ f37 f0 1"/>
                  <a:gd name="f44" fmla="+- f42 0 f40"/>
                  <a:gd name="f45" fmla="+- f41 0 f40"/>
                  <a:gd name="f46" fmla="*/ f43 1 f2"/>
                  <a:gd name="f47" fmla="*/ f45 1 328497"/>
                  <a:gd name="f48" fmla="*/ f44 1 311525"/>
                  <a:gd name="f49" fmla="*/ 266906 f45 1"/>
                  <a:gd name="f50" fmla="*/ 66545 f44 1"/>
                  <a:gd name="f51" fmla="*/ 211301 f45 1"/>
                  <a:gd name="f52" fmla="*/ 0 f44 1"/>
                  <a:gd name="f53" fmla="*/ 0 f45 1"/>
                  <a:gd name="f54" fmla="*/ 177454 f44 1"/>
                  <a:gd name="f55" fmla="*/ 181151 f44 1"/>
                  <a:gd name="f56" fmla="*/ 200179 f45 1"/>
                  <a:gd name="f57" fmla="*/ 306847 f44 1"/>
                  <a:gd name="f58" fmla="*/ 326218 f45 1"/>
                  <a:gd name="f59" fmla="*/ 103515 f44 1"/>
                  <a:gd name="f60" fmla="+- f46 0 f1"/>
                  <a:gd name="f61" fmla="*/ f49 1 328497"/>
                  <a:gd name="f62" fmla="*/ f50 1 311525"/>
                  <a:gd name="f63" fmla="*/ f51 1 328497"/>
                  <a:gd name="f64" fmla="*/ f52 1 311525"/>
                  <a:gd name="f65" fmla="*/ f53 1 328497"/>
                  <a:gd name="f66" fmla="*/ f54 1 311525"/>
                  <a:gd name="f67" fmla="*/ f55 1 311525"/>
                  <a:gd name="f68" fmla="*/ f56 1 328497"/>
                  <a:gd name="f69" fmla="*/ f57 1 311525"/>
                  <a:gd name="f70" fmla="*/ f58 1 328497"/>
                  <a:gd name="f71" fmla="*/ f59 1 311525"/>
                  <a:gd name="f72" fmla="*/ f40 1 f47"/>
                  <a:gd name="f73" fmla="*/ f41 1 f47"/>
                  <a:gd name="f74" fmla="*/ f40 1 f48"/>
                  <a:gd name="f75" fmla="*/ f42 1 f48"/>
                  <a:gd name="f76" fmla="*/ f61 1 f47"/>
                  <a:gd name="f77" fmla="*/ f62 1 f48"/>
                  <a:gd name="f78" fmla="*/ f63 1 f47"/>
                  <a:gd name="f79" fmla="*/ f64 1 f48"/>
                  <a:gd name="f80" fmla="*/ f65 1 f47"/>
                  <a:gd name="f81" fmla="*/ f66 1 f48"/>
                  <a:gd name="f82" fmla="*/ f67 1 f48"/>
                  <a:gd name="f83" fmla="*/ f68 1 f47"/>
                  <a:gd name="f84" fmla="*/ f69 1 f48"/>
                  <a:gd name="f85" fmla="*/ f70 1 f47"/>
                  <a:gd name="f86" fmla="*/ f71 1 f48"/>
                  <a:gd name="f87" fmla="*/ f72 f38 1"/>
                  <a:gd name="f88" fmla="*/ f73 f38 1"/>
                  <a:gd name="f89" fmla="*/ f75 f39 1"/>
                  <a:gd name="f90" fmla="*/ f74 f39 1"/>
                  <a:gd name="f91" fmla="*/ f76 f38 1"/>
                  <a:gd name="f92" fmla="*/ f77 f39 1"/>
                  <a:gd name="f93" fmla="*/ f78 f38 1"/>
                  <a:gd name="f94" fmla="*/ f79 f39 1"/>
                  <a:gd name="f95" fmla="*/ f80 f38 1"/>
                  <a:gd name="f96" fmla="*/ f81 f39 1"/>
                  <a:gd name="f97" fmla="*/ f82 f39 1"/>
                  <a:gd name="f98" fmla="*/ f83 f38 1"/>
                  <a:gd name="f99" fmla="*/ f84 f39 1"/>
                  <a:gd name="f100" fmla="*/ f85 f38 1"/>
                  <a:gd name="f101" fmla="*/ f86 f3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60">
                    <a:pos x="f91" y="f92"/>
                  </a:cxn>
                  <a:cxn ang="f60">
                    <a:pos x="f93" y="f94"/>
                  </a:cxn>
                  <a:cxn ang="f60">
                    <a:pos x="f95" y="f96"/>
                  </a:cxn>
                  <a:cxn ang="f60">
                    <a:pos x="f95" y="f97"/>
                  </a:cxn>
                  <a:cxn ang="f60">
                    <a:pos x="f98" y="f99"/>
                  </a:cxn>
                  <a:cxn ang="f60">
                    <a:pos x="f100" y="f101"/>
                  </a:cxn>
                  <a:cxn ang="f60">
                    <a:pos x="f91" y="f92"/>
                  </a:cxn>
                </a:cxnLst>
                <a:rect l="f87" t="f90" r="f88" b="f89"/>
                <a:pathLst>
                  <a:path w="328497" h="311525">
                    <a:moveTo>
                      <a:pt x="f8" y="f9"/>
                    </a:moveTo>
                    <a:cubicBezTo>
                      <a:pt x="f10" y="f11"/>
                      <a:pt x="f12" y="f13"/>
                      <a:pt x="f14" y="f5"/>
                    </a:cubicBezTo>
                    <a:cubicBezTo>
                      <a:pt x="f15" y="f16"/>
                      <a:pt x="f17" y="f18"/>
                      <a:pt x="f5" y="f19"/>
                    </a:cubicBezTo>
                    <a:cubicBezTo>
                      <a:pt x="f5" y="f19"/>
                      <a:pt x="f5" y="f20"/>
                      <a:pt x="f5" y="f20"/>
                    </a:cubicBez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30"/>
                      <a:pt x="f31" y="f32"/>
                    </a:cubicBezTo>
                    <a:cubicBezTo>
                      <a:pt x="f33" y="f34"/>
                      <a:pt x="f35" y="f36"/>
                      <a:pt x="f8" y="f9"/>
                    </a:cubicBezTo>
                    <a:close/>
                  </a:path>
                </a:pathLst>
              </a:custGeom>
              <a:noFill/>
              <a:ln w="37005" cap="rnd">
                <a:solidFill>
                  <a:srgbClr val="FFFFFF"/>
                </a:solidFill>
                <a:prstDash val="solid"/>
                <a:bevel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3429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1350" b="0" i="0" u="none" strike="noStrike" kern="1200" cap="none" spc="0" baseline="0">
                  <a:solidFill>
                    <a:srgbClr val="000000"/>
                  </a:solidFill>
                  <a:uFillTx/>
                  <a:latin typeface="Trebuchet MS"/>
                </a:endParaRPr>
              </a:p>
            </p:txBody>
          </p:sp>
          <p:sp>
            <p:nvSpPr>
              <p:cNvPr id="19" name="Freeform 22">
                <a:extLst>
                  <a:ext uri="{FF2B5EF4-FFF2-40B4-BE49-F238E27FC236}">
                    <a16:creationId xmlns:a16="http://schemas.microsoft.com/office/drawing/2014/main" id="{8151E60D-5B6E-4F73-B68E-899F8C6BFFEC}"/>
                  </a:ext>
                </a:extLst>
              </p:cNvPr>
              <p:cNvSpPr/>
              <p:nvPr/>
            </p:nvSpPr>
            <p:spPr>
              <a:xfrm>
                <a:off x="8944386" y="1756141"/>
                <a:ext cx="276788" cy="209991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381428"/>
                  <a:gd name="f7" fmla="val 289381"/>
                  <a:gd name="f8" fmla="val 374410"/>
                  <a:gd name="f9" fmla="val 73939"/>
                  <a:gd name="f10" fmla="val 363289"/>
                  <a:gd name="f11" fmla="val 62848"/>
                  <a:gd name="f12" fmla="val 341046"/>
                  <a:gd name="f13" fmla="val 326218"/>
                  <a:gd name="f14" fmla="val 70242"/>
                  <a:gd name="f15" fmla="val 300269"/>
                  <a:gd name="f16" fmla="val 77636"/>
                  <a:gd name="f17" fmla="val 274320"/>
                  <a:gd name="f18" fmla="val 81333"/>
                  <a:gd name="f19" fmla="val 248371"/>
                  <a:gd name="f20" fmla="val 88727"/>
                  <a:gd name="f21" fmla="val 259492"/>
                  <a:gd name="f22" fmla="val 85030"/>
                  <a:gd name="f23" fmla="val 270613"/>
                  <a:gd name="f24" fmla="val 278027"/>
                  <a:gd name="f25" fmla="val 296562"/>
                  <a:gd name="f26" fmla="val 51757"/>
                  <a:gd name="f27" fmla="val 292855"/>
                  <a:gd name="f28" fmla="val 14788"/>
                  <a:gd name="f29" fmla="val 3697"/>
                  <a:gd name="f30" fmla="val 255785"/>
                  <a:gd name="f31" fmla="val 240957"/>
                  <a:gd name="f32" fmla="val 226129"/>
                  <a:gd name="f33" fmla="val 11091"/>
                  <a:gd name="f34" fmla="val 222422"/>
                  <a:gd name="f35" fmla="val 192765"/>
                  <a:gd name="f36" fmla="val 25879"/>
                  <a:gd name="f37" fmla="val 163109"/>
                  <a:gd name="f38" fmla="val 36970"/>
                  <a:gd name="f39" fmla="val 118625"/>
                  <a:gd name="f40" fmla="val 55454"/>
                  <a:gd name="f41" fmla="val 70434"/>
                  <a:gd name="f42" fmla="val 40777"/>
                  <a:gd name="f43" fmla="val 29576"/>
                  <a:gd name="f44" fmla="val 3707"/>
                  <a:gd name="f45" fmla="val 92424"/>
                  <a:gd name="f46" fmla="val 7414"/>
                  <a:gd name="f47" fmla="val 207029"/>
                  <a:gd name="f48" fmla="val 280969"/>
                  <a:gd name="f49" fmla="val 11121"/>
                  <a:gd name="f50" fmla="val 85262"/>
                  <a:gd name="f51" fmla="val 310544"/>
                  <a:gd name="f52" fmla="val 303976"/>
                  <a:gd name="f53" fmla="val 258787"/>
                  <a:gd name="f54" fmla="val 315097"/>
                  <a:gd name="f55" fmla="val 236605"/>
                  <a:gd name="f56" fmla="val 221817"/>
                  <a:gd name="f57" fmla="val 311390"/>
                  <a:gd name="f58" fmla="val 214424"/>
                  <a:gd name="f59" fmla="val 318804"/>
                  <a:gd name="f60" fmla="val 333632"/>
                  <a:gd name="f61" fmla="val 203333"/>
                  <a:gd name="f62" fmla="val 344753"/>
                  <a:gd name="f63" fmla="val 195939"/>
                  <a:gd name="f64" fmla="val 355875"/>
                  <a:gd name="f65" fmla="val 181151"/>
                  <a:gd name="f66" fmla="val 162666"/>
                  <a:gd name="f67" fmla="val 151575"/>
                  <a:gd name="f68" fmla="val 348461"/>
                  <a:gd name="f69" fmla="val 140484"/>
                  <a:gd name="f70" fmla="val 337339"/>
                  <a:gd name="f71" fmla="val 352168"/>
                  <a:gd name="f72" fmla="val 136787"/>
                  <a:gd name="f73" fmla="val 129393"/>
                  <a:gd name="f74" fmla="val 118302"/>
                  <a:gd name="f75" fmla="val 381824"/>
                  <a:gd name="f76" fmla="val 107212"/>
                  <a:gd name="f77" fmla="val 385531"/>
                  <a:gd name="f78" fmla="+- 0 0 -90"/>
                  <a:gd name="f79" fmla="*/ f3 1 381428"/>
                  <a:gd name="f80" fmla="*/ f4 1 289381"/>
                  <a:gd name="f81" fmla="val f5"/>
                  <a:gd name="f82" fmla="val f6"/>
                  <a:gd name="f83" fmla="val f7"/>
                  <a:gd name="f84" fmla="*/ f78 f0 1"/>
                  <a:gd name="f85" fmla="+- f83 0 f81"/>
                  <a:gd name="f86" fmla="+- f82 0 f81"/>
                  <a:gd name="f87" fmla="*/ f84 1 f2"/>
                  <a:gd name="f88" fmla="*/ f86 1 381428"/>
                  <a:gd name="f89" fmla="*/ f85 1 289381"/>
                  <a:gd name="f90" fmla="*/ 374410 f86 1"/>
                  <a:gd name="f91" fmla="*/ 73939 f85 1"/>
                  <a:gd name="f92" fmla="*/ 326218 f86 1"/>
                  <a:gd name="f93" fmla="*/ 70242 f85 1"/>
                  <a:gd name="f94" fmla="*/ 248371 f86 1"/>
                  <a:gd name="f95" fmla="*/ 88727 f85 1"/>
                  <a:gd name="f96" fmla="*/ 278027 f86 1"/>
                  <a:gd name="f97" fmla="*/ 270613 f86 1"/>
                  <a:gd name="f98" fmla="*/ 3697 f85 1"/>
                  <a:gd name="f99" fmla="*/ 226129 f86 1"/>
                  <a:gd name="f100" fmla="*/ 11091 f85 1"/>
                  <a:gd name="f101" fmla="*/ 163109 f86 1"/>
                  <a:gd name="f102" fmla="*/ 36970 f85 1"/>
                  <a:gd name="f103" fmla="*/ 70434 f86 1"/>
                  <a:gd name="f104" fmla="*/ 0 f85 1"/>
                  <a:gd name="f105" fmla="*/ 0 f86 1"/>
                  <a:gd name="f106" fmla="*/ 29576 f85 1"/>
                  <a:gd name="f107" fmla="*/ 7414 f86 1"/>
                  <a:gd name="f108" fmla="*/ 280969 f85 1"/>
                  <a:gd name="f109" fmla="*/ 11121 f86 1"/>
                  <a:gd name="f110" fmla="*/ 303976 f86 1"/>
                  <a:gd name="f111" fmla="*/ 258787 f85 1"/>
                  <a:gd name="f112" fmla="*/ 292855 f86 1"/>
                  <a:gd name="f113" fmla="*/ 221817 f85 1"/>
                  <a:gd name="f114" fmla="*/ 333632 f86 1"/>
                  <a:gd name="f115" fmla="*/ 203333 f85 1"/>
                  <a:gd name="f116" fmla="*/ 355875 f86 1"/>
                  <a:gd name="f117" fmla="*/ 162666 f85 1"/>
                  <a:gd name="f118" fmla="*/ 337339 f86 1"/>
                  <a:gd name="f119" fmla="*/ 140484 f85 1"/>
                  <a:gd name="f120" fmla="*/ 118302 f85 1"/>
                  <a:gd name="f121" fmla="+- f87 0 f1"/>
                  <a:gd name="f122" fmla="*/ f90 1 381428"/>
                  <a:gd name="f123" fmla="*/ f91 1 289381"/>
                  <a:gd name="f124" fmla="*/ f92 1 381428"/>
                  <a:gd name="f125" fmla="*/ f93 1 289381"/>
                  <a:gd name="f126" fmla="*/ f94 1 381428"/>
                  <a:gd name="f127" fmla="*/ f95 1 289381"/>
                  <a:gd name="f128" fmla="*/ f96 1 381428"/>
                  <a:gd name="f129" fmla="*/ f97 1 381428"/>
                  <a:gd name="f130" fmla="*/ f98 1 289381"/>
                  <a:gd name="f131" fmla="*/ f99 1 381428"/>
                  <a:gd name="f132" fmla="*/ f100 1 289381"/>
                  <a:gd name="f133" fmla="*/ f101 1 381428"/>
                  <a:gd name="f134" fmla="*/ f102 1 289381"/>
                  <a:gd name="f135" fmla="*/ f103 1 381428"/>
                  <a:gd name="f136" fmla="*/ f104 1 289381"/>
                  <a:gd name="f137" fmla="*/ f105 1 381428"/>
                  <a:gd name="f138" fmla="*/ f106 1 289381"/>
                  <a:gd name="f139" fmla="*/ f107 1 381428"/>
                  <a:gd name="f140" fmla="*/ f108 1 289381"/>
                  <a:gd name="f141" fmla="*/ f109 1 381428"/>
                  <a:gd name="f142" fmla="*/ f110 1 381428"/>
                  <a:gd name="f143" fmla="*/ f111 1 289381"/>
                  <a:gd name="f144" fmla="*/ f112 1 381428"/>
                  <a:gd name="f145" fmla="*/ f113 1 289381"/>
                  <a:gd name="f146" fmla="*/ f114 1 381428"/>
                  <a:gd name="f147" fmla="*/ f115 1 289381"/>
                  <a:gd name="f148" fmla="*/ f116 1 381428"/>
                  <a:gd name="f149" fmla="*/ f117 1 289381"/>
                  <a:gd name="f150" fmla="*/ f118 1 381428"/>
                  <a:gd name="f151" fmla="*/ f119 1 289381"/>
                  <a:gd name="f152" fmla="*/ f120 1 289381"/>
                  <a:gd name="f153" fmla="*/ f81 1 f88"/>
                  <a:gd name="f154" fmla="*/ f82 1 f88"/>
                  <a:gd name="f155" fmla="*/ f81 1 f89"/>
                  <a:gd name="f156" fmla="*/ f83 1 f89"/>
                  <a:gd name="f157" fmla="*/ f122 1 f88"/>
                  <a:gd name="f158" fmla="*/ f123 1 f89"/>
                  <a:gd name="f159" fmla="*/ f124 1 f88"/>
                  <a:gd name="f160" fmla="*/ f125 1 f89"/>
                  <a:gd name="f161" fmla="*/ f126 1 f88"/>
                  <a:gd name="f162" fmla="*/ f127 1 f89"/>
                  <a:gd name="f163" fmla="*/ f128 1 f88"/>
                  <a:gd name="f164" fmla="*/ f129 1 f88"/>
                  <a:gd name="f165" fmla="*/ f130 1 f89"/>
                  <a:gd name="f166" fmla="*/ f131 1 f88"/>
                  <a:gd name="f167" fmla="*/ f132 1 f89"/>
                  <a:gd name="f168" fmla="*/ f133 1 f88"/>
                  <a:gd name="f169" fmla="*/ f134 1 f89"/>
                  <a:gd name="f170" fmla="*/ f135 1 f88"/>
                  <a:gd name="f171" fmla="*/ f136 1 f89"/>
                  <a:gd name="f172" fmla="*/ f137 1 f88"/>
                  <a:gd name="f173" fmla="*/ f138 1 f89"/>
                  <a:gd name="f174" fmla="*/ f139 1 f88"/>
                  <a:gd name="f175" fmla="*/ f140 1 f89"/>
                  <a:gd name="f176" fmla="*/ f141 1 f88"/>
                  <a:gd name="f177" fmla="*/ f142 1 f88"/>
                  <a:gd name="f178" fmla="*/ f143 1 f89"/>
                  <a:gd name="f179" fmla="*/ f144 1 f88"/>
                  <a:gd name="f180" fmla="*/ f145 1 f89"/>
                  <a:gd name="f181" fmla="*/ f146 1 f88"/>
                  <a:gd name="f182" fmla="*/ f147 1 f89"/>
                  <a:gd name="f183" fmla="*/ f148 1 f88"/>
                  <a:gd name="f184" fmla="*/ f149 1 f89"/>
                  <a:gd name="f185" fmla="*/ f150 1 f88"/>
                  <a:gd name="f186" fmla="*/ f151 1 f89"/>
                  <a:gd name="f187" fmla="*/ f152 1 f89"/>
                  <a:gd name="f188" fmla="*/ f153 f79 1"/>
                  <a:gd name="f189" fmla="*/ f154 f79 1"/>
                  <a:gd name="f190" fmla="*/ f156 f80 1"/>
                  <a:gd name="f191" fmla="*/ f155 f80 1"/>
                  <a:gd name="f192" fmla="*/ f157 f79 1"/>
                  <a:gd name="f193" fmla="*/ f158 f80 1"/>
                  <a:gd name="f194" fmla="*/ f159 f79 1"/>
                  <a:gd name="f195" fmla="*/ f160 f80 1"/>
                  <a:gd name="f196" fmla="*/ f161 f79 1"/>
                  <a:gd name="f197" fmla="*/ f162 f80 1"/>
                  <a:gd name="f198" fmla="*/ f163 f79 1"/>
                  <a:gd name="f199" fmla="*/ f164 f79 1"/>
                  <a:gd name="f200" fmla="*/ f165 f80 1"/>
                  <a:gd name="f201" fmla="*/ f166 f79 1"/>
                  <a:gd name="f202" fmla="*/ f167 f80 1"/>
                  <a:gd name="f203" fmla="*/ f168 f79 1"/>
                  <a:gd name="f204" fmla="*/ f169 f80 1"/>
                  <a:gd name="f205" fmla="*/ f170 f79 1"/>
                  <a:gd name="f206" fmla="*/ f171 f80 1"/>
                  <a:gd name="f207" fmla="*/ f172 f79 1"/>
                  <a:gd name="f208" fmla="*/ f173 f80 1"/>
                  <a:gd name="f209" fmla="*/ f174 f79 1"/>
                  <a:gd name="f210" fmla="*/ f175 f80 1"/>
                  <a:gd name="f211" fmla="*/ f176 f79 1"/>
                  <a:gd name="f212" fmla="*/ f177 f79 1"/>
                  <a:gd name="f213" fmla="*/ f178 f80 1"/>
                  <a:gd name="f214" fmla="*/ f179 f79 1"/>
                  <a:gd name="f215" fmla="*/ f180 f80 1"/>
                  <a:gd name="f216" fmla="*/ f181 f79 1"/>
                  <a:gd name="f217" fmla="*/ f182 f80 1"/>
                  <a:gd name="f218" fmla="*/ f183 f79 1"/>
                  <a:gd name="f219" fmla="*/ f184 f80 1"/>
                  <a:gd name="f220" fmla="*/ f185 f79 1"/>
                  <a:gd name="f221" fmla="*/ f186 f80 1"/>
                  <a:gd name="f222" fmla="*/ f187 f8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121">
                    <a:pos x="f192" y="f193"/>
                  </a:cxn>
                  <a:cxn ang="f121">
                    <a:pos x="f194" y="f195"/>
                  </a:cxn>
                  <a:cxn ang="f121">
                    <a:pos x="f196" y="f197"/>
                  </a:cxn>
                  <a:cxn ang="f121">
                    <a:pos x="f198" y="f195"/>
                  </a:cxn>
                  <a:cxn ang="f121">
                    <a:pos x="f199" y="f200"/>
                  </a:cxn>
                  <a:cxn ang="f121">
                    <a:pos x="f201" y="f202"/>
                  </a:cxn>
                  <a:cxn ang="f121">
                    <a:pos x="f203" y="f204"/>
                  </a:cxn>
                  <a:cxn ang="f121">
                    <a:pos x="f205" y="f193"/>
                  </a:cxn>
                  <a:cxn ang="f121">
                    <a:pos x="f205" y="f206"/>
                  </a:cxn>
                  <a:cxn ang="f121">
                    <a:pos x="f207" y="f208"/>
                  </a:cxn>
                  <a:cxn ang="f121">
                    <a:pos x="f209" y="f210"/>
                  </a:cxn>
                  <a:cxn ang="f121">
                    <a:pos x="f211" y="f210"/>
                  </a:cxn>
                  <a:cxn ang="f121">
                    <a:pos x="f212" y="f213"/>
                  </a:cxn>
                  <a:cxn ang="f121">
                    <a:pos x="f214" y="f215"/>
                  </a:cxn>
                  <a:cxn ang="f121">
                    <a:pos x="f216" y="f217"/>
                  </a:cxn>
                  <a:cxn ang="f121">
                    <a:pos x="f218" y="f219"/>
                  </a:cxn>
                  <a:cxn ang="f121">
                    <a:pos x="f220" y="f221"/>
                  </a:cxn>
                  <a:cxn ang="f121">
                    <a:pos x="f192" y="f222"/>
                  </a:cxn>
                  <a:cxn ang="f121">
                    <a:pos x="f192" y="f193"/>
                  </a:cxn>
                </a:cxnLst>
                <a:rect l="f188" t="f191" r="f189" b="f190"/>
                <a:pathLst>
                  <a:path w="381428" h="289381">
                    <a:moveTo>
                      <a:pt x="f8" y="f9"/>
                    </a:moveTo>
                    <a:cubicBezTo>
                      <a:pt x="f10" y="f11"/>
                      <a:pt x="f12" y="f11"/>
                      <a:pt x="f13" y="f14"/>
                    </a:cubicBezTo>
                    <a:cubicBezTo>
                      <a:pt x="f15" y="f16"/>
                      <a:pt x="f17" y="f18"/>
                      <a:pt x="f19" y="f20"/>
                    </a:cubicBezTo>
                    <a:cubicBezTo>
                      <a:pt x="f21" y="f22"/>
                      <a:pt x="f23" y="f16"/>
                      <a:pt x="f24" y="f14"/>
                    </a:cubicBezTo>
                    <a:cubicBezTo>
                      <a:pt x="f25" y="f26"/>
                      <a:pt x="f27" y="f28"/>
                      <a:pt x="f23" y="f29"/>
                    </a:cubicBezTo>
                    <a:cubicBezTo>
                      <a:pt x="f30" y="f5"/>
                      <a:pt x="f31" y="f29"/>
                      <a:pt x="f32" y="f33"/>
                    </a:cubicBezTo>
                    <a:cubicBezTo>
                      <a:pt x="f34" y="f28"/>
                      <a:pt x="f35" y="f36"/>
                      <a:pt x="f37" y="f38"/>
                    </a:cubicBezTo>
                    <a:cubicBezTo>
                      <a:pt x="f39" y="f40"/>
                      <a:pt x="f41" y="f9"/>
                      <a:pt x="f41" y="f9"/>
                    </a:cubicBezTo>
                    <a:lnTo>
                      <a:pt x="f41" y="f5"/>
                    </a:lnTo>
                    <a:cubicBezTo>
                      <a:pt x="f41" y="f5"/>
                      <a:pt x="f42" y="f28"/>
                      <a:pt x="f5" y="f43"/>
                    </a:cubicBezTo>
                    <a:cubicBezTo>
                      <a:pt x="f44" y="f45"/>
                      <a:pt x="f46" y="f47"/>
                      <a:pt x="f46" y="f48"/>
                    </a:cubicBezTo>
                    <a:cubicBezTo>
                      <a:pt x="f46" y="f48"/>
                      <a:pt x="f49" y="f48"/>
                      <a:pt x="f49" y="f48"/>
                    </a:cubicBezTo>
                    <a:cubicBezTo>
                      <a:pt x="f50" y="f48"/>
                      <a:pt x="f17" y="f51"/>
                      <a:pt x="f52" y="f53"/>
                    </a:cubicBezTo>
                    <a:cubicBezTo>
                      <a:pt x="f54" y="f55"/>
                      <a:pt x="f27" y="f56"/>
                      <a:pt x="f27" y="f56"/>
                    </a:cubicBezTo>
                    <a:cubicBezTo>
                      <a:pt x="f57" y="f58"/>
                      <a:pt x="f59" y="f58"/>
                      <a:pt x="f60" y="f61"/>
                    </a:cubicBezTo>
                    <a:cubicBezTo>
                      <a:pt x="f62" y="f63"/>
                      <a:pt x="f64" y="f65"/>
                      <a:pt x="f64" y="f66"/>
                    </a:cubicBezTo>
                    <a:cubicBezTo>
                      <a:pt x="f64" y="f67"/>
                      <a:pt x="f68" y="f69"/>
                      <a:pt x="f70" y="f69"/>
                    </a:cubicBezTo>
                    <a:cubicBezTo>
                      <a:pt x="f71" y="f72"/>
                      <a:pt x="f10" y="f73"/>
                      <a:pt x="f8" y="f74"/>
                    </a:cubicBezTo>
                    <a:cubicBezTo>
                      <a:pt x="f75" y="f76"/>
                      <a:pt x="f77" y="f20"/>
                      <a:pt x="f8" y="f9"/>
                    </a:cubicBezTo>
                    <a:close/>
                  </a:path>
                </a:pathLst>
              </a:custGeom>
              <a:solidFill>
                <a:srgbClr val="0B3A24"/>
              </a:solidFill>
              <a:ln w="37005" cap="rnd">
                <a:solidFill>
                  <a:srgbClr val="FFFFFF"/>
                </a:solidFill>
                <a:prstDash val="solid"/>
                <a:bevel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3429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1350" b="0" i="0" u="none" strike="noStrike" kern="1200" cap="none" spc="0" baseline="0">
                  <a:solidFill>
                    <a:srgbClr val="000000"/>
                  </a:solidFill>
                  <a:uFillTx/>
                  <a:latin typeface="Trebuchet MS"/>
                </a:endParaRPr>
              </a:p>
            </p:txBody>
          </p:sp>
          <p:sp>
            <p:nvSpPr>
              <p:cNvPr id="20" name="Freeform 23">
                <a:extLst>
                  <a:ext uri="{FF2B5EF4-FFF2-40B4-BE49-F238E27FC236}">
                    <a16:creationId xmlns:a16="http://schemas.microsoft.com/office/drawing/2014/main" id="{4BCE42F0-656A-45C7-A2B5-9103C1549BBD}"/>
                  </a:ext>
                </a:extLst>
              </p:cNvPr>
              <p:cNvSpPr/>
              <p:nvPr/>
            </p:nvSpPr>
            <p:spPr>
              <a:xfrm>
                <a:off x="8990115" y="1278614"/>
                <a:ext cx="430408" cy="544598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593124"/>
                  <a:gd name="f7" fmla="val 750482"/>
                  <a:gd name="f8" fmla="val 70242"/>
                  <a:gd name="f9" fmla="val 7414"/>
                  <a:gd name="f10" fmla="val 728300"/>
                  <a:gd name="f11" fmla="val 731997"/>
                  <a:gd name="f12" fmla="val 59312"/>
                  <a:gd name="f13" fmla="val 713512"/>
                  <a:gd name="f14" fmla="val 100090"/>
                  <a:gd name="f15" fmla="val 695028"/>
                  <a:gd name="f16" fmla="val 129746"/>
                  <a:gd name="f17" fmla="val 683937"/>
                  <a:gd name="f18" fmla="val 159402"/>
                  <a:gd name="f19" fmla="val 672846"/>
                  <a:gd name="f20" fmla="val 163109"/>
                  <a:gd name="f21" fmla="val 669149"/>
                  <a:gd name="f22" fmla="val 177937"/>
                  <a:gd name="f23" fmla="val 661755"/>
                  <a:gd name="f24" fmla="val 192765"/>
                  <a:gd name="f25" fmla="val 658058"/>
                  <a:gd name="f26" fmla="val 207593"/>
                  <a:gd name="f27" fmla="val 233543"/>
                  <a:gd name="f28" fmla="val 709816"/>
                  <a:gd name="f29" fmla="val 215008"/>
                  <a:gd name="f30" fmla="val 735694"/>
                  <a:gd name="f31" fmla="val 196472"/>
                  <a:gd name="f32" fmla="val 743088"/>
                  <a:gd name="f33" fmla="val 185351"/>
                  <a:gd name="f34" fmla="val 746785"/>
                  <a:gd name="f35" fmla="val 211301"/>
                  <a:gd name="f36" fmla="val 739391"/>
                  <a:gd name="f37" fmla="val 237250"/>
                  <a:gd name="f38" fmla="val 263199"/>
                  <a:gd name="f39" fmla="val 278027"/>
                  <a:gd name="f40" fmla="val 724603"/>
                  <a:gd name="f41" fmla="val 300269"/>
                  <a:gd name="f42" fmla="val 720906"/>
                  <a:gd name="f43" fmla="val 311390"/>
                  <a:gd name="f44" fmla="val 315097"/>
                  <a:gd name="f45" fmla="val 318804"/>
                  <a:gd name="f46" fmla="val 530105"/>
                  <a:gd name="f47" fmla="+- 0 0 -90"/>
                  <a:gd name="f48" fmla="*/ f3 1 593124"/>
                  <a:gd name="f49" fmla="*/ f4 1 750482"/>
                  <a:gd name="f50" fmla="val f5"/>
                  <a:gd name="f51" fmla="val f6"/>
                  <a:gd name="f52" fmla="val f7"/>
                  <a:gd name="f53" fmla="*/ f47 f0 1"/>
                  <a:gd name="f54" fmla="+- f52 0 f50"/>
                  <a:gd name="f55" fmla="+- f51 0 f50"/>
                  <a:gd name="f56" fmla="*/ f53 1 f2"/>
                  <a:gd name="f57" fmla="*/ f55 1 593124"/>
                  <a:gd name="f58" fmla="*/ f54 1 750482"/>
                  <a:gd name="f59" fmla="*/ 0 f55 1"/>
                  <a:gd name="f60" fmla="*/ 70242 f54 1"/>
                  <a:gd name="f61" fmla="*/ 7414 f55 1"/>
                  <a:gd name="f62" fmla="*/ 728300 f54 1"/>
                  <a:gd name="f63" fmla="*/ 731997 f54 1"/>
                  <a:gd name="f64" fmla="*/ 100090 f55 1"/>
                  <a:gd name="f65" fmla="*/ 695028 f54 1"/>
                  <a:gd name="f66" fmla="*/ 163109 f55 1"/>
                  <a:gd name="f67" fmla="*/ 669149 f54 1"/>
                  <a:gd name="f68" fmla="*/ 207593 f55 1"/>
                  <a:gd name="f69" fmla="*/ 661755 f54 1"/>
                  <a:gd name="f70" fmla="*/ 215008 f55 1"/>
                  <a:gd name="f71" fmla="*/ 185351 f55 1"/>
                  <a:gd name="f72" fmla="*/ 746785 f54 1"/>
                  <a:gd name="f73" fmla="*/ 263199 f55 1"/>
                  <a:gd name="f74" fmla="*/ 311390 f55 1"/>
                  <a:gd name="f75" fmla="*/ 318804 f55 1"/>
                  <a:gd name="f76" fmla="*/ 750482 f54 1"/>
                  <a:gd name="f77" fmla="*/ 530105 f55 1"/>
                  <a:gd name="f78" fmla="*/ 720906 f54 1"/>
                  <a:gd name="f79" fmla="*/ 593124 f55 1"/>
                  <a:gd name="f80" fmla="*/ 0 f54 1"/>
                  <a:gd name="f81" fmla="+- f56 0 f1"/>
                  <a:gd name="f82" fmla="*/ f59 1 593124"/>
                  <a:gd name="f83" fmla="*/ f60 1 750482"/>
                  <a:gd name="f84" fmla="*/ f61 1 593124"/>
                  <a:gd name="f85" fmla="*/ f62 1 750482"/>
                  <a:gd name="f86" fmla="*/ f63 1 750482"/>
                  <a:gd name="f87" fmla="*/ f64 1 593124"/>
                  <a:gd name="f88" fmla="*/ f65 1 750482"/>
                  <a:gd name="f89" fmla="*/ f66 1 593124"/>
                  <a:gd name="f90" fmla="*/ f67 1 750482"/>
                  <a:gd name="f91" fmla="*/ f68 1 593124"/>
                  <a:gd name="f92" fmla="*/ f69 1 750482"/>
                  <a:gd name="f93" fmla="*/ f70 1 593124"/>
                  <a:gd name="f94" fmla="*/ f71 1 593124"/>
                  <a:gd name="f95" fmla="*/ f72 1 750482"/>
                  <a:gd name="f96" fmla="*/ f73 1 593124"/>
                  <a:gd name="f97" fmla="*/ f74 1 593124"/>
                  <a:gd name="f98" fmla="*/ f75 1 593124"/>
                  <a:gd name="f99" fmla="*/ f76 1 750482"/>
                  <a:gd name="f100" fmla="*/ f77 1 593124"/>
                  <a:gd name="f101" fmla="*/ f78 1 750482"/>
                  <a:gd name="f102" fmla="*/ f79 1 593124"/>
                  <a:gd name="f103" fmla="*/ f80 1 750482"/>
                  <a:gd name="f104" fmla="*/ f50 1 f57"/>
                  <a:gd name="f105" fmla="*/ f51 1 f57"/>
                  <a:gd name="f106" fmla="*/ f50 1 f58"/>
                  <a:gd name="f107" fmla="*/ f52 1 f58"/>
                  <a:gd name="f108" fmla="*/ f82 1 f57"/>
                  <a:gd name="f109" fmla="*/ f83 1 f58"/>
                  <a:gd name="f110" fmla="*/ f84 1 f57"/>
                  <a:gd name="f111" fmla="*/ f85 1 f58"/>
                  <a:gd name="f112" fmla="*/ f86 1 f58"/>
                  <a:gd name="f113" fmla="*/ f87 1 f57"/>
                  <a:gd name="f114" fmla="*/ f88 1 f58"/>
                  <a:gd name="f115" fmla="*/ f89 1 f57"/>
                  <a:gd name="f116" fmla="*/ f90 1 f58"/>
                  <a:gd name="f117" fmla="*/ f91 1 f57"/>
                  <a:gd name="f118" fmla="*/ f92 1 f58"/>
                  <a:gd name="f119" fmla="*/ f93 1 f57"/>
                  <a:gd name="f120" fmla="*/ f94 1 f57"/>
                  <a:gd name="f121" fmla="*/ f95 1 f58"/>
                  <a:gd name="f122" fmla="*/ f96 1 f57"/>
                  <a:gd name="f123" fmla="*/ f97 1 f57"/>
                  <a:gd name="f124" fmla="*/ f98 1 f57"/>
                  <a:gd name="f125" fmla="*/ f99 1 f58"/>
                  <a:gd name="f126" fmla="*/ f100 1 f57"/>
                  <a:gd name="f127" fmla="*/ f101 1 f58"/>
                  <a:gd name="f128" fmla="*/ f102 1 f57"/>
                  <a:gd name="f129" fmla="*/ f103 1 f58"/>
                  <a:gd name="f130" fmla="*/ f104 f48 1"/>
                  <a:gd name="f131" fmla="*/ f105 f48 1"/>
                  <a:gd name="f132" fmla="*/ f107 f49 1"/>
                  <a:gd name="f133" fmla="*/ f106 f49 1"/>
                  <a:gd name="f134" fmla="*/ f108 f48 1"/>
                  <a:gd name="f135" fmla="*/ f109 f49 1"/>
                  <a:gd name="f136" fmla="*/ f110 f48 1"/>
                  <a:gd name="f137" fmla="*/ f111 f49 1"/>
                  <a:gd name="f138" fmla="*/ f112 f49 1"/>
                  <a:gd name="f139" fmla="*/ f113 f48 1"/>
                  <a:gd name="f140" fmla="*/ f114 f49 1"/>
                  <a:gd name="f141" fmla="*/ f115 f48 1"/>
                  <a:gd name="f142" fmla="*/ f116 f49 1"/>
                  <a:gd name="f143" fmla="*/ f117 f48 1"/>
                  <a:gd name="f144" fmla="*/ f118 f49 1"/>
                  <a:gd name="f145" fmla="*/ f119 f48 1"/>
                  <a:gd name="f146" fmla="*/ f120 f48 1"/>
                  <a:gd name="f147" fmla="*/ f121 f49 1"/>
                  <a:gd name="f148" fmla="*/ f122 f48 1"/>
                  <a:gd name="f149" fmla="*/ f123 f48 1"/>
                  <a:gd name="f150" fmla="*/ f124 f48 1"/>
                  <a:gd name="f151" fmla="*/ f125 f49 1"/>
                  <a:gd name="f152" fmla="*/ f126 f48 1"/>
                  <a:gd name="f153" fmla="*/ f127 f49 1"/>
                  <a:gd name="f154" fmla="*/ f128 f48 1"/>
                  <a:gd name="f155" fmla="*/ f129 f4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81">
                    <a:pos x="f134" y="f135"/>
                  </a:cxn>
                  <a:cxn ang="f81">
                    <a:pos x="f136" y="f137"/>
                  </a:cxn>
                  <a:cxn ang="f81">
                    <a:pos x="f136" y="f138"/>
                  </a:cxn>
                  <a:cxn ang="f81">
                    <a:pos x="f139" y="f140"/>
                  </a:cxn>
                  <a:cxn ang="f81">
                    <a:pos x="f141" y="f142"/>
                  </a:cxn>
                  <a:cxn ang="f81">
                    <a:pos x="f143" y="f144"/>
                  </a:cxn>
                  <a:cxn ang="f81">
                    <a:pos x="f145" y="f137"/>
                  </a:cxn>
                  <a:cxn ang="f81">
                    <a:pos x="f146" y="f147"/>
                  </a:cxn>
                  <a:cxn ang="f81">
                    <a:pos x="f148" y="f137"/>
                  </a:cxn>
                  <a:cxn ang="f81">
                    <a:pos x="f149" y="f138"/>
                  </a:cxn>
                  <a:cxn ang="f81">
                    <a:pos x="f150" y="f151"/>
                  </a:cxn>
                  <a:cxn ang="f81">
                    <a:pos x="f152" y="f153"/>
                  </a:cxn>
                  <a:cxn ang="f81">
                    <a:pos x="f154" y="f155"/>
                  </a:cxn>
                  <a:cxn ang="f81">
                    <a:pos x="f134" y="f135"/>
                  </a:cxn>
                </a:cxnLst>
                <a:rect l="f130" t="f133" r="f131" b="f132"/>
                <a:pathLst>
                  <a:path w="593124" h="750482">
                    <a:moveTo>
                      <a:pt x="f5" y="f8"/>
                    </a:moveTo>
                    <a:lnTo>
                      <a:pt x="f9" y="f10"/>
                    </a:lnTo>
                    <a:lnTo>
                      <a:pt x="f9" y="f11"/>
                    </a:lnTo>
                    <a:cubicBezTo>
                      <a:pt x="f9" y="f11"/>
                      <a:pt x="f12" y="f13"/>
                      <a:pt x="f14" y="f15"/>
                    </a:cubicBezTo>
                    <a:cubicBezTo>
                      <a:pt x="f16" y="f17"/>
                      <a:pt x="f18" y="f19"/>
                      <a:pt x="f20" y="f21"/>
                    </a:cubicBezTo>
                    <a:cubicBezTo>
                      <a:pt x="f22" y="f23"/>
                      <a:pt x="f24" y="f25"/>
                      <a:pt x="f26" y="f23"/>
                    </a:cubicBezTo>
                    <a:cubicBezTo>
                      <a:pt x="f27" y="f21"/>
                      <a:pt x="f27" y="f28"/>
                      <a:pt x="f29" y="f10"/>
                    </a:cubicBezTo>
                    <a:cubicBezTo>
                      <a:pt x="f26" y="f30"/>
                      <a:pt x="f31" y="f32"/>
                      <a:pt x="f33" y="f34"/>
                    </a:cubicBezTo>
                    <a:cubicBezTo>
                      <a:pt x="f35" y="f36"/>
                      <a:pt x="f37" y="f30"/>
                      <a:pt x="f38" y="f10"/>
                    </a:cubicBezTo>
                    <a:cubicBezTo>
                      <a:pt x="f39" y="f40"/>
                      <a:pt x="f41" y="f42"/>
                      <a:pt x="f43" y="f11"/>
                    </a:cubicBezTo>
                    <a:cubicBezTo>
                      <a:pt x="f44" y="f30"/>
                      <a:pt x="f45" y="f32"/>
                      <a:pt x="f45" y="f7"/>
                    </a:cubicBezTo>
                    <a:lnTo>
                      <a:pt x="f46" y="f42"/>
                    </a:lnTo>
                    <a:lnTo>
                      <a:pt x="f6" y="f5"/>
                    </a:lnTo>
                    <a:lnTo>
                      <a:pt x="f5" y="f8"/>
                    </a:lnTo>
                    <a:close/>
                  </a:path>
                </a:pathLst>
              </a:custGeom>
              <a:solidFill>
                <a:srgbClr val="0B3A24"/>
              </a:solidFill>
              <a:ln w="37005" cap="rnd">
                <a:solidFill>
                  <a:srgbClr val="FFFFFF"/>
                </a:solidFill>
                <a:prstDash val="solid"/>
                <a:bevel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3429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1350" b="0" i="0" u="none" strike="noStrike" kern="1200" cap="none" spc="0" baseline="0">
                  <a:solidFill>
                    <a:srgbClr val="000000"/>
                  </a:solidFill>
                  <a:uFillTx/>
                  <a:latin typeface="Trebuchet MS"/>
                </a:endParaRPr>
              </a:p>
            </p:txBody>
          </p:sp>
          <p:sp>
            <p:nvSpPr>
              <p:cNvPr id="21" name="Freeform 25">
                <a:extLst>
                  <a:ext uri="{FF2B5EF4-FFF2-40B4-BE49-F238E27FC236}">
                    <a16:creationId xmlns:a16="http://schemas.microsoft.com/office/drawing/2014/main" id="{6110C4CA-0CAE-4CB3-A4B5-42CC23B98A02}"/>
                  </a:ext>
                </a:extLst>
              </p:cNvPr>
              <p:cNvSpPr/>
              <p:nvPr/>
            </p:nvSpPr>
            <p:spPr>
              <a:xfrm>
                <a:off x="8586234" y="1421471"/>
                <a:ext cx="364260" cy="33467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501973"/>
                  <a:gd name="f7" fmla="val 461195"/>
                  <a:gd name="f8" fmla="val 493549"/>
                  <a:gd name="f9" fmla="val 435317"/>
                  <a:gd name="f10" fmla="val 463893"/>
                  <a:gd name="f11" fmla="val 434237"/>
                  <a:gd name="f12" fmla="val 439014"/>
                  <a:gd name="f13" fmla="val 404581"/>
                  <a:gd name="f14" fmla="val 293370"/>
                  <a:gd name="f15" fmla="val 442710"/>
                  <a:gd name="f16" fmla="val 178452"/>
                  <a:gd name="f17" fmla="val 450104"/>
                  <a:gd name="f18" fmla="val 67241"/>
                  <a:gd name="f19" fmla="val 52413"/>
                  <a:gd name="f20" fmla="val 41292"/>
                  <a:gd name="f21" fmla="val 30171"/>
                  <a:gd name="f22" fmla="val 427923"/>
                  <a:gd name="f23" fmla="val 19050"/>
                  <a:gd name="f24" fmla="val 420529"/>
                  <a:gd name="f25" fmla="val 402044"/>
                  <a:gd name="f26" fmla="val 22757"/>
                  <a:gd name="f27" fmla="val 376165"/>
                  <a:gd name="f28" fmla="val 37585"/>
                  <a:gd name="f29" fmla="val 313317"/>
                  <a:gd name="f30" fmla="val 159917"/>
                  <a:gd name="f31" fmla="val 73015"/>
                  <a:gd name="f32" fmla="val 208108"/>
                  <a:gd name="f33" fmla="val 17561"/>
                  <a:gd name="f34" fmla="val 211815"/>
                  <a:gd name="f35" fmla="val 13864"/>
                  <a:gd name="f36" fmla="val 6470"/>
                  <a:gd name="f37" fmla="val 2773"/>
                  <a:gd name="f38" fmla="val 204401"/>
                  <a:gd name="f39" fmla="val -924"/>
                  <a:gd name="f40" fmla="val 196987"/>
                  <a:gd name="f41" fmla="val 193280"/>
                  <a:gd name="f42" fmla="val 148796"/>
                  <a:gd name="f43" fmla="val 54530"/>
                  <a:gd name="f44" fmla="val 298529"/>
                  <a:gd name="f45" fmla="val 4222"/>
                  <a:gd name="f46" fmla="val 368771"/>
                  <a:gd name="f47" fmla="val 515"/>
                  <a:gd name="f48" fmla="val 379862"/>
                  <a:gd name="f49" fmla="val -6899"/>
                  <a:gd name="f50" fmla="val 416832"/>
                  <a:gd name="f51" fmla="val 15343"/>
                  <a:gd name="f52" fmla="val 26464"/>
                  <a:gd name="f53" fmla="val 48706"/>
                  <a:gd name="f54" fmla="val 453801"/>
                  <a:gd name="f55" fmla="val 63534"/>
                  <a:gd name="f56" fmla="val 457498"/>
                  <a:gd name="f57" fmla="val 108018"/>
                  <a:gd name="f58" fmla="val 156210"/>
                  <a:gd name="f59" fmla="val 271128"/>
                  <a:gd name="f60" fmla="val 337854"/>
                  <a:gd name="f61" fmla="val 489842"/>
                  <a:gd name="f62" fmla="val 500963"/>
                  <a:gd name="f63" fmla="val 446407"/>
                  <a:gd name="f64" fmla="val 504670"/>
                  <a:gd name="f65" fmla="val 497256"/>
                  <a:gd name="f66" fmla="+- 0 0 -90"/>
                  <a:gd name="f67" fmla="*/ f3 1 501973"/>
                  <a:gd name="f68" fmla="*/ f4 1 461195"/>
                  <a:gd name="f69" fmla="val f5"/>
                  <a:gd name="f70" fmla="val f6"/>
                  <a:gd name="f71" fmla="val f7"/>
                  <a:gd name="f72" fmla="*/ f66 f0 1"/>
                  <a:gd name="f73" fmla="+- f71 0 f69"/>
                  <a:gd name="f74" fmla="+- f70 0 f69"/>
                  <a:gd name="f75" fmla="*/ f72 1 f2"/>
                  <a:gd name="f76" fmla="*/ f74 1 501973"/>
                  <a:gd name="f77" fmla="*/ f73 1 461195"/>
                  <a:gd name="f78" fmla="*/ 493549 f74 1"/>
                  <a:gd name="f79" fmla="*/ 435317 f73 1"/>
                  <a:gd name="f80" fmla="*/ 404581 f74 1"/>
                  <a:gd name="f81" fmla="*/ 439014 f73 1"/>
                  <a:gd name="f82" fmla="*/ 67241 f74 1"/>
                  <a:gd name="f83" fmla="*/ 30171 f74 1"/>
                  <a:gd name="f84" fmla="*/ 427923 f73 1"/>
                  <a:gd name="f85" fmla="*/ 22757 f74 1"/>
                  <a:gd name="f86" fmla="*/ 376165 f73 1"/>
                  <a:gd name="f87" fmla="*/ 208108 f74 1"/>
                  <a:gd name="f88" fmla="*/ 17561 f73 1"/>
                  <a:gd name="f89" fmla="*/ 2773 f73 1"/>
                  <a:gd name="f90" fmla="*/ 193280 f74 1"/>
                  <a:gd name="f91" fmla="*/ 4222 f74 1"/>
                  <a:gd name="f92" fmla="*/ 368771 f73 1"/>
                  <a:gd name="f93" fmla="*/ 15343 f74 1"/>
                  <a:gd name="f94" fmla="*/ 63534 f74 1"/>
                  <a:gd name="f95" fmla="*/ 457498 f73 1"/>
                  <a:gd name="f96" fmla="*/ 204401 f74 1"/>
                  <a:gd name="f97" fmla="*/ 461195 f73 1"/>
                  <a:gd name="f98" fmla="*/ 453801 f73 1"/>
                  <a:gd name="f99" fmla="*/ 489842 f74 1"/>
                  <a:gd name="f100" fmla="*/ 450104 f73 1"/>
                  <a:gd name="f101" fmla="*/ 500963 f74 1"/>
                  <a:gd name="f102" fmla="+- f75 0 f1"/>
                  <a:gd name="f103" fmla="*/ f78 1 501973"/>
                  <a:gd name="f104" fmla="*/ f79 1 461195"/>
                  <a:gd name="f105" fmla="*/ f80 1 501973"/>
                  <a:gd name="f106" fmla="*/ f81 1 461195"/>
                  <a:gd name="f107" fmla="*/ f82 1 501973"/>
                  <a:gd name="f108" fmla="*/ f83 1 501973"/>
                  <a:gd name="f109" fmla="*/ f84 1 461195"/>
                  <a:gd name="f110" fmla="*/ f85 1 501973"/>
                  <a:gd name="f111" fmla="*/ f86 1 461195"/>
                  <a:gd name="f112" fmla="*/ f87 1 501973"/>
                  <a:gd name="f113" fmla="*/ f88 1 461195"/>
                  <a:gd name="f114" fmla="*/ f89 1 461195"/>
                  <a:gd name="f115" fmla="*/ f90 1 501973"/>
                  <a:gd name="f116" fmla="*/ f91 1 501973"/>
                  <a:gd name="f117" fmla="*/ f92 1 461195"/>
                  <a:gd name="f118" fmla="*/ f93 1 501973"/>
                  <a:gd name="f119" fmla="*/ f94 1 501973"/>
                  <a:gd name="f120" fmla="*/ f95 1 461195"/>
                  <a:gd name="f121" fmla="*/ f96 1 501973"/>
                  <a:gd name="f122" fmla="*/ f97 1 461195"/>
                  <a:gd name="f123" fmla="*/ f98 1 461195"/>
                  <a:gd name="f124" fmla="*/ f99 1 501973"/>
                  <a:gd name="f125" fmla="*/ f100 1 461195"/>
                  <a:gd name="f126" fmla="*/ f101 1 501973"/>
                  <a:gd name="f127" fmla="*/ f69 1 f76"/>
                  <a:gd name="f128" fmla="*/ f70 1 f76"/>
                  <a:gd name="f129" fmla="*/ f69 1 f77"/>
                  <a:gd name="f130" fmla="*/ f71 1 f77"/>
                  <a:gd name="f131" fmla="*/ f103 1 f76"/>
                  <a:gd name="f132" fmla="*/ f104 1 f77"/>
                  <a:gd name="f133" fmla="*/ f105 1 f76"/>
                  <a:gd name="f134" fmla="*/ f106 1 f77"/>
                  <a:gd name="f135" fmla="*/ f107 1 f76"/>
                  <a:gd name="f136" fmla="*/ f108 1 f76"/>
                  <a:gd name="f137" fmla="*/ f109 1 f77"/>
                  <a:gd name="f138" fmla="*/ f110 1 f76"/>
                  <a:gd name="f139" fmla="*/ f111 1 f77"/>
                  <a:gd name="f140" fmla="*/ f112 1 f76"/>
                  <a:gd name="f141" fmla="*/ f113 1 f77"/>
                  <a:gd name="f142" fmla="*/ f114 1 f77"/>
                  <a:gd name="f143" fmla="*/ f115 1 f76"/>
                  <a:gd name="f144" fmla="*/ f116 1 f76"/>
                  <a:gd name="f145" fmla="*/ f117 1 f77"/>
                  <a:gd name="f146" fmla="*/ f118 1 f76"/>
                  <a:gd name="f147" fmla="*/ f119 1 f76"/>
                  <a:gd name="f148" fmla="*/ f120 1 f77"/>
                  <a:gd name="f149" fmla="*/ f121 1 f76"/>
                  <a:gd name="f150" fmla="*/ f122 1 f77"/>
                  <a:gd name="f151" fmla="*/ f123 1 f77"/>
                  <a:gd name="f152" fmla="*/ f124 1 f76"/>
                  <a:gd name="f153" fmla="*/ f125 1 f77"/>
                  <a:gd name="f154" fmla="*/ f126 1 f76"/>
                  <a:gd name="f155" fmla="*/ f127 f67 1"/>
                  <a:gd name="f156" fmla="*/ f128 f67 1"/>
                  <a:gd name="f157" fmla="*/ f130 f68 1"/>
                  <a:gd name="f158" fmla="*/ f129 f68 1"/>
                  <a:gd name="f159" fmla="*/ f131 f67 1"/>
                  <a:gd name="f160" fmla="*/ f132 f68 1"/>
                  <a:gd name="f161" fmla="*/ f133 f67 1"/>
                  <a:gd name="f162" fmla="*/ f134 f68 1"/>
                  <a:gd name="f163" fmla="*/ f135 f67 1"/>
                  <a:gd name="f164" fmla="*/ f136 f67 1"/>
                  <a:gd name="f165" fmla="*/ f137 f68 1"/>
                  <a:gd name="f166" fmla="*/ f138 f67 1"/>
                  <a:gd name="f167" fmla="*/ f139 f68 1"/>
                  <a:gd name="f168" fmla="*/ f140 f67 1"/>
                  <a:gd name="f169" fmla="*/ f141 f68 1"/>
                  <a:gd name="f170" fmla="*/ f142 f68 1"/>
                  <a:gd name="f171" fmla="*/ f143 f67 1"/>
                  <a:gd name="f172" fmla="*/ f144 f67 1"/>
                  <a:gd name="f173" fmla="*/ f145 f68 1"/>
                  <a:gd name="f174" fmla="*/ f146 f67 1"/>
                  <a:gd name="f175" fmla="*/ f147 f67 1"/>
                  <a:gd name="f176" fmla="*/ f148 f68 1"/>
                  <a:gd name="f177" fmla="*/ f149 f67 1"/>
                  <a:gd name="f178" fmla="*/ f150 f68 1"/>
                  <a:gd name="f179" fmla="*/ f151 f68 1"/>
                  <a:gd name="f180" fmla="*/ f152 f67 1"/>
                  <a:gd name="f181" fmla="*/ f153 f68 1"/>
                  <a:gd name="f182" fmla="*/ f154 f6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102">
                    <a:pos x="f159" y="f160"/>
                  </a:cxn>
                  <a:cxn ang="f102">
                    <a:pos x="f161" y="f162"/>
                  </a:cxn>
                  <a:cxn ang="f102">
                    <a:pos x="f163" y="f162"/>
                  </a:cxn>
                  <a:cxn ang="f102">
                    <a:pos x="f164" y="f165"/>
                  </a:cxn>
                  <a:cxn ang="f102">
                    <a:pos x="f166" y="f167"/>
                  </a:cxn>
                  <a:cxn ang="f102">
                    <a:pos x="f168" y="f169"/>
                  </a:cxn>
                  <a:cxn ang="f102">
                    <a:pos x="f168" y="f170"/>
                  </a:cxn>
                  <a:cxn ang="f102">
                    <a:pos x="f171" y="f170"/>
                  </a:cxn>
                  <a:cxn ang="f102">
                    <a:pos x="f172" y="f173"/>
                  </a:cxn>
                  <a:cxn ang="f102">
                    <a:pos x="f174" y="f162"/>
                  </a:cxn>
                  <a:cxn ang="f102">
                    <a:pos x="f175" y="f176"/>
                  </a:cxn>
                  <a:cxn ang="f102">
                    <a:pos x="f177" y="f178"/>
                  </a:cxn>
                  <a:cxn ang="f102">
                    <a:pos x="f161" y="f179"/>
                  </a:cxn>
                  <a:cxn ang="f102">
                    <a:pos x="f180" y="f181"/>
                  </a:cxn>
                  <a:cxn ang="f102">
                    <a:pos x="f182" y="f162"/>
                  </a:cxn>
                  <a:cxn ang="f102">
                    <a:pos x="f159" y="f160"/>
                  </a:cxn>
                </a:cxnLst>
                <a:rect l="f155" t="f158" r="f156" b="f157"/>
                <a:pathLst>
                  <a:path w="501973" h="461195">
                    <a:moveTo>
                      <a:pt x="f8" y="f9"/>
                    </a:moveTo>
                    <a:cubicBezTo>
                      <a:pt x="f10" y="f9"/>
                      <a:pt x="f11" y="f12"/>
                      <a:pt x="f13" y="f12"/>
                    </a:cubicBezTo>
                    <a:cubicBezTo>
                      <a:pt x="f14" y="f15"/>
                      <a:pt x="f16" y="f17"/>
                      <a:pt x="f18" y="f12"/>
                    </a:cubicBezTo>
                    <a:cubicBezTo>
                      <a:pt x="f19" y="f12"/>
                      <a:pt x="f20" y="f9"/>
                      <a:pt x="f21" y="f22"/>
                    </a:cubicBezTo>
                    <a:cubicBezTo>
                      <a:pt x="f23" y="f24"/>
                      <a:pt x="f23" y="f25"/>
                      <a:pt x="f26" y="f27"/>
                    </a:cubicBezTo>
                    <a:cubicBezTo>
                      <a:pt x="f28" y="f29"/>
                      <a:pt x="f30" y="f31"/>
                      <a:pt x="f32" y="f33"/>
                    </a:cubicBezTo>
                    <a:cubicBezTo>
                      <a:pt x="f34" y="f35"/>
                      <a:pt x="f34" y="f36"/>
                      <a:pt x="f32" y="f37"/>
                    </a:cubicBezTo>
                    <a:cubicBezTo>
                      <a:pt x="f38" y="f39"/>
                      <a:pt x="f40" y="f39"/>
                      <a:pt x="f41" y="f37"/>
                    </a:cubicBezTo>
                    <a:cubicBezTo>
                      <a:pt x="f42" y="f43"/>
                      <a:pt x="f23" y="f44"/>
                      <a:pt x="f45" y="f46"/>
                    </a:cubicBezTo>
                    <a:cubicBezTo>
                      <a:pt x="f47" y="f48"/>
                      <a:pt x="f49" y="f50"/>
                      <a:pt x="f51" y="f12"/>
                    </a:cubicBezTo>
                    <a:cubicBezTo>
                      <a:pt x="f52" y="f17"/>
                      <a:pt x="f53" y="f54"/>
                      <a:pt x="f55" y="f56"/>
                    </a:cubicBezTo>
                    <a:cubicBezTo>
                      <a:pt x="f57" y="f7"/>
                      <a:pt x="f58" y="f7"/>
                      <a:pt x="f38" y="f7"/>
                    </a:cubicBezTo>
                    <a:cubicBezTo>
                      <a:pt x="f59" y="f7"/>
                      <a:pt x="f60" y="f56"/>
                      <a:pt x="f13" y="f54"/>
                    </a:cubicBezTo>
                    <a:cubicBezTo>
                      <a:pt x="f11" y="f54"/>
                      <a:pt x="f10" y="f17"/>
                      <a:pt x="f61" y="f17"/>
                    </a:cubicBezTo>
                    <a:cubicBezTo>
                      <a:pt x="f8" y="f17"/>
                      <a:pt x="f62" y="f63"/>
                      <a:pt x="f62" y="f12"/>
                    </a:cubicBezTo>
                    <a:cubicBezTo>
                      <a:pt x="f64" y="f12"/>
                      <a:pt x="f65" y="f9"/>
                      <a:pt x="f8" y="f9"/>
                    </a:cubicBezTo>
                    <a:close/>
                  </a:path>
                </a:pathLst>
              </a:custGeom>
              <a:solidFill>
                <a:srgbClr val="3D4040"/>
              </a:solidFill>
              <a:ln w="3700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3429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1350" b="0" i="0" u="none" strike="noStrike" kern="1200" cap="none" spc="0" baseline="0">
                  <a:solidFill>
                    <a:srgbClr val="000000"/>
                  </a:solidFill>
                  <a:uFillTx/>
                  <a:latin typeface="Trebuchet MS"/>
                </a:endParaRPr>
              </a:p>
            </p:txBody>
          </p:sp>
          <p:sp>
            <p:nvSpPr>
              <p:cNvPr id="22" name="Freeform 26">
                <a:extLst>
                  <a:ext uri="{FF2B5EF4-FFF2-40B4-BE49-F238E27FC236}">
                    <a16:creationId xmlns:a16="http://schemas.microsoft.com/office/drawing/2014/main" id="{66490787-8E5C-4D0D-8440-86036D5B1705}"/>
                  </a:ext>
                </a:extLst>
              </p:cNvPr>
              <p:cNvSpPr/>
              <p:nvPr/>
            </p:nvSpPr>
            <p:spPr>
              <a:xfrm>
                <a:off x="10056598" y="1142570"/>
                <a:ext cx="281113" cy="197748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387393"/>
                  <a:gd name="f7" fmla="val 272504"/>
                  <a:gd name="f8" fmla="val 383843"/>
                  <a:gd name="f9" fmla="val 102445"/>
                  <a:gd name="f10" fmla="val 354187"/>
                  <a:gd name="f11" fmla="val -1070"/>
                  <a:gd name="f12" fmla="val 187371"/>
                  <a:gd name="f13" fmla="val -26949"/>
                  <a:gd name="f14" fmla="val 90988"/>
                  <a:gd name="f15" fmla="val 28506"/>
                  <a:gd name="f16" fmla="val 13141"/>
                  <a:gd name="f17" fmla="val 76566"/>
                  <a:gd name="f18" fmla="val -12808"/>
                  <a:gd name="f19" fmla="val 183778"/>
                  <a:gd name="f20" fmla="val 5727"/>
                  <a:gd name="f21" fmla="val 272505"/>
                  <a:gd name="f22" fmla="val 83574"/>
                  <a:gd name="f23" fmla="val 265111"/>
                  <a:gd name="f24" fmla="val 139180"/>
                  <a:gd name="f25" fmla="val 168990"/>
                  <a:gd name="f26" fmla="val 146594"/>
                  <a:gd name="f27" fmla="val 146808"/>
                  <a:gd name="f28" fmla="val 205906"/>
                  <a:gd name="f29" fmla="val 417207"/>
                  <a:gd name="f30" fmla="val 220747"/>
                  <a:gd name="f31" fmla="+- 0 0 -90"/>
                  <a:gd name="f32" fmla="*/ f3 1 387393"/>
                  <a:gd name="f33" fmla="*/ f4 1 272504"/>
                  <a:gd name="f34" fmla="val f5"/>
                  <a:gd name="f35" fmla="val f6"/>
                  <a:gd name="f36" fmla="val f7"/>
                  <a:gd name="f37" fmla="*/ f31 f0 1"/>
                  <a:gd name="f38" fmla="+- f36 0 f34"/>
                  <a:gd name="f39" fmla="+- f35 0 f34"/>
                  <a:gd name="f40" fmla="*/ f37 1 f2"/>
                  <a:gd name="f41" fmla="*/ f39 1 387393"/>
                  <a:gd name="f42" fmla="*/ f38 1 272504"/>
                  <a:gd name="f43" fmla="*/ 383843 f39 1"/>
                  <a:gd name="f44" fmla="*/ 102445 f38 1"/>
                  <a:gd name="f45" fmla="*/ 90988 f39 1"/>
                  <a:gd name="f46" fmla="*/ 28506 f38 1"/>
                  <a:gd name="f47" fmla="*/ 5727 f39 1"/>
                  <a:gd name="f48" fmla="*/ 272505 f38 1"/>
                  <a:gd name="f49" fmla="*/ 146594 f39 1"/>
                  <a:gd name="f50" fmla="*/ 146808 f38 1"/>
                  <a:gd name="f51" fmla="+- f40 0 f1"/>
                  <a:gd name="f52" fmla="*/ f43 1 387393"/>
                  <a:gd name="f53" fmla="*/ f44 1 272504"/>
                  <a:gd name="f54" fmla="*/ f45 1 387393"/>
                  <a:gd name="f55" fmla="*/ f46 1 272504"/>
                  <a:gd name="f56" fmla="*/ f47 1 387393"/>
                  <a:gd name="f57" fmla="*/ f48 1 272504"/>
                  <a:gd name="f58" fmla="*/ f49 1 387393"/>
                  <a:gd name="f59" fmla="*/ f50 1 272504"/>
                  <a:gd name="f60" fmla="*/ f34 1 f41"/>
                  <a:gd name="f61" fmla="*/ f35 1 f41"/>
                  <a:gd name="f62" fmla="*/ f34 1 f42"/>
                  <a:gd name="f63" fmla="*/ f36 1 f42"/>
                  <a:gd name="f64" fmla="*/ f52 1 f41"/>
                  <a:gd name="f65" fmla="*/ f53 1 f42"/>
                  <a:gd name="f66" fmla="*/ f54 1 f41"/>
                  <a:gd name="f67" fmla="*/ f55 1 f42"/>
                  <a:gd name="f68" fmla="*/ f56 1 f41"/>
                  <a:gd name="f69" fmla="*/ f57 1 f42"/>
                  <a:gd name="f70" fmla="*/ f58 1 f41"/>
                  <a:gd name="f71" fmla="*/ f59 1 f42"/>
                  <a:gd name="f72" fmla="*/ f60 f32 1"/>
                  <a:gd name="f73" fmla="*/ f61 f32 1"/>
                  <a:gd name="f74" fmla="*/ f63 f33 1"/>
                  <a:gd name="f75" fmla="*/ f62 f33 1"/>
                  <a:gd name="f76" fmla="*/ f64 f32 1"/>
                  <a:gd name="f77" fmla="*/ f65 f33 1"/>
                  <a:gd name="f78" fmla="*/ f66 f32 1"/>
                  <a:gd name="f79" fmla="*/ f67 f33 1"/>
                  <a:gd name="f80" fmla="*/ f68 f32 1"/>
                  <a:gd name="f81" fmla="*/ f69 f33 1"/>
                  <a:gd name="f82" fmla="*/ f70 f32 1"/>
                  <a:gd name="f83" fmla="*/ f71 f3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51">
                    <a:pos x="f76" y="f77"/>
                  </a:cxn>
                  <a:cxn ang="f51">
                    <a:pos x="f78" y="f79"/>
                  </a:cxn>
                  <a:cxn ang="f51">
                    <a:pos x="f80" y="f81"/>
                  </a:cxn>
                  <a:cxn ang="f51">
                    <a:pos x="f82" y="f83"/>
                  </a:cxn>
                  <a:cxn ang="f51">
                    <a:pos x="f76" y="f77"/>
                  </a:cxn>
                </a:cxnLst>
                <a:rect l="f72" t="f75" r="f73" b="f74"/>
                <a:pathLst>
                  <a:path w="387393" h="272504">
                    <a:moveTo>
                      <a:pt x="f8" y="f9"/>
                    </a:moveTo>
                    <a:cubicBezTo>
                      <a:pt x="f10" y="f11"/>
                      <a:pt x="f12" y="f13"/>
                      <a:pt x="f14" y="f15"/>
                    </a:cubicBezTo>
                    <a:cubicBezTo>
                      <a:pt x="f16" y="f17"/>
                      <a:pt x="f18" y="f19"/>
                      <a:pt x="f20" y="f21"/>
                    </a:cubicBezTo>
                    <a:cubicBezTo>
                      <a:pt x="f22" y="f23"/>
                      <a:pt x="f24" y="f25"/>
                      <a:pt x="f26" y="f27"/>
                    </a:cubicBezTo>
                    <a:cubicBezTo>
                      <a:pt x="f28" y="f19"/>
                      <a:pt x="f29" y="f30"/>
                      <a:pt x="f8" y="f9"/>
                    </a:cubicBezTo>
                    <a:close/>
                  </a:path>
                </a:pathLst>
              </a:custGeom>
              <a:solidFill>
                <a:srgbClr val="F2EEEC"/>
              </a:solidFill>
              <a:ln w="37005" cap="rnd">
                <a:solidFill>
                  <a:srgbClr val="FFFFFF"/>
                </a:solidFill>
                <a:prstDash val="solid"/>
                <a:bevel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3429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1350" b="0" i="0" u="none" strike="noStrike" kern="1200" cap="none" spc="0" baseline="0">
                  <a:solidFill>
                    <a:srgbClr val="000000"/>
                  </a:solidFill>
                  <a:uFillTx/>
                  <a:latin typeface="Trebuchet MS"/>
                </a:endParaRPr>
              </a:p>
            </p:txBody>
          </p:sp>
          <p:sp>
            <p:nvSpPr>
              <p:cNvPr id="23" name="Freeform 27">
                <a:extLst>
                  <a:ext uri="{FF2B5EF4-FFF2-40B4-BE49-F238E27FC236}">
                    <a16:creationId xmlns:a16="http://schemas.microsoft.com/office/drawing/2014/main" id="{46B12774-C302-4B47-80BB-2FDDB6FA018C}"/>
                  </a:ext>
                </a:extLst>
              </p:cNvPr>
              <p:cNvSpPr/>
              <p:nvPr/>
            </p:nvSpPr>
            <p:spPr>
              <a:xfrm>
                <a:off x="10076898" y="1249106"/>
                <a:ext cx="258747" cy="209251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356563"/>
                  <a:gd name="f7" fmla="val 288362"/>
                  <a:gd name="f8" fmla="val 122332"/>
                  <a:gd name="f9" fmla="val 114918"/>
                  <a:gd name="f10" fmla="val 18485"/>
                  <a:gd name="f11" fmla="val 66726"/>
                  <a:gd name="f12" fmla="val 99818"/>
                  <a:gd name="f13" fmla="val 122000"/>
                  <a:gd name="f14" fmla="val 3707"/>
                  <a:gd name="f15" fmla="val 162666"/>
                  <a:gd name="f16" fmla="val 25949"/>
                  <a:gd name="f17" fmla="val 203333"/>
                  <a:gd name="f18" fmla="val 59312"/>
                  <a:gd name="f19" fmla="val 236605"/>
                  <a:gd name="f20" fmla="val 96383"/>
                  <a:gd name="f21" fmla="val 269878"/>
                  <a:gd name="f22" fmla="val 144574"/>
                  <a:gd name="f23" fmla="val 288363"/>
                  <a:gd name="f24" fmla="val 196472"/>
                  <a:gd name="f25" fmla="val 344753"/>
                  <a:gd name="f26" fmla="val 284666"/>
                  <a:gd name="f27" fmla="val 385531"/>
                  <a:gd name="f28" fmla="val 133091"/>
                  <a:gd name="f29" fmla="val 337339"/>
                  <a:gd name="f30" fmla="val 22182"/>
                  <a:gd name="f31" fmla="val 281734"/>
                  <a:gd name="f32" fmla="val 51757"/>
                  <a:gd name="f33" fmla="val 159402"/>
                  <a:gd name="f34" fmla="val 25879"/>
                  <a:gd name="f35" fmla="+- 0 0 -90"/>
                  <a:gd name="f36" fmla="*/ f3 1 356563"/>
                  <a:gd name="f37" fmla="*/ f4 1 288362"/>
                  <a:gd name="f38" fmla="val f5"/>
                  <a:gd name="f39" fmla="val f6"/>
                  <a:gd name="f40" fmla="val f7"/>
                  <a:gd name="f41" fmla="*/ f35 f0 1"/>
                  <a:gd name="f42" fmla="+- f40 0 f38"/>
                  <a:gd name="f43" fmla="+- f39 0 f38"/>
                  <a:gd name="f44" fmla="*/ f41 1 f2"/>
                  <a:gd name="f45" fmla="*/ f43 1 356563"/>
                  <a:gd name="f46" fmla="*/ f42 1 288362"/>
                  <a:gd name="f47" fmla="*/ 122332 f43 1"/>
                  <a:gd name="f48" fmla="*/ 0 f42 1"/>
                  <a:gd name="f49" fmla="*/ 0 f43 1"/>
                  <a:gd name="f50" fmla="*/ 122000 f42 1"/>
                  <a:gd name="f51" fmla="*/ 59312 f43 1"/>
                  <a:gd name="f52" fmla="*/ 236605 f42 1"/>
                  <a:gd name="f53" fmla="*/ 196472 f43 1"/>
                  <a:gd name="f54" fmla="*/ 288363 f42 1"/>
                  <a:gd name="f55" fmla="*/ 337339 f43 1"/>
                  <a:gd name="f56" fmla="*/ 22182 f42 1"/>
                  <a:gd name="f57" fmla="+- f44 0 f1"/>
                  <a:gd name="f58" fmla="*/ f47 1 356563"/>
                  <a:gd name="f59" fmla="*/ f48 1 288362"/>
                  <a:gd name="f60" fmla="*/ f49 1 356563"/>
                  <a:gd name="f61" fmla="*/ f50 1 288362"/>
                  <a:gd name="f62" fmla="*/ f51 1 356563"/>
                  <a:gd name="f63" fmla="*/ f52 1 288362"/>
                  <a:gd name="f64" fmla="*/ f53 1 356563"/>
                  <a:gd name="f65" fmla="*/ f54 1 288362"/>
                  <a:gd name="f66" fmla="*/ f55 1 356563"/>
                  <a:gd name="f67" fmla="*/ f56 1 288362"/>
                  <a:gd name="f68" fmla="*/ f38 1 f45"/>
                  <a:gd name="f69" fmla="*/ f39 1 f45"/>
                  <a:gd name="f70" fmla="*/ f38 1 f46"/>
                  <a:gd name="f71" fmla="*/ f40 1 f46"/>
                  <a:gd name="f72" fmla="*/ f58 1 f45"/>
                  <a:gd name="f73" fmla="*/ f59 1 f46"/>
                  <a:gd name="f74" fmla="*/ f60 1 f45"/>
                  <a:gd name="f75" fmla="*/ f61 1 f46"/>
                  <a:gd name="f76" fmla="*/ f62 1 f45"/>
                  <a:gd name="f77" fmla="*/ f63 1 f46"/>
                  <a:gd name="f78" fmla="*/ f64 1 f45"/>
                  <a:gd name="f79" fmla="*/ f65 1 f46"/>
                  <a:gd name="f80" fmla="*/ f66 1 f45"/>
                  <a:gd name="f81" fmla="*/ f67 1 f46"/>
                  <a:gd name="f82" fmla="*/ f68 f36 1"/>
                  <a:gd name="f83" fmla="*/ f69 f36 1"/>
                  <a:gd name="f84" fmla="*/ f71 f37 1"/>
                  <a:gd name="f85" fmla="*/ f70 f37 1"/>
                  <a:gd name="f86" fmla="*/ f72 f36 1"/>
                  <a:gd name="f87" fmla="*/ f73 f37 1"/>
                  <a:gd name="f88" fmla="*/ f74 f36 1"/>
                  <a:gd name="f89" fmla="*/ f75 f37 1"/>
                  <a:gd name="f90" fmla="*/ f76 f36 1"/>
                  <a:gd name="f91" fmla="*/ f77 f37 1"/>
                  <a:gd name="f92" fmla="*/ f78 f36 1"/>
                  <a:gd name="f93" fmla="*/ f79 f37 1"/>
                  <a:gd name="f94" fmla="*/ f80 f36 1"/>
                  <a:gd name="f95" fmla="*/ f81 f3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57">
                    <a:pos x="f86" y="f87"/>
                  </a:cxn>
                  <a:cxn ang="f57">
                    <a:pos x="f88" y="f89"/>
                  </a:cxn>
                  <a:cxn ang="f57">
                    <a:pos x="f90" y="f91"/>
                  </a:cxn>
                  <a:cxn ang="f57">
                    <a:pos x="f92" y="f93"/>
                  </a:cxn>
                  <a:cxn ang="f57">
                    <a:pos x="f94" y="f95"/>
                  </a:cxn>
                  <a:cxn ang="f57">
                    <a:pos x="f86" y="f87"/>
                  </a:cxn>
                </a:cxnLst>
                <a:rect l="f82" t="f85" r="f83" b="f84"/>
                <a:pathLst>
                  <a:path w="356563" h="288362">
                    <a:moveTo>
                      <a:pt x="f8" y="f5"/>
                    </a:moveTo>
                    <a:cubicBezTo>
                      <a:pt x="f9" y="f10"/>
                      <a:pt x="f11" y="f12"/>
                      <a:pt x="f5" y="f13"/>
                    </a:cubicBezTo>
                    <a:cubicBezTo>
                      <a:pt x="f14" y="f15"/>
                      <a:pt x="f16" y="f17"/>
                      <a:pt x="f18" y="f19"/>
                    </a:cubicBezTo>
                    <a:cubicBezTo>
                      <a:pt x="f20" y="f21"/>
                      <a:pt x="f22" y="f23"/>
                      <a:pt x="f24" y="f23"/>
                    </a:cubicBezTo>
                    <a:cubicBezTo>
                      <a:pt x="f25" y="f26"/>
                      <a:pt x="f27" y="f28"/>
                      <a:pt x="f29" y="f30"/>
                    </a:cubicBezTo>
                    <a:cubicBezTo>
                      <a:pt x="f31" y="f32"/>
                      <a:pt x="f33" y="f34"/>
                      <a:pt x="f8" y="f5"/>
                    </a:cubicBezTo>
                    <a:close/>
                  </a:path>
                </a:pathLst>
              </a:custGeom>
              <a:solidFill>
                <a:srgbClr val="0B3A24"/>
              </a:solidFill>
              <a:ln w="37005" cap="rnd">
                <a:solidFill>
                  <a:srgbClr val="FFFFFF"/>
                </a:solidFill>
                <a:prstDash val="solid"/>
                <a:bevel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3429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1350" b="0" i="0" u="none" strike="noStrike" kern="1200" cap="none" spc="0" baseline="0">
                  <a:solidFill>
                    <a:srgbClr val="000000"/>
                  </a:solidFill>
                  <a:uFillTx/>
                  <a:latin typeface="Trebuchet MS"/>
                </a:endParaRPr>
              </a:p>
            </p:txBody>
          </p:sp>
          <p:sp>
            <p:nvSpPr>
              <p:cNvPr id="24" name="Freeform 24">
                <a:extLst>
                  <a:ext uri="{FF2B5EF4-FFF2-40B4-BE49-F238E27FC236}">
                    <a16:creationId xmlns:a16="http://schemas.microsoft.com/office/drawing/2014/main" id="{9E20A2EB-E808-4B18-BE9C-D6D2A572204D}"/>
                  </a:ext>
                </a:extLst>
              </p:cNvPr>
              <p:cNvSpPr/>
              <p:nvPr/>
            </p:nvSpPr>
            <p:spPr>
              <a:xfrm>
                <a:off x="9617394" y="1124026"/>
                <a:ext cx="247482" cy="418502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341046"/>
                  <a:gd name="f7" fmla="val 576725"/>
                  <a:gd name="f8" fmla="val 337340"/>
                  <a:gd name="f9" fmla="val 266906"/>
                  <a:gd name="f10" fmla="val 36970"/>
                  <a:gd name="f11" fmla="val 133453"/>
                  <a:gd name="f12" fmla="val 284666"/>
                  <a:gd name="f13" fmla="val 144574"/>
                  <a:gd name="f14" fmla="val 280969"/>
                  <a:gd name="f15" fmla="val 159402"/>
                  <a:gd name="f16" fmla="val 166816"/>
                  <a:gd name="f17" fmla="val 288363"/>
                  <a:gd name="f18" fmla="val 200179"/>
                  <a:gd name="f19" fmla="val 314241"/>
                  <a:gd name="f20" fmla="val 163109"/>
                  <a:gd name="f21" fmla="val 362302"/>
                  <a:gd name="f22" fmla="val 137160"/>
                  <a:gd name="f23" fmla="val 377090"/>
                  <a:gd name="f24" fmla="val 118625"/>
                  <a:gd name="f25" fmla="val 388180"/>
                  <a:gd name="f26" fmla="val 100090"/>
                  <a:gd name="f27" fmla="val 391877"/>
                  <a:gd name="f28" fmla="val 81555"/>
                  <a:gd name="f29" fmla="val 402968"/>
                  <a:gd name="f30" fmla="val 74141"/>
                  <a:gd name="f31" fmla="val 406665"/>
                  <a:gd name="f32" fmla="val 66727"/>
                  <a:gd name="f33" fmla="val 410362"/>
                  <a:gd name="f34" fmla="val 63020"/>
                  <a:gd name="f35" fmla="val 417756"/>
                  <a:gd name="f36" fmla="val 532362"/>
                  <a:gd name="f37" fmla="val 37070"/>
                  <a:gd name="f38" fmla="val 554543"/>
                  <a:gd name="f39" fmla="val 207594"/>
                  <a:gd name="f40" fmla="val 329029"/>
                  <a:gd name="f41" fmla="val 341047"/>
                  <a:gd name="f42" fmla="val 81333"/>
                  <a:gd name="f43" fmla="+- 0 0 -90"/>
                  <a:gd name="f44" fmla="*/ f3 1 341046"/>
                  <a:gd name="f45" fmla="*/ f4 1 576725"/>
                  <a:gd name="f46" fmla="val f5"/>
                  <a:gd name="f47" fmla="val f6"/>
                  <a:gd name="f48" fmla="val f7"/>
                  <a:gd name="f49" fmla="*/ f43 f0 1"/>
                  <a:gd name="f50" fmla="+- f48 0 f46"/>
                  <a:gd name="f51" fmla="+- f47 0 f46"/>
                  <a:gd name="f52" fmla="*/ f49 1 f2"/>
                  <a:gd name="f53" fmla="*/ f51 1 341046"/>
                  <a:gd name="f54" fmla="*/ f50 1 576725"/>
                  <a:gd name="f55" fmla="*/ 337340 f51 1"/>
                  <a:gd name="f56" fmla="*/ 0 f50 1"/>
                  <a:gd name="f57" fmla="*/ 266906 f51 1"/>
                  <a:gd name="f58" fmla="*/ 36970 f50 1"/>
                  <a:gd name="f59" fmla="*/ 133453 f51 1"/>
                  <a:gd name="f60" fmla="*/ 284666 f50 1"/>
                  <a:gd name="f61" fmla="*/ 166816 f51 1"/>
                  <a:gd name="f62" fmla="*/ 288363 f50 1"/>
                  <a:gd name="f63" fmla="*/ 137160 f51 1"/>
                  <a:gd name="f64" fmla="*/ 377090 f50 1"/>
                  <a:gd name="f65" fmla="*/ 81555 f51 1"/>
                  <a:gd name="f66" fmla="*/ 402968 f50 1"/>
                  <a:gd name="f67" fmla="*/ 63020 f51 1"/>
                  <a:gd name="f68" fmla="*/ 417756 f50 1"/>
                  <a:gd name="f69" fmla="*/ 0 f51 1"/>
                  <a:gd name="f70" fmla="*/ 532362 f50 1"/>
                  <a:gd name="f71" fmla="*/ 37070 f51 1"/>
                  <a:gd name="f72" fmla="*/ 554543 f50 1"/>
                  <a:gd name="f73" fmla="*/ 74141 f51 1"/>
                  <a:gd name="f74" fmla="*/ 576725 f50 1"/>
                  <a:gd name="f75" fmla="*/ 207594 f51 1"/>
                  <a:gd name="f76" fmla="*/ 329029 f50 1"/>
                  <a:gd name="f77" fmla="*/ 341047 f51 1"/>
                  <a:gd name="f78" fmla="*/ 81333 f50 1"/>
                  <a:gd name="f79" fmla="+- f52 0 f1"/>
                  <a:gd name="f80" fmla="*/ f55 1 341046"/>
                  <a:gd name="f81" fmla="*/ f56 1 576725"/>
                  <a:gd name="f82" fmla="*/ f57 1 341046"/>
                  <a:gd name="f83" fmla="*/ f58 1 576725"/>
                  <a:gd name="f84" fmla="*/ f59 1 341046"/>
                  <a:gd name="f85" fmla="*/ f60 1 576725"/>
                  <a:gd name="f86" fmla="*/ f61 1 341046"/>
                  <a:gd name="f87" fmla="*/ f62 1 576725"/>
                  <a:gd name="f88" fmla="*/ f63 1 341046"/>
                  <a:gd name="f89" fmla="*/ f64 1 576725"/>
                  <a:gd name="f90" fmla="*/ f65 1 341046"/>
                  <a:gd name="f91" fmla="*/ f66 1 576725"/>
                  <a:gd name="f92" fmla="*/ f67 1 341046"/>
                  <a:gd name="f93" fmla="*/ f68 1 576725"/>
                  <a:gd name="f94" fmla="*/ f69 1 341046"/>
                  <a:gd name="f95" fmla="*/ f70 1 576725"/>
                  <a:gd name="f96" fmla="*/ f71 1 341046"/>
                  <a:gd name="f97" fmla="*/ f72 1 576725"/>
                  <a:gd name="f98" fmla="*/ f73 1 341046"/>
                  <a:gd name="f99" fmla="*/ f74 1 576725"/>
                  <a:gd name="f100" fmla="*/ f75 1 341046"/>
                  <a:gd name="f101" fmla="*/ f76 1 576725"/>
                  <a:gd name="f102" fmla="*/ f77 1 341046"/>
                  <a:gd name="f103" fmla="*/ f78 1 576725"/>
                  <a:gd name="f104" fmla="*/ f46 1 f53"/>
                  <a:gd name="f105" fmla="*/ f47 1 f53"/>
                  <a:gd name="f106" fmla="*/ f46 1 f54"/>
                  <a:gd name="f107" fmla="*/ f48 1 f54"/>
                  <a:gd name="f108" fmla="*/ f80 1 f53"/>
                  <a:gd name="f109" fmla="*/ f81 1 f54"/>
                  <a:gd name="f110" fmla="*/ f82 1 f53"/>
                  <a:gd name="f111" fmla="*/ f83 1 f54"/>
                  <a:gd name="f112" fmla="*/ f84 1 f53"/>
                  <a:gd name="f113" fmla="*/ f85 1 f54"/>
                  <a:gd name="f114" fmla="*/ f86 1 f53"/>
                  <a:gd name="f115" fmla="*/ f87 1 f54"/>
                  <a:gd name="f116" fmla="*/ f88 1 f53"/>
                  <a:gd name="f117" fmla="*/ f89 1 f54"/>
                  <a:gd name="f118" fmla="*/ f90 1 f53"/>
                  <a:gd name="f119" fmla="*/ f91 1 f54"/>
                  <a:gd name="f120" fmla="*/ f92 1 f53"/>
                  <a:gd name="f121" fmla="*/ f93 1 f54"/>
                  <a:gd name="f122" fmla="*/ f94 1 f53"/>
                  <a:gd name="f123" fmla="*/ f95 1 f54"/>
                  <a:gd name="f124" fmla="*/ f96 1 f53"/>
                  <a:gd name="f125" fmla="*/ f97 1 f54"/>
                  <a:gd name="f126" fmla="*/ f98 1 f53"/>
                  <a:gd name="f127" fmla="*/ f99 1 f54"/>
                  <a:gd name="f128" fmla="*/ f100 1 f53"/>
                  <a:gd name="f129" fmla="*/ f101 1 f54"/>
                  <a:gd name="f130" fmla="*/ f102 1 f53"/>
                  <a:gd name="f131" fmla="*/ f103 1 f54"/>
                  <a:gd name="f132" fmla="*/ f104 f44 1"/>
                  <a:gd name="f133" fmla="*/ f105 f44 1"/>
                  <a:gd name="f134" fmla="*/ f107 f45 1"/>
                  <a:gd name="f135" fmla="*/ f106 f45 1"/>
                  <a:gd name="f136" fmla="*/ f108 f44 1"/>
                  <a:gd name="f137" fmla="*/ f109 f45 1"/>
                  <a:gd name="f138" fmla="*/ f110 f44 1"/>
                  <a:gd name="f139" fmla="*/ f111 f45 1"/>
                  <a:gd name="f140" fmla="*/ f112 f44 1"/>
                  <a:gd name="f141" fmla="*/ f113 f45 1"/>
                  <a:gd name="f142" fmla="*/ f114 f44 1"/>
                  <a:gd name="f143" fmla="*/ f115 f45 1"/>
                  <a:gd name="f144" fmla="*/ f116 f44 1"/>
                  <a:gd name="f145" fmla="*/ f117 f45 1"/>
                  <a:gd name="f146" fmla="*/ f118 f44 1"/>
                  <a:gd name="f147" fmla="*/ f119 f45 1"/>
                  <a:gd name="f148" fmla="*/ f120 f44 1"/>
                  <a:gd name="f149" fmla="*/ f121 f45 1"/>
                  <a:gd name="f150" fmla="*/ f122 f44 1"/>
                  <a:gd name="f151" fmla="*/ f123 f45 1"/>
                  <a:gd name="f152" fmla="*/ f124 f44 1"/>
                  <a:gd name="f153" fmla="*/ f125 f45 1"/>
                  <a:gd name="f154" fmla="*/ f126 f44 1"/>
                  <a:gd name="f155" fmla="*/ f127 f45 1"/>
                  <a:gd name="f156" fmla="*/ f128 f44 1"/>
                  <a:gd name="f157" fmla="*/ f129 f45 1"/>
                  <a:gd name="f158" fmla="*/ f130 f44 1"/>
                  <a:gd name="f159" fmla="*/ f131 f4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79">
                    <a:pos x="f136" y="f137"/>
                  </a:cxn>
                  <a:cxn ang="f79">
                    <a:pos x="f138" y="f139"/>
                  </a:cxn>
                  <a:cxn ang="f79">
                    <a:pos x="f140" y="f141"/>
                  </a:cxn>
                  <a:cxn ang="f79">
                    <a:pos x="f142" y="f143"/>
                  </a:cxn>
                  <a:cxn ang="f79">
                    <a:pos x="f144" y="f145"/>
                  </a:cxn>
                  <a:cxn ang="f79">
                    <a:pos x="f146" y="f147"/>
                  </a:cxn>
                  <a:cxn ang="f79">
                    <a:pos x="f148" y="f149"/>
                  </a:cxn>
                  <a:cxn ang="f79">
                    <a:pos x="f150" y="f151"/>
                  </a:cxn>
                  <a:cxn ang="f79">
                    <a:pos x="f152" y="f153"/>
                  </a:cxn>
                  <a:cxn ang="f79">
                    <a:pos x="f154" y="f155"/>
                  </a:cxn>
                  <a:cxn ang="f79">
                    <a:pos x="f156" y="f157"/>
                  </a:cxn>
                  <a:cxn ang="f79">
                    <a:pos x="f158" y="f159"/>
                  </a:cxn>
                  <a:cxn ang="f79">
                    <a:pos x="f136" y="f137"/>
                  </a:cxn>
                </a:cxnLst>
                <a:rect l="f132" t="f135" r="f133" b="f134"/>
                <a:pathLst>
                  <a:path w="341046" h="576725">
                    <a:moveTo>
                      <a:pt x="f8" y="f5"/>
                    </a:moveTo>
                    <a:lnTo>
                      <a:pt x="f9" y="f10"/>
                    </a:lnTo>
                    <a:lnTo>
                      <a:pt x="f11" y="f12"/>
                    </a:lnTo>
                    <a:cubicBezTo>
                      <a:pt x="f13" y="f14"/>
                      <a:pt x="f15" y="f14"/>
                      <a:pt x="f16" y="f17"/>
                    </a:cubicBezTo>
                    <a:cubicBezTo>
                      <a:pt x="f18" y="f19"/>
                      <a:pt x="f20" y="f21"/>
                      <a:pt x="f22" y="f23"/>
                    </a:cubicBezTo>
                    <a:cubicBezTo>
                      <a:pt x="f24" y="f25"/>
                      <a:pt x="f26" y="f27"/>
                      <a:pt x="f28" y="f29"/>
                    </a:cubicBezTo>
                    <a:cubicBezTo>
                      <a:pt x="f30" y="f31"/>
                      <a:pt x="f32" y="f33"/>
                      <a:pt x="f34" y="f35"/>
                    </a:cubicBezTo>
                    <a:lnTo>
                      <a:pt x="f5" y="f36"/>
                    </a:lnTo>
                    <a:lnTo>
                      <a:pt x="f37" y="f38"/>
                    </a:lnTo>
                    <a:lnTo>
                      <a:pt x="f30" y="f7"/>
                    </a:lnTo>
                    <a:lnTo>
                      <a:pt x="f39" y="f40"/>
                    </a:lnTo>
                    <a:lnTo>
                      <a:pt x="f41" y="f42"/>
                    </a:lnTo>
                    <a:lnTo>
                      <a:pt x="f8" y="f5"/>
                    </a:lnTo>
                    <a:close/>
                  </a:path>
                </a:pathLst>
              </a:custGeom>
              <a:solidFill>
                <a:srgbClr val="0B3A24"/>
              </a:solidFill>
              <a:ln w="38103" cap="flat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3429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1350" b="0" i="0" u="none" strike="noStrike" kern="1200" cap="none" spc="0" baseline="0">
                  <a:solidFill>
                    <a:srgbClr val="000000"/>
                  </a:solidFill>
                  <a:uFillTx/>
                  <a:latin typeface="Trebuchet MS"/>
                </a:endParaRPr>
              </a:p>
            </p:txBody>
          </p:sp>
          <p:sp>
            <p:nvSpPr>
              <p:cNvPr id="25" name="Freeform 29">
                <a:extLst>
                  <a:ext uri="{FF2B5EF4-FFF2-40B4-BE49-F238E27FC236}">
                    <a16:creationId xmlns:a16="http://schemas.microsoft.com/office/drawing/2014/main" id="{2EF79902-7503-45CD-B24C-820EB1FC56AC}"/>
                  </a:ext>
                </a:extLst>
              </p:cNvPr>
              <p:cNvSpPr/>
              <p:nvPr/>
            </p:nvSpPr>
            <p:spPr>
              <a:xfrm>
                <a:off x="10124986" y="1501280"/>
                <a:ext cx="209690" cy="150235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88963"/>
                  <a:gd name="f7" fmla="val 207029"/>
                  <a:gd name="f8" fmla="val 278478"/>
                  <a:gd name="f9" fmla="val 14788"/>
                  <a:gd name="f10" fmla="val 11091"/>
                  <a:gd name="f11" fmla="val 271064"/>
                  <a:gd name="f12" fmla="val 7394"/>
                  <a:gd name="f13" fmla="val 267357"/>
                  <a:gd name="f14" fmla="val 263650"/>
                  <a:gd name="f15" fmla="val 259943"/>
                  <a:gd name="f16" fmla="val 18485"/>
                  <a:gd name="f17" fmla="val 48060"/>
                  <a:gd name="f18" fmla="val 81333"/>
                  <a:gd name="f19" fmla="val 110909"/>
                  <a:gd name="f20" fmla="val 256236"/>
                  <a:gd name="f21" fmla="val 162666"/>
                  <a:gd name="f22" fmla="val 219166"/>
                  <a:gd name="f23" fmla="val 192242"/>
                  <a:gd name="f24" fmla="val 167267"/>
                  <a:gd name="f25" fmla="val 184848"/>
                  <a:gd name="f26" fmla="val 93127"/>
                  <a:gd name="f27" fmla="val 173757"/>
                  <a:gd name="f28" fmla="val 15279"/>
                  <a:gd name="f29" fmla="val 103515"/>
                  <a:gd name="f30" fmla="val 22693"/>
                  <a:gd name="f31" fmla="val 18986"/>
                  <a:gd name="f32" fmla="val 11572"/>
                  <a:gd name="f33" fmla="val 7865"/>
                  <a:gd name="f34" fmla="val 451"/>
                  <a:gd name="f35" fmla="val 3697"/>
                  <a:gd name="f36" fmla="val -6963"/>
                  <a:gd name="f37" fmla="val 114606"/>
                  <a:gd name="f38" fmla="val 78299"/>
                  <a:gd name="f39" fmla="val 195939"/>
                  <a:gd name="f40" fmla="val 163560"/>
                  <a:gd name="f41" fmla="val 170974"/>
                  <a:gd name="f42" fmla="val 174681"/>
                  <a:gd name="f43" fmla="val 182095"/>
                  <a:gd name="f44" fmla="val 237701"/>
                  <a:gd name="f45" fmla="val 274771"/>
                  <a:gd name="f46" fmla="val 285892"/>
                  <a:gd name="f47" fmla="val 118303"/>
                  <a:gd name="f48" fmla="val 293306"/>
                  <a:gd name="f49" fmla="val 77636"/>
                  <a:gd name="f50" fmla="val 44364"/>
                  <a:gd name="f51" fmla="+- 0 0 -90"/>
                  <a:gd name="f52" fmla="*/ f3 1 288963"/>
                  <a:gd name="f53" fmla="*/ f4 1 207029"/>
                  <a:gd name="f54" fmla="val f5"/>
                  <a:gd name="f55" fmla="val f6"/>
                  <a:gd name="f56" fmla="val f7"/>
                  <a:gd name="f57" fmla="*/ f51 f0 1"/>
                  <a:gd name="f58" fmla="+- f56 0 f54"/>
                  <a:gd name="f59" fmla="+- f55 0 f54"/>
                  <a:gd name="f60" fmla="*/ f57 1 f2"/>
                  <a:gd name="f61" fmla="*/ f59 1 288963"/>
                  <a:gd name="f62" fmla="*/ f58 1 207029"/>
                  <a:gd name="f63" fmla="*/ 278478 f59 1"/>
                  <a:gd name="f64" fmla="*/ 14788 f58 1"/>
                  <a:gd name="f65" fmla="*/ 267357 f59 1"/>
                  <a:gd name="f66" fmla="*/ 7394 f58 1"/>
                  <a:gd name="f67" fmla="*/ 259943 f59 1"/>
                  <a:gd name="f68" fmla="*/ 18485 f58 1"/>
                  <a:gd name="f69" fmla="*/ 110909 f58 1"/>
                  <a:gd name="f70" fmla="*/ 167267 f59 1"/>
                  <a:gd name="f71" fmla="*/ 184848 f58 1"/>
                  <a:gd name="f72" fmla="*/ 22693 f59 1"/>
                  <a:gd name="f73" fmla="*/ 11091 f58 1"/>
                  <a:gd name="f74" fmla="*/ 11572 f59 1"/>
                  <a:gd name="f75" fmla="*/ 0 f58 1"/>
                  <a:gd name="f76" fmla="*/ 451 f59 1"/>
                  <a:gd name="f77" fmla="*/ 163560 f59 1"/>
                  <a:gd name="f78" fmla="*/ 207029 f58 1"/>
                  <a:gd name="f79" fmla="*/ 182095 f59 1"/>
                  <a:gd name="f80" fmla="*/ 285892 f59 1"/>
                  <a:gd name="f81" fmla="*/ 118303 f58 1"/>
                  <a:gd name="f82" fmla="+- f60 0 f1"/>
                  <a:gd name="f83" fmla="*/ f63 1 288963"/>
                  <a:gd name="f84" fmla="*/ f64 1 207029"/>
                  <a:gd name="f85" fmla="*/ f65 1 288963"/>
                  <a:gd name="f86" fmla="*/ f66 1 207029"/>
                  <a:gd name="f87" fmla="*/ f67 1 288963"/>
                  <a:gd name="f88" fmla="*/ f68 1 207029"/>
                  <a:gd name="f89" fmla="*/ f69 1 207029"/>
                  <a:gd name="f90" fmla="*/ f70 1 288963"/>
                  <a:gd name="f91" fmla="*/ f71 1 207029"/>
                  <a:gd name="f92" fmla="*/ f72 1 288963"/>
                  <a:gd name="f93" fmla="*/ f73 1 207029"/>
                  <a:gd name="f94" fmla="*/ f74 1 288963"/>
                  <a:gd name="f95" fmla="*/ f75 1 207029"/>
                  <a:gd name="f96" fmla="*/ f76 1 288963"/>
                  <a:gd name="f97" fmla="*/ f77 1 288963"/>
                  <a:gd name="f98" fmla="*/ f78 1 207029"/>
                  <a:gd name="f99" fmla="*/ f79 1 288963"/>
                  <a:gd name="f100" fmla="*/ f80 1 288963"/>
                  <a:gd name="f101" fmla="*/ f81 1 207029"/>
                  <a:gd name="f102" fmla="*/ f54 1 f61"/>
                  <a:gd name="f103" fmla="*/ f55 1 f61"/>
                  <a:gd name="f104" fmla="*/ f54 1 f62"/>
                  <a:gd name="f105" fmla="*/ f56 1 f62"/>
                  <a:gd name="f106" fmla="*/ f83 1 f61"/>
                  <a:gd name="f107" fmla="*/ f84 1 f62"/>
                  <a:gd name="f108" fmla="*/ f85 1 f61"/>
                  <a:gd name="f109" fmla="*/ f86 1 f62"/>
                  <a:gd name="f110" fmla="*/ f87 1 f61"/>
                  <a:gd name="f111" fmla="*/ f88 1 f62"/>
                  <a:gd name="f112" fmla="*/ f89 1 f62"/>
                  <a:gd name="f113" fmla="*/ f90 1 f61"/>
                  <a:gd name="f114" fmla="*/ f91 1 f62"/>
                  <a:gd name="f115" fmla="*/ f92 1 f61"/>
                  <a:gd name="f116" fmla="*/ f93 1 f62"/>
                  <a:gd name="f117" fmla="*/ f94 1 f61"/>
                  <a:gd name="f118" fmla="*/ f95 1 f62"/>
                  <a:gd name="f119" fmla="*/ f96 1 f61"/>
                  <a:gd name="f120" fmla="*/ f97 1 f61"/>
                  <a:gd name="f121" fmla="*/ f98 1 f62"/>
                  <a:gd name="f122" fmla="*/ f99 1 f61"/>
                  <a:gd name="f123" fmla="*/ f100 1 f61"/>
                  <a:gd name="f124" fmla="*/ f101 1 f62"/>
                  <a:gd name="f125" fmla="*/ f102 f52 1"/>
                  <a:gd name="f126" fmla="*/ f103 f52 1"/>
                  <a:gd name="f127" fmla="*/ f105 f53 1"/>
                  <a:gd name="f128" fmla="*/ f104 f53 1"/>
                  <a:gd name="f129" fmla="*/ f106 f52 1"/>
                  <a:gd name="f130" fmla="*/ f107 f53 1"/>
                  <a:gd name="f131" fmla="*/ f108 f52 1"/>
                  <a:gd name="f132" fmla="*/ f109 f53 1"/>
                  <a:gd name="f133" fmla="*/ f110 f52 1"/>
                  <a:gd name="f134" fmla="*/ f111 f53 1"/>
                  <a:gd name="f135" fmla="*/ f112 f53 1"/>
                  <a:gd name="f136" fmla="*/ f113 f52 1"/>
                  <a:gd name="f137" fmla="*/ f114 f53 1"/>
                  <a:gd name="f138" fmla="*/ f115 f52 1"/>
                  <a:gd name="f139" fmla="*/ f116 f53 1"/>
                  <a:gd name="f140" fmla="*/ f117 f52 1"/>
                  <a:gd name="f141" fmla="*/ f118 f53 1"/>
                  <a:gd name="f142" fmla="*/ f119 f52 1"/>
                  <a:gd name="f143" fmla="*/ f120 f52 1"/>
                  <a:gd name="f144" fmla="*/ f121 f53 1"/>
                  <a:gd name="f145" fmla="*/ f122 f52 1"/>
                  <a:gd name="f146" fmla="*/ f123 f52 1"/>
                  <a:gd name="f147" fmla="*/ f124 f5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82">
                    <a:pos x="f129" y="f130"/>
                  </a:cxn>
                  <a:cxn ang="f82">
                    <a:pos x="f131" y="f132"/>
                  </a:cxn>
                  <a:cxn ang="f82">
                    <a:pos x="f133" y="f134"/>
                  </a:cxn>
                  <a:cxn ang="f82">
                    <a:pos x="f131" y="f135"/>
                  </a:cxn>
                  <a:cxn ang="f82">
                    <a:pos x="f136" y="f137"/>
                  </a:cxn>
                  <a:cxn ang="f82">
                    <a:pos x="f138" y="f139"/>
                  </a:cxn>
                  <a:cxn ang="f82">
                    <a:pos x="f140" y="f141"/>
                  </a:cxn>
                  <a:cxn ang="f82">
                    <a:pos x="f142" y="f139"/>
                  </a:cxn>
                  <a:cxn ang="f82">
                    <a:pos x="f143" y="f144"/>
                  </a:cxn>
                  <a:cxn ang="f82">
                    <a:pos x="f145" y="f144"/>
                  </a:cxn>
                  <a:cxn ang="f82">
                    <a:pos x="f146" y="f147"/>
                  </a:cxn>
                  <a:cxn ang="f82">
                    <a:pos x="f129" y="f130"/>
                  </a:cxn>
                </a:cxnLst>
                <a:rect l="f125" t="f128" r="f126" b="f127"/>
                <a:pathLst>
                  <a:path w="288963" h="207029">
                    <a:moveTo>
                      <a:pt x="f8" y="f9"/>
                    </a:moveTo>
                    <a:cubicBezTo>
                      <a:pt x="f8" y="f10"/>
                      <a:pt x="f11" y="f12"/>
                      <a:pt x="f13" y="f12"/>
                    </a:cubicBezTo>
                    <a:cubicBezTo>
                      <a:pt x="f14" y="f12"/>
                      <a:pt x="f15" y="f9"/>
                      <a:pt x="f15" y="f16"/>
                    </a:cubicBezTo>
                    <a:cubicBezTo>
                      <a:pt x="f13" y="f17"/>
                      <a:pt x="f11" y="f18"/>
                      <a:pt x="f13" y="f19"/>
                    </a:cubicBezTo>
                    <a:cubicBezTo>
                      <a:pt x="f20" y="f21"/>
                      <a:pt x="f22" y="f23"/>
                      <a:pt x="f24" y="f25"/>
                    </a:cubicBezTo>
                    <a:cubicBezTo>
                      <a:pt x="f26" y="f27"/>
                      <a:pt x="f28" y="f29"/>
                      <a:pt x="f30" y="f10"/>
                    </a:cubicBezTo>
                    <a:cubicBezTo>
                      <a:pt x="f30" y="f12"/>
                      <a:pt x="f31" y="f5"/>
                      <a:pt x="f32" y="f5"/>
                    </a:cubicBezTo>
                    <a:cubicBezTo>
                      <a:pt x="f33" y="f5"/>
                      <a:pt x="f34" y="f35"/>
                      <a:pt x="f34" y="f10"/>
                    </a:cubicBezTo>
                    <a:cubicBezTo>
                      <a:pt x="f36" y="f37"/>
                      <a:pt x="f38" y="f39"/>
                      <a:pt x="f40" y="f7"/>
                    </a:cubicBezTo>
                    <a:cubicBezTo>
                      <a:pt x="f41" y="f7"/>
                      <a:pt x="f42" y="f7"/>
                      <a:pt x="f43" y="f7"/>
                    </a:cubicBezTo>
                    <a:cubicBezTo>
                      <a:pt x="f44" y="f7"/>
                      <a:pt x="f45" y="f27"/>
                      <a:pt x="f46" y="f47"/>
                    </a:cubicBezTo>
                    <a:cubicBezTo>
                      <a:pt x="f48" y="f49"/>
                      <a:pt x="f46" y="f50"/>
                      <a:pt x="f8" y="f9"/>
                    </a:cubicBezTo>
                    <a:close/>
                  </a:path>
                </a:pathLst>
              </a:custGeom>
              <a:solidFill>
                <a:srgbClr val="3D4040"/>
              </a:solidFill>
              <a:ln w="3700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3429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1350" b="0" i="0" u="none" strike="noStrike" kern="1200" cap="none" spc="0" baseline="0">
                  <a:solidFill>
                    <a:srgbClr val="000000"/>
                  </a:solidFill>
                  <a:uFillTx/>
                  <a:latin typeface="Trebuchet MS"/>
                </a:endParaRPr>
              </a:p>
            </p:txBody>
          </p:sp>
          <p:sp>
            <p:nvSpPr>
              <p:cNvPr id="26" name="Freeform 32">
                <a:extLst>
                  <a:ext uri="{FF2B5EF4-FFF2-40B4-BE49-F238E27FC236}">
                    <a16:creationId xmlns:a16="http://schemas.microsoft.com/office/drawing/2014/main" id="{597451B3-A59F-4E8A-941C-09C4FF9F2BA7}"/>
                  </a:ext>
                </a:extLst>
              </p:cNvPr>
              <p:cNvSpPr/>
              <p:nvPr/>
            </p:nvSpPr>
            <p:spPr>
              <a:xfrm>
                <a:off x="9853620" y="2102516"/>
                <a:ext cx="322801" cy="66769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444843"/>
                  <a:gd name="f7" fmla="val 92013"/>
                  <a:gd name="f8" fmla="val 7414"/>
                  <a:gd name="f9" fmla="val 80922"/>
                  <a:gd name="f10" fmla="val 18535"/>
                  <a:gd name="f11" fmla="val 69831"/>
                  <a:gd name="f12" fmla="val 33363"/>
                  <a:gd name="f13" fmla="val 58740"/>
                  <a:gd name="f14" fmla="val 40777"/>
                  <a:gd name="f15" fmla="val 51347"/>
                  <a:gd name="f16" fmla="val 59312"/>
                  <a:gd name="f17" fmla="val 36559"/>
                  <a:gd name="f18" fmla="val 88969"/>
                  <a:gd name="f19" fmla="val 21771"/>
                  <a:gd name="f20" fmla="val 100090"/>
                  <a:gd name="f21" fmla="val 18074"/>
                  <a:gd name="f22" fmla="val 118625"/>
                  <a:gd name="f23" fmla="val 6983"/>
                  <a:gd name="f24" fmla="val 144574"/>
                  <a:gd name="f25" fmla="val 3286"/>
                  <a:gd name="f26" fmla="val 151988"/>
                  <a:gd name="f27" fmla="val 181644"/>
                  <a:gd name="f28" fmla="val -4108"/>
                  <a:gd name="f29" fmla="val 233543"/>
                  <a:gd name="f30" fmla="val 244664"/>
                  <a:gd name="f31" fmla="val 278027"/>
                  <a:gd name="f32" fmla="val 329925"/>
                  <a:gd name="f33" fmla="val 359582"/>
                  <a:gd name="f34" fmla="val 29165"/>
                  <a:gd name="f35" fmla="val 400359"/>
                  <a:gd name="f36" fmla="val 43953"/>
                  <a:gd name="f37" fmla="val 62437"/>
                  <a:gd name="f38" fmla="+- 0 0 -90"/>
                  <a:gd name="f39" fmla="*/ f3 1 444843"/>
                  <a:gd name="f40" fmla="*/ f4 1 92013"/>
                  <a:gd name="f41" fmla="val f5"/>
                  <a:gd name="f42" fmla="val f6"/>
                  <a:gd name="f43" fmla="val f7"/>
                  <a:gd name="f44" fmla="*/ f38 f0 1"/>
                  <a:gd name="f45" fmla="+- f43 0 f41"/>
                  <a:gd name="f46" fmla="+- f42 0 f41"/>
                  <a:gd name="f47" fmla="*/ f44 1 f2"/>
                  <a:gd name="f48" fmla="*/ f46 1 444843"/>
                  <a:gd name="f49" fmla="*/ f45 1 92013"/>
                  <a:gd name="f50" fmla="*/ 0 f46 1"/>
                  <a:gd name="f51" fmla="*/ 92013 f45 1"/>
                  <a:gd name="f52" fmla="*/ 33363 f46 1"/>
                  <a:gd name="f53" fmla="*/ 58740 f45 1"/>
                  <a:gd name="f54" fmla="*/ 88969 f46 1"/>
                  <a:gd name="f55" fmla="*/ 21771 f45 1"/>
                  <a:gd name="f56" fmla="*/ 144574 f46 1"/>
                  <a:gd name="f57" fmla="*/ 3286 f45 1"/>
                  <a:gd name="f58" fmla="*/ 233543 f46 1"/>
                  <a:gd name="f59" fmla="*/ 329925 f46 1"/>
                  <a:gd name="f60" fmla="*/ 444843 f46 1"/>
                  <a:gd name="f61" fmla="*/ 62437 f45 1"/>
                  <a:gd name="f62" fmla="+- f47 0 f1"/>
                  <a:gd name="f63" fmla="*/ f50 1 444843"/>
                  <a:gd name="f64" fmla="*/ f51 1 92013"/>
                  <a:gd name="f65" fmla="*/ f52 1 444843"/>
                  <a:gd name="f66" fmla="*/ f53 1 92013"/>
                  <a:gd name="f67" fmla="*/ f54 1 444843"/>
                  <a:gd name="f68" fmla="*/ f55 1 92013"/>
                  <a:gd name="f69" fmla="*/ f56 1 444843"/>
                  <a:gd name="f70" fmla="*/ f57 1 92013"/>
                  <a:gd name="f71" fmla="*/ f58 1 444843"/>
                  <a:gd name="f72" fmla="*/ f59 1 444843"/>
                  <a:gd name="f73" fmla="*/ f60 1 444843"/>
                  <a:gd name="f74" fmla="*/ f61 1 92013"/>
                  <a:gd name="f75" fmla="*/ f41 1 f48"/>
                  <a:gd name="f76" fmla="*/ f42 1 f48"/>
                  <a:gd name="f77" fmla="*/ f41 1 f49"/>
                  <a:gd name="f78" fmla="*/ f43 1 f49"/>
                  <a:gd name="f79" fmla="*/ f63 1 f48"/>
                  <a:gd name="f80" fmla="*/ f64 1 f49"/>
                  <a:gd name="f81" fmla="*/ f65 1 f48"/>
                  <a:gd name="f82" fmla="*/ f66 1 f49"/>
                  <a:gd name="f83" fmla="*/ f67 1 f48"/>
                  <a:gd name="f84" fmla="*/ f68 1 f49"/>
                  <a:gd name="f85" fmla="*/ f69 1 f48"/>
                  <a:gd name="f86" fmla="*/ f70 1 f49"/>
                  <a:gd name="f87" fmla="*/ f71 1 f48"/>
                  <a:gd name="f88" fmla="*/ f72 1 f48"/>
                  <a:gd name="f89" fmla="*/ f73 1 f48"/>
                  <a:gd name="f90" fmla="*/ f74 1 f49"/>
                  <a:gd name="f91" fmla="*/ f75 f39 1"/>
                  <a:gd name="f92" fmla="*/ f76 f39 1"/>
                  <a:gd name="f93" fmla="*/ f78 f40 1"/>
                  <a:gd name="f94" fmla="*/ f77 f40 1"/>
                  <a:gd name="f95" fmla="*/ f79 f39 1"/>
                  <a:gd name="f96" fmla="*/ f80 f40 1"/>
                  <a:gd name="f97" fmla="*/ f81 f39 1"/>
                  <a:gd name="f98" fmla="*/ f82 f40 1"/>
                  <a:gd name="f99" fmla="*/ f83 f39 1"/>
                  <a:gd name="f100" fmla="*/ f84 f40 1"/>
                  <a:gd name="f101" fmla="*/ f85 f39 1"/>
                  <a:gd name="f102" fmla="*/ f86 f40 1"/>
                  <a:gd name="f103" fmla="*/ f87 f39 1"/>
                  <a:gd name="f104" fmla="*/ f88 f39 1"/>
                  <a:gd name="f105" fmla="*/ f89 f39 1"/>
                  <a:gd name="f106" fmla="*/ f90 f4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62">
                    <a:pos x="f95" y="f96"/>
                  </a:cxn>
                  <a:cxn ang="f62">
                    <a:pos x="f97" y="f98"/>
                  </a:cxn>
                  <a:cxn ang="f62">
                    <a:pos x="f99" y="f100"/>
                  </a:cxn>
                  <a:cxn ang="f62">
                    <a:pos x="f101" y="f102"/>
                  </a:cxn>
                  <a:cxn ang="f62">
                    <a:pos x="f103" y="f102"/>
                  </a:cxn>
                  <a:cxn ang="f62">
                    <a:pos x="f104" y="f100"/>
                  </a:cxn>
                  <a:cxn ang="f62">
                    <a:pos x="f105" y="f106"/>
                  </a:cxn>
                </a:cxnLst>
                <a:rect l="f91" t="f94" r="f92" b="f93"/>
                <a:pathLst>
                  <a:path w="444843" h="92013">
                    <a:moveTo>
                      <a:pt x="f5" y="f7"/>
                    </a:moveTo>
                    <a:cubicBezTo>
                      <a:pt x="f8" y="f9"/>
                      <a:pt x="f10" y="f11"/>
                      <a:pt x="f12" y="f13"/>
                    </a:cubicBezTo>
                    <a:cubicBezTo>
                      <a:pt x="f14" y="f15"/>
                      <a:pt x="f16" y="f17"/>
                      <a:pt x="f18" y="f19"/>
                    </a:cubicBezTo>
                    <a:cubicBezTo>
                      <a:pt x="f20" y="f21"/>
                      <a:pt x="f22" y="f23"/>
                      <a:pt x="f24" y="f25"/>
                    </a:cubicBezTo>
                    <a:cubicBezTo>
                      <a:pt x="f26" y="f25"/>
                      <a:pt x="f27" y="f28"/>
                      <a:pt x="f29" y="f25"/>
                    </a:cubicBezTo>
                    <a:cubicBezTo>
                      <a:pt x="f30" y="f25"/>
                      <a:pt x="f31" y="f23"/>
                      <a:pt x="f32" y="f19"/>
                    </a:cubicBezTo>
                    <a:cubicBezTo>
                      <a:pt x="f33" y="f34"/>
                      <a:pt x="f35" y="f36"/>
                      <a:pt x="f6" y="f37"/>
                    </a:cubicBezTo>
                  </a:path>
                </a:pathLst>
              </a:custGeom>
              <a:noFill/>
              <a:ln w="37005" cap="rnd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3429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1350" b="0" i="0" u="none" strike="noStrike" kern="1200" cap="none" spc="0" baseline="0">
                  <a:solidFill>
                    <a:srgbClr val="000000"/>
                  </a:solidFill>
                  <a:uFillTx/>
                  <a:latin typeface="Trebuchet MS"/>
                </a:endParaRPr>
              </a:p>
            </p:txBody>
          </p:sp>
          <p:sp>
            <p:nvSpPr>
              <p:cNvPr id="27" name="Freeform 46">
                <a:extLst>
                  <a:ext uri="{FF2B5EF4-FFF2-40B4-BE49-F238E27FC236}">
                    <a16:creationId xmlns:a16="http://schemas.microsoft.com/office/drawing/2014/main" id="{15A40047-3AF0-4EE4-84DF-5BBB57021C4D}"/>
                  </a:ext>
                </a:extLst>
              </p:cNvPr>
              <p:cNvSpPr/>
              <p:nvPr/>
            </p:nvSpPr>
            <p:spPr>
              <a:xfrm>
                <a:off x="10173733" y="1799063"/>
                <a:ext cx="960348" cy="478176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1323408"/>
                  <a:gd name="f7" fmla="val 658948"/>
                  <a:gd name="f8" fmla="+- 0 0 -90"/>
                  <a:gd name="f9" fmla="*/ f3 1 1323408"/>
                  <a:gd name="f10" fmla="*/ f4 1 658948"/>
                  <a:gd name="f11" fmla="val f5"/>
                  <a:gd name="f12" fmla="val f6"/>
                  <a:gd name="f13" fmla="val f7"/>
                  <a:gd name="f14" fmla="*/ f8 f0 1"/>
                  <a:gd name="f15" fmla="+- f13 0 f11"/>
                  <a:gd name="f16" fmla="+- f12 0 f11"/>
                  <a:gd name="f17" fmla="*/ f14 1 f2"/>
                  <a:gd name="f18" fmla="*/ f16 1 1323408"/>
                  <a:gd name="f19" fmla="*/ f15 1 658948"/>
                  <a:gd name="f20" fmla="*/ 0 f16 1"/>
                  <a:gd name="f21" fmla="*/ 0 f15 1"/>
                  <a:gd name="f22" fmla="*/ 1323408 f16 1"/>
                  <a:gd name="f23" fmla="*/ 658948 f15 1"/>
                  <a:gd name="f24" fmla="+- f17 0 f1"/>
                  <a:gd name="f25" fmla="*/ f20 1 1323408"/>
                  <a:gd name="f26" fmla="*/ f21 1 658948"/>
                  <a:gd name="f27" fmla="*/ f22 1 1323408"/>
                  <a:gd name="f28" fmla="*/ f23 1 658948"/>
                  <a:gd name="f29" fmla="*/ f11 1 f18"/>
                  <a:gd name="f30" fmla="*/ f12 1 f18"/>
                  <a:gd name="f31" fmla="*/ f11 1 f19"/>
                  <a:gd name="f32" fmla="*/ f13 1 f19"/>
                  <a:gd name="f33" fmla="*/ f25 1 f18"/>
                  <a:gd name="f34" fmla="*/ f26 1 f19"/>
                  <a:gd name="f35" fmla="*/ f27 1 f18"/>
                  <a:gd name="f36" fmla="*/ f28 1 f19"/>
                  <a:gd name="f37" fmla="*/ f29 f9 1"/>
                  <a:gd name="f38" fmla="*/ f30 f9 1"/>
                  <a:gd name="f39" fmla="*/ f32 f10 1"/>
                  <a:gd name="f40" fmla="*/ f31 f10 1"/>
                  <a:gd name="f41" fmla="*/ f33 f9 1"/>
                  <a:gd name="f42" fmla="*/ f34 f10 1"/>
                  <a:gd name="f43" fmla="*/ f35 f9 1"/>
                  <a:gd name="f44" fmla="*/ f36 f1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4">
                    <a:pos x="f41" y="f42"/>
                  </a:cxn>
                  <a:cxn ang="f24">
                    <a:pos x="f43" y="f42"/>
                  </a:cxn>
                  <a:cxn ang="f24">
                    <a:pos x="f43" y="f44"/>
                  </a:cxn>
                  <a:cxn ang="f24">
                    <a:pos x="f41" y="f44"/>
                  </a:cxn>
                </a:cxnLst>
                <a:rect l="f37" t="f40" r="f38" b="f39"/>
                <a:pathLst>
                  <a:path w="1323408" h="658948">
                    <a:moveTo>
                      <a:pt x="f5" y="f5"/>
                    </a:moveTo>
                    <a:lnTo>
                      <a:pt x="f6" y="f5"/>
                    </a:lnTo>
                    <a:lnTo>
                      <a:pt x="f6" y="f7"/>
                    </a:lnTo>
                    <a:lnTo>
                      <a:pt x="f5" y="f7"/>
                    </a:lnTo>
                    <a:close/>
                  </a:path>
                </a:pathLst>
              </a:custGeom>
              <a:solidFill>
                <a:srgbClr val="0B3A24"/>
              </a:solidFill>
              <a:ln w="38103" cap="rnd">
                <a:solidFill>
                  <a:srgbClr val="FFFFFF"/>
                </a:solidFill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3429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1350" b="0" i="0" u="none" strike="noStrike" kern="1200" cap="none" spc="0" baseline="0">
                  <a:solidFill>
                    <a:srgbClr val="FFFFFF"/>
                  </a:solidFill>
                  <a:uFillTx/>
                  <a:latin typeface="Trebuchet MS"/>
                </a:endParaRPr>
              </a:p>
            </p:txBody>
          </p:sp>
          <p:sp>
            <p:nvSpPr>
              <p:cNvPr id="28" name="Freeform 34">
                <a:extLst>
                  <a:ext uri="{FF2B5EF4-FFF2-40B4-BE49-F238E27FC236}">
                    <a16:creationId xmlns:a16="http://schemas.microsoft.com/office/drawing/2014/main" id="{E407A040-E6DF-4B74-B3B8-9B42D4C3FB40}"/>
                  </a:ext>
                </a:extLst>
              </p:cNvPr>
              <p:cNvSpPr/>
              <p:nvPr/>
            </p:nvSpPr>
            <p:spPr>
              <a:xfrm>
                <a:off x="8594674" y="1431529"/>
                <a:ext cx="347014" cy="320442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478206"/>
                  <a:gd name="f7" fmla="val 441580"/>
                  <a:gd name="f8" fmla="val 189058"/>
                  <a:gd name="f9" fmla="val 181644"/>
                  <a:gd name="f10" fmla="val 11091"/>
                  <a:gd name="f11" fmla="val 100090"/>
                  <a:gd name="f12" fmla="val 147878"/>
                  <a:gd name="f13" fmla="val 59313"/>
                  <a:gd name="f14" fmla="val 221817"/>
                  <a:gd name="f15" fmla="val 51898"/>
                  <a:gd name="f16" fmla="val 232908"/>
                  <a:gd name="f17" fmla="val 44484"/>
                  <a:gd name="f18" fmla="val 247696"/>
                  <a:gd name="f19" fmla="val 33363"/>
                  <a:gd name="f20" fmla="val 277272"/>
                  <a:gd name="f21" fmla="val 29656"/>
                  <a:gd name="f22" fmla="val 284666"/>
                  <a:gd name="f23" fmla="val 14828"/>
                  <a:gd name="f24" fmla="val 317938"/>
                  <a:gd name="f25" fmla="val 3707"/>
                  <a:gd name="f26" fmla="val 351211"/>
                  <a:gd name="f27" fmla="val 354908"/>
                  <a:gd name="f28" fmla="val 369696"/>
                  <a:gd name="f29" fmla="val 384483"/>
                  <a:gd name="f30" fmla="val 391877"/>
                  <a:gd name="f31" fmla="val 399271"/>
                  <a:gd name="f32" fmla="val 7414"/>
                  <a:gd name="f33" fmla="val 406665"/>
                  <a:gd name="f34" fmla="val 410362"/>
                  <a:gd name="f35" fmla="val 417756"/>
                  <a:gd name="f36" fmla="val 22242"/>
                  <a:gd name="f37" fmla="val 425150"/>
                  <a:gd name="f38" fmla="val 428847"/>
                  <a:gd name="f39" fmla="val 37070"/>
                  <a:gd name="f40" fmla="val 432544"/>
                  <a:gd name="f41" fmla="val 81555"/>
                  <a:gd name="f42" fmla="val 436241"/>
                  <a:gd name="f43" fmla="val 103797"/>
                  <a:gd name="f44" fmla="val 122332"/>
                  <a:gd name="f45" fmla="val 129746"/>
                  <a:gd name="f46" fmla="val 140867"/>
                  <a:gd name="f47" fmla="val 439938"/>
                  <a:gd name="f48" fmla="val 443635"/>
                  <a:gd name="f49" fmla="val 248371"/>
                  <a:gd name="f50" fmla="val 259492"/>
                  <a:gd name="f51" fmla="val 311390"/>
                  <a:gd name="f52" fmla="val 385531"/>
                  <a:gd name="f53" fmla="+- 0 0 -90"/>
                  <a:gd name="f54" fmla="*/ f3 1 478206"/>
                  <a:gd name="f55" fmla="*/ f4 1 441580"/>
                  <a:gd name="f56" fmla="val f5"/>
                  <a:gd name="f57" fmla="val f6"/>
                  <a:gd name="f58" fmla="val f7"/>
                  <a:gd name="f59" fmla="*/ f53 f0 1"/>
                  <a:gd name="f60" fmla="+- f58 0 f56"/>
                  <a:gd name="f61" fmla="+- f57 0 f56"/>
                  <a:gd name="f62" fmla="*/ f59 1 f2"/>
                  <a:gd name="f63" fmla="*/ f61 1 478206"/>
                  <a:gd name="f64" fmla="*/ f60 1 441580"/>
                  <a:gd name="f65" fmla="*/ 189058 f61 1"/>
                  <a:gd name="f66" fmla="*/ 0 f60 1"/>
                  <a:gd name="f67" fmla="*/ 59313 f61 1"/>
                  <a:gd name="f68" fmla="*/ 221817 f60 1"/>
                  <a:gd name="f69" fmla="*/ 33363 f61 1"/>
                  <a:gd name="f70" fmla="*/ 277272 f60 1"/>
                  <a:gd name="f71" fmla="*/ 3707 f61 1"/>
                  <a:gd name="f72" fmla="*/ 351211 f60 1"/>
                  <a:gd name="f73" fmla="*/ 0 f61 1"/>
                  <a:gd name="f74" fmla="*/ 384483 f60 1"/>
                  <a:gd name="f75" fmla="*/ 7414 f61 1"/>
                  <a:gd name="f76" fmla="*/ 406665 f60 1"/>
                  <a:gd name="f77" fmla="*/ 22242 f61 1"/>
                  <a:gd name="f78" fmla="*/ 425150 f60 1"/>
                  <a:gd name="f79" fmla="*/ 51898 f61 1"/>
                  <a:gd name="f80" fmla="*/ 432544 f60 1"/>
                  <a:gd name="f81" fmla="*/ 103797 f61 1"/>
                  <a:gd name="f82" fmla="*/ 436241 f60 1"/>
                  <a:gd name="f83" fmla="*/ 140867 f61 1"/>
                  <a:gd name="f84" fmla="*/ 439938 f60 1"/>
                  <a:gd name="f85" fmla="*/ 259492 f61 1"/>
                  <a:gd name="f86" fmla="*/ 478206 f61 1"/>
                  <a:gd name="f87" fmla="+- f62 0 f1"/>
                  <a:gd name="f88" fmla="*/ f65 1 478206"/>
                  <a:gd name="f89" fmla="*/ f66 1 441580"/>
                  <a:gd name="f90" fmla="*/ f67 1 478206"/>
                  <a:gd name="f91" fmla="*/ f68 1 441580"/>
                  <a:gd name="f92" fmla="*/ f69 1 478206"/>
                  <a:gd name="f93" fmla="*/ f70 1 441580"/>
                  <a:gd name="f94" fmla="*/ f71 1 478206"/>
                  <a:gd name="f95" fmla="*/ f72 1 441580"/>
                  <a:gd name="f96" fmla="*/ f73 1 478206"/>
                  <a:gd name="f97" fmla="*/ f74 1 441580"/>
                  <a:gd name="f98" fmla="*/ f75 1 478206"/>
                  <a:gd name="f99" fmla="*/ f76 1 441580"/>
                  <a:gd name="f100" fmla="*/ f77 1 478206"/>
                  <a:gd name="f101" fmla="*/ f78 1 441580"/>
                  <a:gd name="f102" fmla="*/ f79 1 478206"/>
                  <a:gd name="f103" fmla="*/ f80 1 441580"/>
                  <a:gd name="f104" fmla="*/ f81 1 478206"/>
                  <a:gd name="f105" fmla="*/ f82 1 441580"/>
                  <a:gd name="f106" fmla="*/ f83 1 478206"/>
                  <a:gd name="f107" fmla="*/ f84 1 441580"/>
                  <a:gd name="f108" fmla="*/ f85 1 478206"/>
                  <a:gd name="f109" fmla="*/ f86 1 478206"/>
                  <a:gd name="f110" fmla="*/ f56 1 f63"/>
                  <a:gd name="f111" fmla="*/ f57 1 f63"/>
                  <a:gd name="f112" fmla="*/ f56 1 f64"/>
                  <a:gd name="f113" fmla="*/ f58 1 f64"/>
                  <a:gd name="f114" fmla="*/ f88 1 f63"/>
                  <a:gd name="f115" fmla="*/ f89 1 f64"/>
                  <a:gd name="f116" fmla="*/ f90 1 f63"/>
                  <a:gd name="f117" fmla="*/ f91 1 f64"/>
                  <a:gd name="f118" fmla="*/ f92 1 f63"/>
                  <a:gd name="f119" fmla="*/ f93 1 f64"/>
                  <a:gd name="f120" fmla="*/ f94 1 f63"/>
                  <a:gd name="f121" fmla="*/ f95 1 f64"/>
                  <a:gd name="f122" fmla="*/ f96 1 f63"/>
                  <a:gd name="f123" fmla="*/ f97 1 f64"/>
                  <a:gd name="f124" fmla="*/ f98 1 f63"/>
                  <a:gd name="f125" fmla="*/ f99 1 f64"/>
                  <a:gd name="f126" fmla="*/ f100 1 f63"/>
                  <a:gd name="f127" fmla="*/ f101 1 f64"/>
                  <a:gd name="f128" fmla="*/ f102 1 f63"/>
                  <a:gd name="f129" fmla="*/ f103 1 f64"/>
                  <a:gd name="f130" fmla="*/ f104 1 f63"/>
                  <a:gd name="f131" fmla="*/ f105 1 f64"/>
                  <a:gd name="f132" fmla="*/ f106 1 f63"/>
                  <a:gd name="f133" fmla="*/ f107 1 f64"/>
                  <a:gd name="f134" fmla="*/ f108 1 f63"/>
                  <a:gd name="f135" fmla="*/ f109 1 f63"/>
                  <a:gd name="f136" fmla="*/ f110 f54 1"/>
                  <a:gd name="f137" fmla="*/ f111 f54 1"/>
                  <a:gd name="f138" fmla="*/ f113 f55 1"/>
                  <a:gd name="f139" fmla="*/ f112 f55 1"/>
                  <a:gd name="f140" fmla="*/ f114 f54 1"/>
                  <a:gd name="f141" fmla="*/ f115 f55 1"/>
                  <a:gd name="f142" fmla="*/ f116 f54 1"/>
                  <a:gd name="f143" fmla="*/ f117 f55 1"/>
                  <a:gd name="f144" fmla="*/ f118 f54 1"/>
                  <a:gd name="f145" fmla="*/ f119 f55 1"/>
                  <a:gd name="f146" fmla="*/ f120 f54 1"/>
                  <a:gd name="f147" fmla="*/ f121 f55 1"/>
                  <a:gd name="f148" fmla="*/ f122 f54 1"/>
                  <a:gd name="f149" fmla="*/ f123 f55 1"/>
                  <a:gd name="f150" fmla="*/ f124 f54 1"/>
                  <a:gd name="f151" fmla="*/ f125 f55 1"/>
                  <a:gd name="f152" fmla="*/ f126 f54 1"/>
                  <a:gd name="f153" fmla="*/ f127 f55 1"/>
                  <a:gd name="f154" fmla="*/ f128 f54 1"/>
                  <a:gd name="f155" fmla="*/ f129 f55 1"/>
                  <a:gd name="f156" fmla="*/ f130 f54 1"/>
                  <a:gd name="f157" fmla="*/ f131 f55 1"/>
                  <a:gd name="f158" fmla="*/ f132 f54 1"/>
                  <a:gd name="f159" fmla="*/ f133 f55 1"/>
                  <a:gd name="f160" fmla="*/ f134 f54 1"/>
                  <a:gd name="f161" fmla="*/ f135 f5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87">
                    <a:pos x="f140" y="f141"/>
                  </a:cxn>
                  <a:cxn ang="f87">
                    <a:pos x="f142" y="f143"/>
                  </a:cxn>
                  <a:cxn ang="f87">
                    <a:pos x="f144" y="f145"/>
                  </a:cxn>
                  <a:cxn ang="f87">
                    <a:pos x="f146" y="f147"/>
                  </a:cxn>
                  <a:cxn ang="f87">
                    <a:pos x="f148" y="f149"/>
                  </a:cxn>
                  <a:cxn ang="f87">
                    <a:pos x="f150" y="f151"/>
                  </a:cxn>
                  <a:cxn ang="f87">
                    <a:pos x="f152" y="f153"/>
                  </a:cxn>
                  <a:cxn ang="f87">
                    <a:pos x="f154" y="f155"/>
                  </a:cxn>
                  <a:cxn ang="f87">
                    <a:pos x="f156" y="f157"/>
                  </a:cxn>
                  <a:cxn ang="f87">
                    <a:pos x="f158" y="f159"/>
                  </a:cxn>
                  <a:cxn ang="f87">
                    <a:pos x="f160" y="f159"/>
                  </a:cxn>
                  <a:cxn ang="f87">
                    <a:pos x="f161" y="f155"/>
                  </a:cxn>
                </a:cxnLst>
                <a:rect l="f136" t="f139" r="f137" b="f138"/>
                <a:pathLst>
                  <a:path w="478206" h="441580">
                    <a:moveTo>
                      <a:pt x="f8" y="f5"/>
                    </a:move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17" y="f18"/>
                      <a:pt x="f19" y="f20"/>
                    </a:cubicBez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5" y="f27"/>
                      <a:pt x="f5" y="f28"/>
                      <a:pt x="f5" y="f29"/>
                    </a:cubicBezTo>
                    <a:cubicBezTo>
                      <a:pt x="f5" y="f30"/>
                      <a:pt x="f5" y="f31"/>
                      <a:pt x="f32" y="f33"/>
                    </a:cubicBezTo>
                    <a:cubicBezTo>
                      <a:pt x="f32" y="f34"/>
                      <a:pt x="f23" y="f35"/>
                      <a:pt x="f36" y="f37"/>
                    </a:cubicBezTo>
                    <a:cubicBezTo>
                      <a:pt x="f21" y="f38"/>
                      <a:pt x="f39" y="f40"/>
                      <a:pt x="f15" y="f40"/>
                    </a:cubicBezTo>
                    <a:cubicBezTo>
                      <a:pt x="f41" y="f42"/>
                      <a:pt x="f43" y="f42"/>
                      <a:pt x="f43" y="f42"/>
                    </a:cubicBezTo>
                    <a:cubicBezTo>
                      <a:pt x="f44" y="f42"/>
                      <a:pt x="f45" y="f42"/>
                      <a:pt x="f46" y="f47"/>
                    </a:cubicBezTo>
                    <a:cubicBezTo>
                      <a:pt x="f8" y="f48"/>
                      <a:pt x="f49" y="f47"/>
                      <a:pt x="f50" y="f47"/>
                    </a:cubicBezTo>
                    <a:cubicBezTo>
                      <a:pt x="f51" y="f42"/>
                      <a:pt x="f52" y="f42"/>
                      <a:pt x="f6" y="f40"/>
                    </a:cubicBezTo>
                  </a:path>
                </a:pathLst>
              </a:custGeom>
              <a:noFill/>
              <a:ln w="37005" cap="rnd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3429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1350" b="0" i="0" u="none" strike="noStrike" kern="1200" cap="none" spc="0" baseline="0">
                  <a:solidFill>
                    <a:srgbClr val="000000"/>
                  </a:solidFill>
                  <a:uFillTx/>
                  <a:latin typeface="Trebuchet MS"/>
                </a:endParaRPr>
              </a:p>
            </p:txBody>
          </p:sp>
          <p:sp>
            <p:nvSpPr>
              <p:cNvPr id="29" name="Freeform 36">
                <a:extLst>
                  <a:ext uri="{FF2B5EF4-FFF2-40B4-BE49-F238E27FC236}">
                    <a16:creationId xmlns:a16="http://schemas.microsoft.com/office/drawing/2014/main" id="{FF15B719-4017-41D0-B5D4-67CD0D845C89}"/>
                  </a:ext>
                </a:extLst>
              </p:cNvPr>
              <p:cNvSpPr/>
              <p:nvPr/>
            </p:nvSpPr>
            <p:spPr>
              <a:xfrm>
                <a:off x="10592373" y="1976704"/>
                <a:ext cx="143579" cy="19526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197862"/>
                  <a:gd name="f7" fmla="val 269081"/>
                  <a:gd name="f8" fmla="val 164499"/>
                  <a:gd name="f9" fmla="val 124900"/>
                  <a:gd name="f10" fmla="val 134843"/>
                  <a:gd name="f11" fmla="val 183034"/>
                  <a:gd name="f12" fmla="val 99022"/>
                  <a:gd name="f13" fmla="val 194156"/>
                  <a:gd name="f14" fmla="val 91627"/>
                  <a:gd name="f15" fmla="val 197863"/>
                  <a:gd name="f16" fmla="val 80537"/>
                  <a:gd name="f17" fmla="val 69446"/>
                  <a:gd name="f18" fmla="val 58355"/>
                  <a:gd name="f19" fmla="val 50961"/>
                  <a:gd name="f20" fmla="val 171913"/>
                  <a:gd name="f21" fmla="val 142257"/>
                  <a:gd name="f22" fmla="val 145964"/>
                  <a:gd name="f23" fmla="val 160792"/>
                  <a:gd name="f24" fmla="val 47264"/>
                  <a:gd name="f25" fmla="val 168206"/>
                  <a:gd name="f26" fmla="val 28779"/>
                  <a:gd name="f27" fmla="val 17688"/>
                  <a:gd name="f28" fmla="val 157085"/>
                  <a:gd name="f29" fmla="val 2901"/>
                  <a:gd name="f30" fmla="val 138550"/>
                  <a:gd name="f31" fmla="val -4493"/>
                  <a:gd name="f32" fmla="val 127429"/>
                  <a:gd name="f33" fmla="val 53289"/>
                  <a:gd name="f34" fmla="val 32476"/>
                  <a:gd name="f35" fmla="val 49582"/>
                  <a:gd name="f36" fmla="val 36173"/>
                  <a:gd name="f37" fmla="val 31046"/>
                  <a:gd name="f38" fmla="val 43567"/>
                  <a:gd name="f39" fmla="val 23632"/>
                  <a:gd name="f40" fmla="val 62052"/>
                  <a:gd name="f41" fmla="val 19925"/>
                  <a:gd name="f42" fmla="val 73143"/>
                  <a:gd name="f43" fmla="val 84234"/>
                  <a:gd name="f44" fmla="val 27339"/>
                  <a:gd name="f45" fmla="val 34753"/>
                  <a:gd name="f46" fmla="val 102718"/>
                  <a:gd name="f47" fmla="val 45875"/>
                  <a:gd name="f48" fmla="val 106415"/>
                  <a:gd name="f49" fmla="val 60702"/>
                  <a:gd name="f50" fmla="val 68117"/>
                  <a:gd name="f51" fmla="val 12511"/>
                  <a:gd name="f52" fmla="val 135991"/>
                  <a:gd name="f53" fmla="val 1390"/>
                  <a:gd name="f54" fmla="val 143385"/>
                  <a:gd name="f55" fmla="val -2317"/>
                  <a:gd name="f56" fmla="val 154476"/>
                  <a:gd name="f57" fmla="val 165567"/>
                  <a:gd name="f58" fmla="val 5097"/>
                  <a:gd name="f59" fmla="val 176658"/>
                  <a:gd name="f60" fmla="val 16218"/>
                  <a:gd name="f61" fmla="val 184051"/>
                  <a:gd name="f62" fmla="val 75531"/>
                  <a:gd name="f63" fmla="val 221021"/>
                  <a:gd name="f64" fmla="val 228415"/>
                  <a:gd name="f65" fmla="val 246900"/>
                  <a:gd name="f66" fmla="val 8804"/>
                  <a:gd name="f67" fmla="val 257990"/>
                  <a:gd name="f68" fmla="val 265385"/>
                  <a:gd name="f69" fmla="val 42167"/>
                  <a:gd name="f70" fmla="val 179327"/>
                  <a:gd name="f71" fmla="val 190448"/>
                  <a:gd name="f72" fmla="val 169264"/>
                  <a:gd name="f73" fmla="val 158173"/>
                  <a:gd name="f74" fmla="val 147082"/>
                  <a:gd name="f75" fmla="val 186741"/>
                  <a:gd name="f76" fmla="val 132294"/>
                  <a:gd name="f77" fmla="val 175621"/>
                  <a:gd name="f78" fmla="+- 0 0 -90"/>
                  <a:gd name="f79" fmla="*/ f3 1 197862"/>
                  <a:gd name="f80" fmla="*/ f4 1 269081"/>
                  <a:gd name="f81" fmla="val f5"/>
                  <a:gd name="f82" fmla="val f6"/>
                  <a:gd name="f83" fmla="val f7"/>
                  <a:gd name="f84" fmla="*/ f78 f0 1"/>
                  <a:gd name="f85" fmla="+- f83 0 f81"/>
                  <a:gd name="f86" fmla="+- f82 0 f81"/>
                  <a:gd name="f87" fmla="*/ f84 1 f2"/>
                  <a:gd name="f88" fmla="*/ f86 1 197862"/>
                  <a:gd name="f89" fmla="*/ f85 1 269081"/>
                  <a:gd name="f90" fmla="*/ 164499 f86 1"/>
                  <a:gd name="f91" fmla="*/ 124900 f85 1"/>
                  <a:gd name="f92" fmla="*/ 134843 f86 1"/>
                  <a:gd name="f93" fmla="*/ 183034 f86 1"/>
                  <a:gd name="f94" fmla="*/ 99022 f85 1"/>
                  <a:gd name="f95" fmla="*/ 197863 f86 1"/>
                  <a:gd name="f96" fmla="*/ 69446 f85 1"/>
                  <a:gd name="f97" fmla="*/ 171913 f86 1"/>
                  <a:gd name="f98" fmla="*/ 50961 f85 1"/>
                  <a:gd name="f99" fmla="*/ 142257 f86 1"/>
                  <a:gd name="f100" fmla="*/ 145964 f86 1"/>
                  <a:gd name="f101" fmla="*/ 160792 f86 1"/>
                  <a:gd name="f102" fmla="*/ 17688 f85 1"/>
                  <a:gd name="f103" fmla="*/ 127429 f86 1"/>
                  <a:gd name="f104" fmla="*/ 2901 f85 1"/>
                  <a:gd name="f105" fmla="*/ 53289 f86 1"/>
                  <a:gd name="f106" fmla="*/ 32476 f85 1"/>
                  <a:gd name="f107" fmla="*/ 23632 f86 1"/>
                  <a:gd name="f108" fmla="*/ 62052 f85 1"/>
                  <a:gd name="f109" fmla="*/ 27339 f86 1"/>
                  <a:gd name="f110" fmla="*/ 91627 f85 1"/>
                  <a:gd name="f111" fmla="*/ 60702 f86 1"/>
                  <a:gd name="f112" fmla="*/ 106415 f85 1"/>
                  <a:gd name="f113" fmla="*/ 68117 f86 1"/>
                  <a:gd name="f114" fmla="*/ 12511 f86 1"/>
                  <a:gd name="f115" fmla="*/ 135991 f85 1"/>
                  <a:gd name="f116" fmla="*/ 1390 f86 1"/>
                  <a:gd name="f117" fmla="*/ 165567 f85 1"/>
                  <a:gd name="f118" fmla="*/ 184051 f85 1"/>
                  <a:gd name="f119" fmla="*/ 75531 f86 1"/>
                  <a:gd name="f120" fmla="*/ 16218 f86 1"/>
                  <a:gd name="f121" fmla="*/ 221021 f85 1"/>
                  <a:gd name="f122" fmla="*/ 8804 f86 1"/>
                  <a:gd name="f123" fmla="*/ 257990 f85 1"/>
                  <a:gd name="f124" fmla="*/ 31046 f86 1"/>
                  <a:gd name="f125" fmla="*/ 269081 f85 1"/>
                  <a:gd name="f126" fmla="*/ 45875 f86 1"/>
                  <a:gd name="f127" fmla="*/ 265385 f85 1"/>
                  <a:gd name="f128" fmla="*/ 179327 f86 1"/>
                  <a:gd name="f129" fmla="*/ 176658 f85 1"/>
                  <a:gd name="f130" fmla="*/ 190448 f86 1"/>
                  <a:gd name="f131" fmla="*/ 147082 f85 1"/>
                  <a:gd name="f132" fmla="+- f87 0 f1"/>
                  <a:gd name="f133" fmla="*/ f90 1 197862"/>
                  <a:gd name="f134" fmla="*/ f91 1 269081"/>
                  <a:gd name="f135" fmla="*/ f92 1 197862"/>
                  <a:gd name="f136" fmla="*/ f93 1 197862"/>
                  <a:gd name="f137" fmla="*/ f94 1 269081"/>
                  <a:gd name="f138" fmla="*/ f95 1 197862"/>
                  <a:gd name="f139" fmla="*/ f96 1 269081"/>
                  <a:gd name="f140" fmla="*/ f97 1 197862"/>
                  <a:gd name="f141" fmla="*/ f98 1 269081"/>
                  <a:gd name="f142" fmla="*/ f99 1 197862"/>
                  <a:gd name="f143" fmla="*/ f100 1 197862"/>
                  <a:gd name="f144" fmla="*/ f101 1 197862"/>
                  <a:gd name="f145" fmla="*/ f102 1 269081"/>
                  <a:gd name="f146" fmla="*/ f103 1 197862"/>
                  <a:gd name="f147" fmla="*/ f104 1 269081"/>
                  <a:gd name="f148" fmla="*/ f105 1 197862"/>
                  <a:gd name="f149" fmla="*/ f106 1 269081"/>
                  <a:gd name="f150" fmla="*/ f107 1 197862"/>
                  <a:gd name="f151" fmla="*/ f108 1 269081"/>
                  <a:gd name="f152" fmla="*/ f109 1 197862"/>
                  <a:gd name="f153" fmla="*/ f110 1 269081"/>
                  <a:gd name="f154" fmla="*/ f111 1 197862"/>
                  <a:gd name="f155" fmla="*/ f112 1 269081"/>
                  <a:gd name="f156" fmla="*/ f113 1 197862"/>
                  <a:gd name="f157" fmla="*/ f114 1 197862"/>
                  <a:gd name="f158" fmla="*/ f115 1 269081"/>
                  <a:gd name="f159" fmla="*/ f116 1 197862"/>
                  <a:gd name="f160" fmla="*/ f117 1 269081"/>
                  <a:gd name="f161" fmla="*/ f118 1 269081"/>
                  <a:gd name="f162" fmla="*/ f119 1 197862"/>
                  <a:gd name="f163" fmla="*/ f120 1 197862"/>
                  <a:gd name="f164" fmla="*/ f121 1 269081"/>
                  <a:gd name="f165" fmla="*/ f122 1 197862"/>
                  <a:gd name="f166" fmla="*/ f123 1 269081"/>
                  <a:gd name="f167" fmla="*/ f124 1 197862"/>
                  <a:gd name="f168" fmla="*/ f125 1 269081"/>
                  <a:gd name="f169" fmla="*/ f126 1 197862"/>
                  <a:gd name="f170" fmla="*/ f127 1 269081"/>
                  <a:gd name="f171" fmla="*/ f128 1 197862"/>
                  <a:gd name="f172" fmla="*/ f129 1 269081"/>
                  <a:gd name="f173" fmla="*/ f130 1 197862"/>
                  <a:gd name="f174" fmla="*/ f131 1 269081"/>
                  <a:gd name="f175" fmla="*/ f81 1 f88"/>
                  <a:gd name="f176" fmla="*/ f82 1 f88"/>
                  <a:gd name="f177" fmla="*/ f81 1 f89"/>
                  <a:gd name="f178" fmla="*/ f83 1 f89"/>
                  <a:gd name="f179" fmla="*/ f133 1 f88"/>
                  <a:gd name="f180" fmla="*/ f134 1 f89"/>
                  <a:gd name="f181" fmla="*/ f135 1 f88"/>
                  <a:gd name="f182" fmla="*/ f136 1 f88"/>
                  <a:gd name="f183" fmla="*/ f137 1 f89"/>
                  <a:gd name="f184" fmla="*/ f138 1 f88"/>
                  <a:gd name="f185" fmla="*/ f139 1 f89"/>
                  <a:gd name="f186" fmla="*/ f140 1 f88"/>
                  <a:gd name="f187" fmla="*/ f141 1 f89"/>
                  <a:gd name="f188" fmla="*/ f142 1 f88"/>
                  <a:gd name="f189" fmla="*/ f143 1 f88"/>
                  <a:gd name="f190" fmla="*/ f144 1 f88"/>
                  <a:gd name="f191" fmla="*/ f145 1 f89"/>
                  <a:gd name="f192" fmla="*/ f146 1 f88"/>
                  <a:gd name="f193" fmla="*/ f147 1 f89"/>
                  <a:gd name="f194" fmla="*/ f148 1 f88"/>
                  <a:gd name="f195" fmla="*/ f149 1 f89"/>
                  <a:gd name="f196" fmla="*/ f150 1 f88"/>
                  <a:gd name="f197" fmla="*/ f151 1 f89"/>
                  <a:gd name="f198" fmla="*/ f152 1 f88"/>
                  <a:gd name="f199" fmla="*/ f153 1 f89"/>
                  <a:gd name="f200" fmla="*/ f154 1 f88"/>
                  <a:gd name="f201" fmla="*/ f155 1 f89"/>
                  <a:gd name="f202" fmla="*/ f156 1 f88"/>
                  <a:gd name="f203" fmla="*/ f157 1 f88"/>
                  <a:gd name="f204" fmla="*/ f158 1 f89"/>
                  <a:gd name="f205" fmla="*/ f159 1 f88"/>
                  <a:gd name="f206" fmla="*/ f160 1 f89"/>
                  <a:gd name="f207" fmla="*/ f161 1 f89"/>
                  <a:gd name="f208" fmla="*/ f162 1 f88"/>
                  <a:gd name="f209" fmla="*/ f163 1 f88"/>
                  <a:gd name="f210" fmla="*/ f164 1 f89"/>
                  <a:gd name="f211" fmla="*/ f165 1 f88"/>
                  <a:gd name="f212" fmla="*/ f166 1 f89"/>
                  <a:gd name="f213" fmla="*/ f167 1 f88"/>
                  <a:gd name="f214" fmla="*/ f168 1 f89"/>
                  <a:gd name="f215" fmla="*/ f169 1 f88"/>
                  <a:gd name="f216" fmla="*/ f170 1 f89"/>
                  <a:gd name="f217" fmla="*/ f171 1 f88"/>
                  <a:gd name="f218" fmla="*/ f172 1 f89"/>
                  <a:gd name="f219" fmla="*/ f173 1 f88"/>
                  <a:gd name="f220" fmla="*/ f174 1 f89"/>
                  <a:gd name="f221" fmla="*/ f175 f79 1"/>
                  <a:gd name="f222" fmla="*/ f176 f79 1"/>
                  <a:gd name="f223" fmla="*/ f178 f80 1"/>
                  <a:gd name="f224" fmla="*/ f177 f80 1"/>
                  <a:gd name="f225" fmla="*/ f179 f79 1"/>
                  <a:gd name="f226" fmla="*/ f180 f80 1"/>
                  <a:gd name="f227" fmla="*/ f181 f79 1"/>
                  <a:gd name="f228" fmla="*/ f182 f79 1"/>
                  <a:gd name="f229" fmla="*/ f183 f80 1"/>
                  <a:gd name="f230" fmla="*/ f184 f79 1"/>
                  <a:gd name="f231" fmla="*/ f185 f80 1"/>
                  <a:gd name="f232" fmla="*/ f186 f79 1"/>
                  <a:gd name="f233" fmla="*/ f187 f80 1"/>
                  <a:gd name="f234" fmla="*/ f188 f79 1"/>
                  <a:gd name="f235" fmla="*/ f189 f79 1"/>
                  <a:gd name="f236" fmla="*/ f190 f79 1"/>
                  <a:gd name="f237" fmla="*/ f191 f80 1"/>
                  <a:gd name="f238" fmla="*/ f192 f79 1"/>
                  <a:gd name="f239" fmla="*/ f193 f80 1"/>
                  <a:gd name="f240" fmla="*/ f194 f79 1"/>
                  <a:gd name="f241" fmla="*/ f195 f80 1"/>
                  <a:gd name="f242" fmla="*/ f196 f79 1"/>
                  <a:gd name="f243" fmla="*/ f197 f80 1"/>
                  <a:gd name="f244" fmla="*/ f198 f79 1"/>
                  <a:gd name="f245" fmla="*/ f199 f80 1"/>
                  <a:gd name="f246" fmla="*/ f200 f79 1"/>
                  <a:gd name="f247" fmla="*/ f201 f80 1"/>
                  <a:gd name="f248" fmla="*/ f202 f79 1"/>
                  <a:gd name="f249" fmla="*/ f203 f79 1"/>
                  <a:gd name="f250" fmla="*/ f204 f80 1"/>
                  <a:gd name="f251" fmla="*/ f205 f79 1"/>
                  <a:gd name="f252" fmla="*/ f206 f80 1"/>
                  <a:gd name="f253" fmla="*/ f207 f80 1"/>
                  <a:gd name="f254" fmla="*/ f208 f79 1"/>
                  <a:gd name="f255" fmla="*/ f209 f79 1"/>
                  <a:gd name="f256" fmla="*/ f210 f80 1"/>
                  <a:gd name="f257" fmla="*/ f211 f79 1"/>
                  <a:gd name="f258" fmla="*/ f212 f80 1"/>
                  <a:gd name="f259" fmla="*/ f213 f79 1"/>
                  <a:gd name="f260" fmla="*/ f214 f80 1"/>
                  <a:gd name="f261" fmla="*/ f215 f79 1"/>
                  <a:gd name="f262" fmla="*/ f216 f80 1"/>
                  <a:gd name="f263" fmla="*/ f217 f79 1"/>
                  <a:gd name="f264" fmla="*/ f218 f80 1"/>
                  <a:gd name="f265" fmla="*/ f219 f79 1"/>
                  <a:gd name="f266" fmla="*/ f220 f8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132">
                    <a:pos x="f225" y="f226"/>
                  </a:cxn>
                  <a:cxn ang="f132">
                    <a:pos x="f227" y="f226"/>
                  </a:cxn>
                  <a:cxn ang="f132">
                    <a:pos x="f228" y="f229"/>
                  </a:cxn>
                  <a:cxn ang="f132">
                    <a:pos x="f230" y="f231"/>
                  </a:cxn>
                  <a:cxn ang="f132">
                    <a:pos x="f232" y="f233"/>
                  </a:cxn>
                  <a:cxn ang="f132">
                    <a:pos x="f234" y="f233"/>
                  </a:cxn>
                  <a:cxn ang="f132">
                    <a:pos x="f235" y="f233"/>
                  </a:cxn>
                  <a:cxn ang="f132">
                    <a:pos x="f236" y="f237"/>
                  </a:cxn>
                  <a:cxn ang="f132">
                    <a:pos x="f238" y="f239"/>
                  </a:cxn>
                  <a:cxn ang="f132">
                    <a:pos x="f240" y="f241"/>
                  </a:cxn>
                  <a:cxn ang="f132">
                    <a:pos x="f242" y="f243"/>
                  </a:cxn>
                  <a:cxn ang="f132">
                    <a:pos x="f244" y="f245"/>
                  </a:cxn>
                  <a:cxn ang="f132">
                    <a:pos x="f246" y="f247"/>
                  </a:cxn>
                  <a:cxn ang="f132">
                    <a:pos x="f248" y="f247"/>
                  </a:cxn>
                  <a:cxn ang="f132">
                    <a:pos x="f249" y="f250"/>
                  </a:cxn>
                  <a:cxn ang="f132">
                    <a:pos x="f251" y="f252"/>
                  </a:cxn>
                  <a:cxn ang="f132">
                    <a:pos x="f244" y="f253"/>
                  </a:cxn>
                  <a:cxn ang="f132">
                    <a:pos x="f254" y="f253"/>
                  </a:cxn>
                  <a:cxn ang="f132">
                    <a:pos x="f255" y="f256"/>
                  </a:cxn>
                  <a:cxn ang="f132">
                    <a:pos x="f257" y="f258"/>
                  </a:cxn>
                  <a:cxn ang="f132">
                    <a:pos x="f259" y="f260"/>
                  </a:cxn>
                  <a:cxn ang="f132">
                    <a:pos x="f261" y="f262"/>
                  </a:cxn>
                  <a:cxn ang="f132">
                    <a:pos x="f263" y="f264"/>
                  </a:cxn>
                  <a:cxn ang="f132">
                    <a:pos x="f265" y="f266"/>
                  </a:cxn>
                  <a:cxn ang="f132">
                    <a:pos x="f225" y="f226"/>
                  </a:cxn>
                </a:cxnLst>
                <a:rect l="f221" t="f224" r="f222" b="f223"/>
                <a:pathLst>
                  <a:path w="197862" h="269081">
                    <a:moveTo>
                      <a:pt x="f8" y="f9"/>
                    </a:moveTo>
                    <a:lnTo>
                      <a:pt x="f10" y="f9"/>
                    </a:lnTo>
                    <a:lnTo>
                      <a:pt x="f11" y="f12"/>
                    </a:lnTo>
                    <a:cubicBezTo>
                      <a:pt x="f13" y="f14"/>
                      <a:pt x="f15" y="f16"/>
                      <a:pt x="f15" y="f17"/>
                    </a:cubicBezTo>
                    <a:cubicBezTo>
                      <a:pt x="f13" y="f18"/>
                      <a:pt x="f11" y="f19"/>
                      <a:pt x="f20" y="f19"/>
                    </a:cubicBezTo>
                    <a:lnTo>
                      <a:pt x="f21" y="f19"/>
                    </a:lnTo>
                    <a:lnTo>
                      <a:pt x="f22" y="f19"/>
                    </a:lnTo>
                    <a:cubicBezTo>
                      <a:pt x="f23" y="f24"/>
                      <a:pt x="f25" y="f26"/>
                      <a:pt x="f23" y="f27"/>
                    </a:cubicBezTo>
                    <a:cubicBezTo>
                      <a:pt x="f28" y="f29"/>
                      <a:pt x="f30" y="f31"/>
                      <a:pt x="f32" y="f29"/>
                    </a:cubicBezTo>
                    <a:lnTo>
                      <a:pt x="f33" y="f34"/>
                    </a:lnTo>
                    <a:cubicBezTo>
                      <a:pt x="f35" y="f36"/>
                      <a:pt x="f37" y="f38"/>
                      <a:pt x="f39" y="f40"/>
                    </a:cubicBezTo>
                    <a:cubicBezTo>
                      <a:pt x="f41" y="f42"/>
                      <a:pt x="f39" y="f43"/>
                      <a:pt x="f44" y="f14"/>
                    </a:cubicBezTo>
                    <a:cubicBezTo>
                      <a:pt x="f45" y="f46"/>
                      <a:pt x="f47" y="f48"/>
                      <a:pt x="f49" y="f48"/>
                    </a:cubicBezTo>
                    <a:lnTo>
                      <a:pt x="f50" y="f48"/>
                    </a:lnTo>
                    <a:lnTo>
                      <a:pt x="f51" y="f52"/>
                    </a:lnTo>
                    <a:cubicBezTo>
                      <a:pt x="f53" y="f54"/>
                      <a:pt x="f55" y="f56"/>
                      <a:pt x="f53" y="f57"/>
                    </a:cubicBezTo>
                    <a:cubicBezTo>
                      <a:pt x="f58" y="f59"/>
                      <a:pt x="f60" y="f61"/>
                      <a:pt x="f44" y="f61"/>
                    </a:cubicBezTo>
                    <a:lnTo>
                      <a:pt x="f62" y="f61"/>
                    </a:lnTo>
                    <a:lnTo>
                      <a:pt x="f60" y="f63"/>
                    </a:lnTo>
                    <a:cubicBezTo>
                      <a:pt x="f58" y="f64"/>
                      <a:pt x="f53" y="f65"/>
                      <a:pt x="f66" y="f67"/>
                    </a:cubicBezTo>
                    <a:cubicBezTo>
                      <a:pt x="f51" y="f68"/>
                      <a:pt x="f39" y="f7"/>
                      <a:pt x="f37" y="f7"/>
                    </a:cubicBezTo>
                    <a:cubicBezTo>
                      <a:pt x="f45" y="f7"/>
                      <a:pt x="f69" y="f7"/>
                      <a:pt x="f47" y="f68"/>
                    </a:cubicBezTo>
                    <a:lnTo>
                      <a:pt x="f70" y="f59"/>
                    </a:lnTo>
                    <a:cubicBezTo>
                      <a:pt x="f71" y="f72"/>
                      <a:pt x="f13" y="f73"/>
                      <a:pt x="f71" y="f74"/>
                    </a:cubicBezTo>
                    <a:cubicBezTo>
                      <a:pt x="f75" y="f76"/>
                      <a:pt x="f77" y="f9"/>
                      <a:pt x="f8" y="f9"/>
                    </a:cubicBezTo>
                    <a:close/>
                  </a:path>
                </a:pathLst>
              </a:custGeom>
              <a:solidFill>
                <a:srgbClr val="F2EEEC"/>
              </a:solidFill>
              <a:ln w="3700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3429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1350" b="0" i="0" u="none" strike="noStrike" kern="1200" cap="none" spc="0" baseline="0">
                  <a:solidFill>
                    <a:srgbClr val="000000"/>
                  </a:solidFill>
                  <a:uFillTx/>
                  <a:latin typeface="Trebuchet MS"/>
                </a:endParaRPr>
              </a:p>
            </p:txBody>
          </p:sp>
          <p:sp>
            <p:nvSpPr>
              <p:cNvPr id="30" name="Freeform 37">
                <a:extLst>
                  <a:ext uri="{FF2B5EF4-FFF2-40B4-BE49-F238E27FC236}">
                    <a16:creationId xmlns:a16="http://schemas.microsoft.com/office/drawing/2014/main" id="{C1AB09DA-81CA-4A5B-9A5C-905D2396AB13}"/>
                  </a:ext>
                </a:extLst>
              </p:cNvPr>
              <p:cNvSpPr/>
              <p:nvPr/>
            </p:nvSpPr>
            <p:spPr>
              <a:xfrm>
                <a:off x="10138464" y="1509326"/>
                <a:ext cx="192033" cy="131134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64637"/>
                  <a:gd name="f7" fmla="val 180714"/>
                  <a:gd name="f8" fmla="val 412"/>
                  <a:gd name="f9" fmla="val 14788"/>
                  <a:gd name="f10" fmla="val -3295"/>
                  <a:gd name="f11" fmla="val 44364"/>
                  <a:gd name="f12" fmla="val 11533"/>
                  <a:gd name="f13" fmla="val 77636"/>
                  <a:gd name="f14" fmla="val 15240"/>
                  <a:gd name="f15" fmla="val 88727"/>
                  <a:gd name="f16" fmla="val 30068"/>
                  <a:gd name="f17" fmla="val 122000"/>
                  <a:gd name="f18" fmla="val 67138"/>
                  <a:gd name="f19" fmla="val 147878"/>
                  <a:gd name="f20" fmla="val 81967"/>
                  <a:gd name="f21" fmla="val 158969"/>
                  <a:gd name="f22" fmla="val 133865"/>
                  <a:gd name="f23" fmla="val 195939"/>
                  <a:gd name="f24" fmla="val 193177"/>
                  <a:gd name="f25" fmla="val 173757"/>
                  <a:gd name="f26" fmla="val 226541"/>
                  <a:gd name="f27" fmla="val 162666"/>
                  <a:gd name="f28" fmla="val 245076"/>
                  <a:gd name="f29" fmla="val 133091"/>
                  <a:gd name="f30" fmla="val 248783"/>
                  <a:gd name="f31" fmla="val 125697"/>
                  <a:gd name="f32" fmla="val 282146"/>
                  <a:gd name="f33" fmla="val 70242"/>
                  <a:gd name="f34" fmla="val 252490"/>
                  <a:gd name="f35" fmla="val 11091"/>
                  <a:gd name="f36" fmla="val 3697"/>
                  <a:gd name="f37" fmla="+- 0 0 -90"/>
                  <a:gd name="f38" fmla="*/ f3 1 264637"/>
                  <a:gd name="f39" fmla="*/ f4 1 180714"/>
                  <a:gd name="f40" fmla="val f5"/>
                  <a:gd name="f41" fmla="val f6"/>
                  <a:gd name="f42" fmla="val f7"/>
                  <a:gd name="f43" fmla="*/ f37 f0 1"/>
                  <a:gd name="f44" fmla="+- f42 0 f40"/>
                  <a:gd name="f45" fmla="+- f41 0 f40"/>
                  <a:gd name="f46" fmla="*/ f43 1 f2"/>
                  <a:gd name="f47" fmla="*/ f45 1 264637"/>
                  <a:gd name="f48" fmla="*/ f44 1 180714"/>
                  <a:gd name="f49" fmla="*/ 412 f45 1"/>
                  <a:gd name="f50" fmla="*/ 0 f44 1"/>
                  <a:gd name="f51" fmla="*/ 11533 f45 1"/>
                  <a:gd name="f52" fmla="*/ 77636 f44 1"/>
                  <a:gd name="f53" fmla="*/ 67138 f45 1"/>
                  <a:gd name="f54" fmla="*/ 147878 f44 1"/>
                  <a:gd name="f55" fmla="*/ 193177 f45 1"/>
                  <a:gd name="f56" fmla="*/ 173757 f44 1"/>
                  <a:gd name="f57" fmla="*/ 248783 f45 1"/>
                  <a:gd name="f58" fmla="*/ 125697 f44 1"/>
                  <a:gd name="f59" fmla="*/ 252490 f45 1"/>
                  <a:gd name="f60" fmla="*/ 3697 f44 1"/>
                  <a:gd name="f61" fmla="+- f46 0 f1"/>
                  <a:gd name="f62" fmla="*/ f49 1 264637"/>
                  <a:gd name="f63" fmla="*/ f50 1 180714"/>
                  <a:gd name="f64" fmla="*/ f51 1 264637"/>
                  <a:gd name="f65" fmla="*/ f52 1 180714"/>
                  <a:gd name="f66" fmla="*/ f53 1 264637"/>
                  <a:gd name="f67" fmla="*/ f54 1 180714"/>
                  <a:gd name="f68" fmla="*/ f55 1 264637"/>
                  <a:gd name="f69" fmla="*/ f56 1 180714"/>
                  <a:gd name="f70" fmla="*/ f57 1 264637"/>
                  <a:gd name="f71" fmla="*/ f58 1 180714"/>
                  <a:gd name="f72" fmla="*/ f59 1 264637"/>
                  <a:gd name="f73" fmla="*/ f60 1 180714"/>
                  <a:gd name="f74" fmla="*/ f40 1 f47"/>
                  <a:gd name="f75" fmla="*/ f41 1 f47"/>
                  <a:gd name="f76" fmla="*/ f40 1 f48"/>
                  <a:gd name="f77" fmla="*/ f42 1 f48"/>
                  <a:gd name="f78" fmla="*/ f62 1 f47"/>
                  <a:gd name="f79" fmla="*/ f63 1 f48"/>
                  <a:gd name="f80" fmla="*/ f64 1 f47"/>
                  <a:gd name="f81" fmla="*/ f65 1 f48"/>
                  <a:gd name="f82" fmla="*/ f66 1 f47"/>
                  <a:gd name="f83" fmla="*/ f67 1 f48"/>
                  <a:gd name="f84" fmla="*/ f68 1 f47"/>
                  <a:gd name="f85" fmla="*/ f69 1 f48"/>
                  <a:gd name="f86" fmla="*/ f70 1 f47"/>
                  <a:gd name="f87" fmla="*/ f71 1 f48"/>
                  <a:gd name="f88" fmla="*/ f72 1 f47"/>
                  <a:gd name="f89" fmla="*/ f73 1 f48"/>
                  <a:gd name="f90" fmla="*/ f74 f38 1"/>
                  <a:gd name="f91" fmla="*/ f75 f38 1"/>
                  <a:gd name="f92" fmla="*/ f77 f39 1"/>
                  <a:gd name="f93" fmla="*/ f76 f39 1"/>
                  <a:gd name="f94" fmla="*/ f78 f38 1"/>
                  <a:gd name="f95" fmla="*/ f79 f39 1"/>
                  <a:gd name="f96" fmla="*/ f80 f38 1"/>
                  <a:gd name="f97" fmla="*/ f81 f39 1"/>
                  <a:gd name="f98" fmla="*/ f82 f38 1"/>
                  <a:gd name="f99" fmla="*/ f83 f39 1"/>
                  <a:gd name="f100" fmla="*/ f84 f38 1"/>
                  <a:gd name="f101" fmla="*/ f85 f39 1"/>
                  <a:gd name="f102" fmla="*/ f86 f38 1"/>
                  <a:gd name="f103" fmla="*/ f87 f39 1"/>
                  <a:gd name="f104" fmla="*/ f88 f38 1"/>
                  <a:gd name="f105" fmla="*/ f89 f3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61">
                    <a:pos x="f94" y="f95"/>
                  </a:cxn>
                  <a:cxn ang="f61">
                    <a:pos x="f96" y="f97"/>
                  </a:cxn>
                  <a:cxn ang="f61">
                    <a:pos x="f98" y="f99"/>
                  </a:cxn>
                  <a:cxn ang="f61">
                    <a:pos x="f100" y="f101"/>
                  </a:cxn>
                  <a:cxn ang="f61">
                    <a:pos x="f102" y="f103"/>
                  </a:cxn>
                  <a:cxn ang="f61">
                    <a:pos x="f104" y="f105"/>
                  </a:cxn>
                </a:cxnLst>
                <a:rect l="f90" t="f93" r="f91" b="f92"/>
                <a:pathLst>
                  <a:path w="264637" h="180714">
                    <a:moveTo>
                      <a:pt x="f8" y="f5"/>
                    </a:moveTo>
                    <a:cubicBezTo>
                      <a:pt x="f8" y="f9"/>
                      <a:pt x="f10" y="f11"/>
                      <a:pt x="f12" y="f13"/>
                    </a:cubicBezTo>
                    <a:cubicBezTo>
                      <a:pt x="f14" y="f15"/>
                      <a:pt x="f16" y="f17"/>
                      <a:pt x="f18" y="f19"/>
                    </a:cubicBezTo>
                    <a:cubicBezTo>
                      <a:pt x="f20" y="f21"/>
                      <a:pt x="f22" y="f23"/>
                      <a:pt x="f24" y="f25"/>
                    </a:cubicBezTo>
                    <a:cubicBezTo>
                      <a:pt x="f26" y="f27"/>
                      <a:pt x="f28" y="f29"/>
                      <a:pt x="f30" y="f31"/>
                    </a:cubicBezTo>
                    <a:cubicBezTo>
                      <a:pt x="f32" y="f33"/>
                      <a:pt x="f34" y="f35"/>
                      <a:pt x="f34" y="f36"/>
                    </a:cubicBezTo>
                  </a:path>
                </a:pathLst>
              </a:custGeom>
              <a:noFill/>
              <a:ln w="37005" cap="rnd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3429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1350" b="0" i="0" u="none" strike="noStrike" kern="1200" cap="none" spc="0" baseline="0">
                  <a:solidFill>
                    <a:srgbClr val="000000"/>
                  </a:solidFill>
                  <a:uFillTx/>
                  <a:latin typeface="Trebuchet MS"/>
                </a:endParaRPr>
              </a:p>
            </p:txBody>
          </p:sp>
          <p:sp>
            <p:nvSpPr>
              <p:cNvPr id="31" name="Freeform 38">
                <a:extLst>
                  <a:ext uri="{FF2B5EF4-FFF2-40B4-BE49-F238E27FC236}">
                    <a16:creationId xmlns:a16="http://schemas.microsoft.com/office/drawing/2014/main" id="{F519746E-3D1C-4CDF-8886-73B73B16F0D2}"/>
                  </a:ext>
                </a:extLst>
              </p:cNvPr>
              <p:cNvSpPr/>
              <p:nvPr/>
            </p:nvSpPr>
            <p:spPr>
              <a:xfrm>
                <a:off x="9993505" y="1839306"/>
                <a:ext cx="13450" cy="249494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18535"/>
                  <a:gd name="f7" fmla="val 343817"/>
                  <a:gd name="f8" fmla="val 22182"/>
                  <a:gd name="f9" fmla="val 14828"/>
                  <a:gd name="f10" fmla="val 51757"/>
                  <a:gd name="f11" fmla="val 11121"/>
                  <a:gd name="f12" fmla="val 88727"/>
                  <a:gd name="f13" fmla="val 3707"/>
                  <a:gd name="f14" fmla="val 195939"/>
                  <a:gd name="f15" fmla="val 229211"/>
                  <a:gd name="f16" fmla="val 247696"/>
                  <a:gd name="f17" fmla="val 269878"/>
                  <a:gd name="f18" fmla="val 303151"/>
                  <a:gd name="f19" fmla="+- 0 0 -90"/>
                  <a:gd name="f20" fmla="*/ f3 1 18535"/>
                  <a:gd name="f21" fmla="*/ f4 1 343817"/>
                  <a:gd name="f22" fmla="val f5"/>
                  <a:gd name="f23" fmla="val f6"/>
                  <a:gd name="f24" fmla="val f7"/>
                  <a:gd name="f25" fmla="*/ f19 f0 1"/>
                  <a:gd name="f26" fmla="+- f24 0 f22"/>
                  <a:gd name="f27" fmla="+- f23 0 f22"/>
                  <a:gd name="f28" fmla="*/ f25 1 f2"/>
                  <a:gd name="f29" fmla="*/ f27 1 18535"/>
                  <a:gd name="f30" fmla="*/ f26 1 343817"/>
                  <a:gd name="f31" fmla="*/ 18535 f27 1"/>
                  <a:gd name="f32" fmla="*/ 0 f26 1"/>
                  <a:gd name="f33" fmla="*/ 11121 f27 1"/>
                  <a:gd name="f34" fmla="*/ 88727 f26 1"/>
                  <a:gd name="f35" fmla="*/ 0 f27 1"/>
                  <a:gd name="f36" fmla="*/ 247696 f26 1"/>
                  <a:gd name="f37" fmla="*/ 343817 f26 1"/>
                  <a:gd name="f38" fmla="+- f28 0 f1"/>
                  <a:gd name="f39" fmla="*/ f31 1 18535"/>
                  <a:gd name="f40" fmla="*/ f32 1 343817"/>
                  <a:gd name="f41" fmla="*/ f33 1 18535"/>
                  <a:gd name="f42" fmla="*/ f34 1 343817"/>
                  <a:gd name="f43" fmla="*/ f35 1 18535"/>
                  <a:gd name="f44" fmla="*/ f36 1 343817"/>
                  <a:gd name="f45" fmla="*/ f37 1 343817"/>
                  <a:gd name="f46" fmla="*/ f22 1 f29"/>
                  <a:gd name="f47" fmla="*/ f23 1 f29"/>
                  <a:gd name="f48" fmla="*/ f22 1 f30"/>
                  <a:gd name="f49" fmla="*/ f24 1 f30"/>
                  <a:gd name="f50" fmla="*/ f39 1 f29"/>
                  <a:gd name="f51" fmla="*/ f40 1 f30"/>
                  <a:gd name="f52" fmla="*/ f41 1 f29"/>
                  <a:gd name="f53" fmla="*/ f42 1 f30"/>
                  <a:gd name="f54" fmla="*/ f43 1 f29"/>
                  <a:gd name="f55" fmla="*/ f44 1 f30"/>
                  <a:gd name="f56" fmla="*/ f45 1 f30"/>
                  <a:gd name="f57" fmla="*/ f46 f20 1"/>
                  <a:gd name="f58" fmla="*/ f47 f20 1"/>
                  <a:gd name="f59" fmla="*/ f49 f21 1"/>
                  <a:gd name="f60" fmla="*/ f48 f21 1"/>
                  <a:gd name="f61" fmla="*/ f50 f20 1"/>
                  <a:gd name="f62" fmla="*/ f51 f21 1"/>
                  <a:gd name="f63" fmla="*/ f52 f20 1"/>
                  <a:gd name="f64" fmla="*/ f53 f21 1"/>
                  <a:gd name="f65" fmla="*/ f54 f20 1"/>
                  <a:gd name="f66" fmla="*/ f55 f21 1"/>
                  <a:gd name="f67" fmla="*/ f56 f2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8">
                    <a:pos x="f61" y="f62"/>
                  </a:cxn>
                  <a:cxn ang="f38">
                    <a:pos x="f63" y="f64"/>
                  </a:cxn>
                  <a:cxn ang="f38">
                    <a:pos x="f65" y="f66"/>
                  </a:cxn>
                  <a:cxn ang="f38">
                    <a:pos x="f65" y="f67"/>
                  </a:cxn>
                </a:cxnLst>
                <a:rect l="f57" t="f60" r="f58" b="f59"/>
                <a:pathLst>
                  <a:path w="18535" h="343817">
                    <a:moveTo>
                      <a:pt x="f6" y="f5"/>
                    </a:moveTo>
                    <a:cubicBezTo>
                      <a:pt x="f6" y="f8"/>
                      <a:pt x="f9" y="f10"/>
                      <a:pt x="f11" y="f12"/>
                    </a:cubicBezTo>
                    <a:cubicBezTo>
                      <a:pt x="f13" y="f14"/>
                      <a:pt x="f5" y="f15"/>
                      <a:pt x="f5" y="f16"/>
                    </a:cubicBezTo>
                    <a:cubicBezTo>
                      <a:pt x="f5" y="f17"/>
                      <a:pt x="f5" y="f18"/>
                      <a:pt x="f5" y="f7"/>
                    </a:cubicBezTo>
                  </a:path>
                </a:pathLst>
              </a:custGeom>
              <a:noFill/>
              <a:ln w="37005" cap="rnd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3429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1350" b="0" i="0" u="none" strike="noStrike" kern="1200" cap="none" spc="0" baseline="0">
                  <a:solidFill>
                    <a:srgbClr val="000000"/>
                  </a:solidFill>
                  <a:uFillTx/>
                  <a:latin typeface="Trebuchet MS"/>
                </a:endParaRPr>
              </a:p>
            </p:txBody>
          </p:sp>
          <p:sp>
            <p:nvSpPr>
              <p:cNvPr id="32" name="Freeform 44">
                <a:extLst>
                  <a:ext uri="{FF2B5EF4-FFF2-40B4-BE49-F238E27FC236}">
                    <a16:creationId xmlns:a16="http://schemas.microsoft.com/office/drawing/2014/main" id="{09D9285D-7BCB-455F-BCFD-520778B910A5}"/>
                  </a:ext>
                </a:extLst>
              </p:cNvPr>
              <p:cNvSpPr/>
              <p:nvPr/>
            </p:nvSpPr>
            <p:spPr>
              <a:xfrm>
                <a:off x="8538292" y="1954667"/>
                <a:ext cx="706758" cy="322572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973942"/>
                  <a:gd name="f7" fmla="val 444522"/>
                  <a:gd name="f8" fmla="val 845060"/>
                  <a:gd name="f9" fmla="val 859888"/>
                  <a:gd name="f10" fmla="val 33273"/>
                  <a:gd name="f11" fmla="val 874716"/>
                  <a:gd name="f12" fmla="val 73939"/>
                  <a:gd name="f13" fmla="val 889545"/>
                  <a:gd name="f14" fmla="val 121999"/>
                  <a:gd name="f15" fmla="val 908080"/>
                  <a:gd name="f16" fmla="val 186696"/>
                  <a:gd name="f17" fmla="val 930322"/>
                  <a:gd name="f18" fmla="val 272650"/>
                  <a:gd name="f19" fmla="val 955808"/>
                  <a:gd name="f20" fmla="val 372930"/>
                  <a:gd name="f21" fmla="val 7272"/>
                  <a:gd name="f22" fmla="val 380786"/>
                  <a:gd name="f23" fmla="val 14686"/>
                  <a:gd name="f24" fmla="val 314241"/>
                  <a:gd name="f25" fmla="val 25807"/>
                  <a:gd name="f26" fmla="val 170060"/>
                  <a:gd name="f27" fmla="val 77706"/>
                  <a:gd name="f28" fmla="val 29575"/>
                  <a:gd name="f29" fmla="val 140725"/>
                  <a:gd name="f30" fmla="val 203745"/>
                  <a:gd name="f31" fmla="val 266764"/>
                  <a:gd name="f32" fmla="val 292713"/>
                  <a:gd name="f33" fmla="val 567033"/>
                  <a:gd name="f34" fmla="val 18485"/>
                  <a:gd name="f35" fmla="val 11091"/>
                  <a:gd name="f36" fmla="val 3697"/>
                  <a:gd name="f37" fmla="val 570740"/>
                  <a:gd name="f38" fmla="val 637467"/>
                  <a:gd name="f39" fmla="val 789455"/>
                  <a:gd name="f40" fmla="+- 0 0 -90"/>
                  <a:gd name="f41" fmla="*/ f3 1 973942"/>
                  <a:gd name="f42" fmla="*/ f4 1 444522"/>
                  <a:gd name="f43" fmla="val f5"/>
                  <a:gd name="f44" fmla="val f6"/>
                  <a:gd name="f45" fmla="val f7"/>
                  <a:gd name="f46" fmla="*/ f40 f0 1"/>
                  <a:gd name="f47" fmla="+- f45 0 f43"/>
                  <a:gd name="f48" fmla="+- f44 0 f43"/>
                  <a:gd name="f49" fmla="*/ f46 1 f2"/>
                  <a:gd name="f50" fmla="*/ f48 1 973942"/>
                  <a:gd name="f51" fmla="*/ f47 1 444522"/>
                  <a:gd name="f52" fmla="*/ 845060 f48 1"/>
                  <a:gd name="f53" fmla="*/ 0 f47 1"/>
                  <a:gd name="f54" fmla="*/ 889545 f48 1"/>
                  <a:gd name="f55" fmla="*/ 121999 f47 1"/>
                  <a:gd name="f56" fmla="*/ 955808 f48 1"/>
                  <a:gd name="f57" fmla="*/ 372930 f47 1"/>
                  <a:gd name="f58" fmla="*/ 973942 f48 1"/>
                  <a:gd name="f59" fmla="*/ 444522 f47 1"/>
                  <a:gd name="f60" fmla="*/ 0 f48 1"/>
                  <a:gd name="f61" fmla="*/ 7272 f48 1"/>
                  <a:gd name="f62" fmla="*/ 380786 f47 1"/>
                  <a:gd name="f63" fmla="*/ 77706 f48 1"/>
                  <a:gd name="f64" fmla="*/ 29575 f47 1"/>
                  <a:gd name="f65" fmla="*/ 266764 f48 1"/>
                  <a:gd name="f66" fmla="*/ 567033 f48 1"/>
                  <a:gd name="f67" fmla="*/ 11091 f47 1"/>
                  <a:gd name="f68" fmla="*/ 3697 f47 1"/>
                  <a:gd name="f69" fmla="*/ 570740 f48 1"/>
                  <a:gd name="f70" fmla="+- f49 0 f1"/>
                  <a:gd name="f71" fmla="*/ f52 1 973942"/>
                  <a:gd name="f72" fmla="*/ f53 1 444522"/>
                  <a:gd name="f73" fmla="*/ f54 1 973942"/>
                  <a:gd name="f74" fmla="*/ f55 1 444522"/>
                  <a:gd name="f75" fmla="*/ f56 1 973942"/>
                  <a:gd name="f76" fmla="*/ f57 1 444522"/>
                  <a:gd name="f77" fmla="*/ f58 1 973942"/>
                  <a:gd name="f78" fmla="*/ f59 1 444522"/>
                  <a:gd name="f79" fmla="*/ f60 1 973942"/>
                  <a:gd name="f80" fmla="*/ f61 1 973942"/>
                  <a:gd name="f81" fmla="*/ f62 1 444522"/>
                  <a:gd name="f82" fmla="*/ f63 1 973942"/>
                  <a:gd name="f83" fmla="*/ f64 1 444522"/>
                  <a:gd name="f84" fmla="*/ f65 1 973942"/>
                  <a:gd name="f85" fmla="*/ f66 1 973942"/>
                  <a:gd name="f86" fmla="*/ f67 1 444522"/>
                  <a:gd name="f87" fmla="*/ f68 1 444522"/>
                  <a:gd name="f88" fmla="*/ f69 1 973942"/>
                  <a:gd name="f89" fmla="*/ f43 1 f50"/>
                  <a:gd name="f90" fmla="*/ f44 1 f50"/>
                  <a:gd name="f91" fmla="*/ f43 1 f51"/>
                  <a:gd name="f92" fmla="*/ f45 1 f51"/>
                  <a:gd name="f93" fmla="*/ f71 1 f50"/>
                  <a:gd name="f94" fmla="*/ f72 1 f51"/>
                  <a:gd name="f95" fmla="*/ f73 1 f50"/>
                  <a:gd name="f96" fmla="*/ f74 1 f51"/>
                  <a:gd name="f97" fmla="*/ f75 1 f50"/>
                  <a:gd name="f98" fmla="*/ f76 1 f51"/>
                  <a:gd name="f99" fmla="*/ f77 1 f50"/>
                  <a:gd name="f100" fmla="*/ f78 1 f51"/>
                  <a:gd name="f101" fmla="*/ f79 1 f50"/>
                  <a:gd name="f102" fmla="*/ f80 1 f50"/>
                  <a:gd name="f103" fmla="*/ f81 1 f51"/>
                  <a:gd name="f104" fmla="*/ f82 1 f50"/>
                  <a:gd name="f105" fmla="*/ f83 1 f51"/>
                  <a:gd name="f106" fmla="*/ f84 1 f50"/>
                  <a:gd name="f107" fmla="*/ f85 1 f50"/>
                  <a:gd name="f108" fmla="*/ f86 1 f51"/>
                  <a:gd name="f109" fmla="*/ f87 1 f51"/>
                  <a:gd name="f110" fmla="*/ f88 1 f50"/>
                  <a:gd name="f111" fmla="*/ f89 f41 1"/>
                  <a:gd name="f112" fmla="*/ f90 f41 1"/>
                  <a:gd name="f113" fmla="*/ f92 f42 1"/>
                  <a:gd name="f114" fmla="*/ f91 f42 1"/>
                  <a:gd name="f115" fmla="*/ f93 f41 1"/>
                  <a:gd name="f116" fmla="*/ f94 f42 1"/>
                  <a:gd name="f117" fmla="*/ f95 f41 1"/>
                  <a:gd name="f118" fmla="*/ f96 f42 1"/>
                  <a:gd name="f119" fmla="*/ f97 f41 1"/>
                  <a:gd name="f120" fmla="*/ f98 f42 1"/>
                  <a:gd name="f121" fmla="*/ f99 f41 1"/>
                  <a:gd name="f122" fmla="*/ f100 f42 1"/>
                  <a:gd name="f123" fmla="*/ f101 f41 1"/>
                  <a:gd name="f124" fmla="*/ f102 f41 1"/>
                  <a:gd name="f125" fmla="*/ f103 f42 1"/>
                  <a:gd name="f126" fmla="*/ f104 f41 1"/>
                  <a:gd name="f127" fmla="*/ f105 f42 1"/>
                  <a:gd name="f128" fmla="*/ f106 f41 1"/>
                  <a:gd name="f129" fmla="*/ f107 f41 1"/>
                  <a:gd name="f130" fmla="*/ f108 f42 1"/>
                  <a:gd name="f131" fmla="*/ f109 f42 1"/>
                  <a:gd name="f132" fmla="*/ f110 f4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70">
                    <a:pos x="f115" y="f116"/>
                  </a:cxn>
                  <a:cxn ang="f70">
                    <a:pos x="f117" y="f118"/>
                  </a:cxn>
                  <a:cxn ang="f70">
                    <a:pos x="f119" y="f120"/>
                  </a:cxn>
                  <a:cxn ang="f70">
                    <a:pos x="f121" y="f122"/>
                  </a:cxn>
                  <a:cxn ang="f70">
                    <a:pos x="f123" y="f122"/>
                  </a:cxn>
                  <a:cxn ang="f70">
                    <a:pos x="f124" y="f125"/>
                  </a:cxn>
                  <a:cxn ang="f70">
                    <a:pos x="f126" y="f127"/>
                  </a:cxn>
                  <a:cxn ang="f70">
                    <a:pos x="f128" y="f127"/>
                  </a:cxn>
                  <a:cxn ang="f70">
                    <a:pos x="f129" y="f130"/>
                  </a:cxn>
                  <a:cxn ang="f70">
                    <a:pos x="f129" y="f131"/>
                  </a:cxn>
                  <a:cxn ang="f70">
                    <a:pos x="f132" y="f131"/>
                  </a:cxn>
                  <a:cxn ang="f70">
                    <a:pos x="f115" y="f116"/>
                  </a:cxn>
                </a:cxnLst>
                <a:rect l="f111" t="f114" r="f112" b="f113"/>
                <a:pathLst>
                  <a:path w="973942" h="444522">
                    <a:moveTo>
                      <a:pt x="f8" y="f5"/>
                    </a:move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17" y="f18"/>
                      <a:pt x="f19" y="f20"/>
                    </a:cubicBezTo>
                    <a:lnTo>
                      <a:pt x="f6" y="f7"/>
                    </a:lnTo>
                    <a:lnTo>
                      <a:pt x="f5" y="f7"/>
                    </a:lnTo>
                    <a:lnTo>
                      <a:pt x="f21" y="f22"/>
                    </a:lnTo>
                    <a:cubicBezTo>
                      <a:pt x="f23" y="f24"/>
                      <a:pt x="f25" y="f26"/>
                      <a:pt x="f27" y="f28"/>
                    </a:cubicBezTo>
                    <a:cubicBezTo>
                      <a:pt x="f29" y="f28"/>
                      <a:pt x="f30" y="f28"/>
                      <a:pt x="f31" y="f28"/>
                    </a:cubicBezTo>
                    <a:cubicBezTo>
                      <a:pt x="f32" y="f28"/>
                      <a:pt x="f33" y="f34"/>
                      <a:pt x="f33" y="f35"/>
                    </a:cubicBezTo>
                    <a:lnTo>
                      <a:pt x="f33" y="f36"/>
                    </a:lnTo>
                    <a:cubicBezTo>
                      <a:pt x="f33" y="f36"/>
                      <a:pt x="f37" y="f36"/>
                      <a:pt x="f37" y="f36"/>
                    </a:cubicBezTo>
                    <a:cubicBezTo>
                      <a:pt x="f38" y="f36"/>
                      <a:pt x="f39" y="f28"/>
                      <a:pt x="f8" y="f5"/>
                    </a:cubicBezTo>
                    <a:close/>
                  </a:path>
                </a:pathLst>
              </a:custGeom>
              <a:solidFill>
                <a:srgbClr val="0B3A24"/>
              </a:solidFill>
              <a:ln w="38103" cap="rnd">
                <a:solidFill>
                  <a:srgbClr val="FFFFFF"/>
                </a:solidFill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3429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1350" b="0" i="0" u="none" strike="noStrike" kern="1200" cap="none" spc="0" baseline="0">
                  <a:solidFill>
                    <a:srgbClr val="FFFFFF"/>
                  </a:solidFill>
                  <a:uFillTx/>
                  <a:latin typeface="Trebuchet MS"/>
                </a:endParaRPr>
              </a:p>
            </p:txBody>
          </p:sp>
          <p:sp>
            <p:nvSpPr>
              <p:cNvPr id="33" name="Freeform 49">
                <a:extLst>
                  <a:ext uri="{FF2B5EF4-FFF2-40B4-BE49-F238E27FC236}">
                    <a16:creationId xmlns:a16="http://schemas.microsoft.com/office/drawing/2014/main" id="{EED304C4-8DF0-4534-9E21-FBA2EC8858C0}"/>
                  </a:ext>
                </a:extLst>
              </p:cNvPr>
              <p:cNvSpPr/>
              <p:nvPr/>
            </p:nvSpPr>
            <p:spPr>
              <a:xfrm>
                <a:off x="9672038" y="1643469"/>
                <a:ext cx="138540" cy="63377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190912"/>
                  <a:gd name="f7" fmla="val 873371"/>
                  <a:gd name="f8" fmla="val 187205"/>
                  <a:gd name="f9" fmla="val 11091"/>
                  <a:gd name="f10" fmla="val 179790"/>
                  <a:gd name="f11" fmla="val 22182"/>
                  <a:gd name="f12" fmla="val 176083"/>
                  <a:gd name="f13" fmla="val 33272"/>
                  <a:gd name="f14" fmla="val 142720"/>
                  <a:gd name="f15" fmla="val 103515"/>
                  <a:gd name="f16" fmla="val 120478"/>
                  <a:gd name="f17" fmla="val 184848"/>
                  <a:gd name="f18" fmla="val 105650"/>
                  <a:gd name="f19" fmla="val 262484"/>
                  <a:gd name="f20" fmla="val 72287"/>
                  <a:gd name="f21" fmla="val 412211"/>
                  <a:gd name="f22" fmla="val 38924"/>
                  <a:gd name="f23" fmla="val 663835"/>
                  <a:gd name="f24" fmla="val 115034"/>
                  <a:gd name="f25" fmla="val 828638"/>
                  <a:gd name="f26" fmla="val 143745"/>
                  <a:gd name="f27" fmla="val 10347"/>
                  <a:gd name="f28" fmla="val 687634"/>
                  <a:gd name="f29" fmla="val 927"/>
                  <a:gd name="f30" fmla="val 564710"/>
                  <a:gd name="f31" fmla="val 9267"/>
                  <a:gd name="f32" fmla="val 441786"/>
                  <a:gd name="f33" fmla="val 24095"/>
                  <a:gd name="f34" fmla="val 321635"/>
                  <a:gd name="f35" fmla="val 35217"/>
                  <a:gd name="f36" fmla="val 229211"/>
                  <a:gd name="f37" fmla="val 50044"/>
                  <a:gd name="f38" fmla="val 133090"/>
                  <a:gd name="f39" fmla="val 113064"/>
                  <a:gd name="f40" fmla="val 62848"/>
                  <a:gd name="f41" fmla="val 135306"/>
                  <a:gd name="f42" fmla="val 36970"/>
                  <a:gd name="f43" fmla="val 161255"/>
                  <a:gd name="f44" fmla="val 14788"/>
                  <a:gd name="f45" fmla="+- 0 0 -90"/>
                  <a:gd name="f46" fmla="*/ f3 1 190912"/>
                  <a:gd name="f47" fmla="*/ f4 1 873371"/>
                  <a:gd name="f48" fmla="val f5"/>
                  <a:gd name="f49" fmla="val f6"/>
                  <a:gd name="f50" fmla="val f7"/>
                  <a:gd name="f51" fmla="*/ f45 f0 1"/>
                  <a:gd name="f52" fmla="+- f50 0 f48"/>
                  <a:gd name="f53" fmla="+- f49 0 f48"/>
                  <a:gd name="f54" fmla="*/ f51 1 f2"/>
                  <a:gd name="f55" fmla="*/ f53 1 190912"/>
                  <a:gd name="f56" fmla="*/ f52 1 873371"/>
                  <a:gd name="f57" fmla="*/ 190912 f53 1"/>
                  <a:gd name="f58" fmla="*/ 0 f52 1"/>
                  <a:gd name="f59" fmla="*/ 176083 f53 1"/>
                  <a:gd name="f60" fmla="*/ 33272 f52 1"/>
                  <a:gd name="f61" fmla="*/ 105650 f53 1"/>
                  <a:gd name="f62" fmla="*/ 262484 f52 1"/>
                  <a:gd name="f63" fmla="*/ 115034 f53 1"/>
                  <a:gd name="f64" fmla="*/ 828638 f52 1"/>
                  <a:gd name="f65" fmla="*/ 143745 f53 1"/>
                  <a:gd name="f66" fmla="*/ 873371 f52 1"/>
                  <a:gd name="f67" fmla="*/ 10347 f53 1"/>
                  <a:gd name="f68" fmla="*/ 0 f53 1"/>
                  <a:gd name="f69" fmla="*/ 687634 f52 1"/>
                  <a:gd name="f70" fmla="*/ 24095 f53 1"/>
                  <a:gd name="f71" fmla="*/ 321635 f52 1"/>
                  <a:gd name="f72" fmla="*/ 113064 f53 1"/>
                  <a:gd name="f73" fmla="*/ 62848 f52 1"/>
                  <a:gd name="f74" fmla="+- f54 0 f1"/>
                  <a:gd name="f75" fmla="*/ f57 1 190912"/>
                  <a:gd name="f76" fmla="*/ f58 1 873371"/>
                  <a:gd name="f77" fmla="*/ f59 1 190912"/>
                  <a:gd name="f78" fmla="*/ f60 1 873371"/>
                  <a:gd name="f79" fmla="*/ f61 1 190912"/>
                  <a:gd name="f80" fmla="*/ f62 1 873371"/>
                  <a:gd name="f81" fmla="*/ f63 1 190912"/>
                  <a:gd name="f82" fmla="*/ f64 1 873371"/>
                  <a:gd name="f83" fmla="*/ f65 1 190912"/>
                  <a:gd name="f84" fmla="*/ f66 1 873371"/>
                  <a:gd name="f85" fmla="*/ f67 1 190912"/>
                  <a:gd name="f86" fmla="*/ f68 1 190912"/>
                  <a:gd name="f87" fmla="*/ f69 1 873371"/>
                  <a:gd name="f88" fmla="*/ f70 1 190912"/>
                  <a:gd name="f89" fmla="*/ f71 1 873371"/>
                  <a:gd name="f90" fmla="*/ f72 1 190912"/>
                  <a:gd name="f91" fmla="*/ f73 1 873371"/>
                  <a:gd name="f92" fmla="*/ f48 1 f55"/>
                  <a:gd name="f93" fmla="*/ f49 1 f55"/>
                  <a:gd name="f94" fmla="*/ f48 1 f56"/>
                  <a:gd name="f95" fmla="*/ f50 1 f56"/>
                  <a:gd name="f96" fmla="*/ f75 1 f55"/>
                  <a:gd name="f97" fmla="*/ f76 1 f56"/>
                  <a:gd name="f98" fmla="*/ f77 1 f55"/>
                  <a:gd name="f99" fmla="*/ f78 1 f56"/>
                  <a:gd name="f100" fmla="*/ f79 1 f55"/>
                  <a:gd name="f101" fmla="*/ f80 1 f56"/>
                  <a:gd name="f102" fmla="*/ f81 1 f55"/>
                  <a:gd name="f103" fmla="*/ f82 1 f56"/>
                  <a:gd name="f104" fmla="*/ f83 1 f55"/>
                  <a:gd name="f105" fmla="*/ f84 1 f56"/>
                  <a:gd name="f106" fmla="*/ f85 1 f55"/>
                  <a:gd name="f107" fmla="*/ f86 1 f55"/>
                  <a:gd name="f108" fmla="*/ f87 1 f56"/>
                  <a:gd name="f109" fmla="*/ f88 1 f55"/>
                  <a:gd name="f110" fmla="*/ f89 1 f56"/>
                  <a:gd name="f111" fmla="*/ f90 1 f55"/>
                  <a:gd name="f112" fmla="*/ f91 1 f56"/>
                  <a:gd name="f113" fmla="*/ f92 f46 1"/>
                  <a:gd name="f114" fmla="*/ f93 f46 1"/>
                  <a:gd name="f115" fmla="*/ f95 f47 1"/>
                  <a:gd name="f116" fmla="*/ f94 f47 1"/>
                  <a:gd name="f117" fmla="*/ f96 f46 1"/>
                  <a:gd name="f118" fmla="*/ f97 f47 1"/>
                  <a:gd name="f119" fmla="*/ f98 f46 1"/>
                  <a:gd name="f120" fmla="*/ f99 f47 1"/>
                  <a:gd name="f121" fmla="*/ f100 f46 1"/>
                  <a:gd name="f122" fmla="*/ f101 f47 1"/>
                  <a:gd name="f123" fmla="*/ f102 f46 1"/>
                  <a:gd name="f124" fmla="*/ f103 f47 1"/>
                  <a:gd name="f125" fmla="*/ f104 f46 1"/>
                  <a:gd name="f126" fmla="*/ f105 f47 1"/>
                  <a:gd name="f127" fmla="*/ f106 f46 1"/>
                  <a:gd name="f128" fmla="*/ f107 f46 1"/>
                  <a:gd name="f129" fmla="*/ f108 f47 1"/>
                  <a:gd name="f130" fmla="*/ f109 f46 1"/>
                  <a:gd name="f131" fmla="*/ f110 f47 1"/>
                  <a:gd name="f132" fmla="*/ f111 f46 1"/>
                  <a:gd name="f133" fmla="*/ f112 f4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74">
                    <a:pos x="f117" y="f118"/>
                  </a:cxn>
                  <a:cxn ang="f74">
                    <a:pos x="f119" y="f120"/>
                  </a:cxn>
                  <a:cxn ang="f74">
                    <a:pos x="f121" y="f122"/>
                  </a:cxn>
                  <a:cxn ang="f74">
                    <a:pos x="f123" y="f124"/>
                  </a:cxn>
                  <a:cxn ang="f74">
                    <a:pos x="f125" y="f126"/>
                  </a:cxn>
                  <a:cxn ang="f74">
                    <a:pos x="f127" y="f126"/>
                  </a:cxn>
                  <a:cxn ang="f74">
                    <a:pos x="f128" y="f129"/>
                  </a:cxn>
                  <a:cxn ang="f74">
                    <a:pos x="f130" y="f131"/>
                  </a:cxn>
                  <a:cxn ang="f74">
                    <a:pos x="f132" y="f133"/>
                  </a:cxn>
                  <a:cxn ang="f74">
                    <a:pos x="f117" y="f118"/>
                  </a:cxn>
                </a:cxnLst>
                <a:rect l="f113" t="f116" r="f114" b="f115"/>
                <a:pathLst>
                  <a:path w="190912" h="873371">
                    <a:moveTo>
                      <a:pt x="f6" y="f5"/>
                    </a:moveTo>
                    <a:cubicBezTo>
                      <a:pt x="f8" y="f9"/>
                      <a:pt x="f10" y="f11"/>
                      <a:pt x="f12" y="f13"/>
                    </a:cubicBezTo>
                    <a:cubicBezTo>
                      <a:pt x="f14" y="f15"/>
                      <a:pt x="f16" y="f17"/>
                      <a:pt x="f18" y="f19"/>
                    </a:cubicBezTo>
                    <a:cubicBezTo>
                      <a:pt x="f20" y="f21"/>
                      <a:pt x="f22" y="f23"/>
                      <a:pt x="f24" y="f25"/>
                    </a:cubicBezTo>
                    <a:lnTo>
                      <a:pt x="f26" y="f7"/>
                    </a:lnTo>
                    <a:lnTo>
                      <a:pt x="f27" y="f7"/>
                    </a:lnTo>
                    <a:lnTo>
                      <a:pt x="f5" y="f28"/>
                    </a:lnTo>
                    <a:cubicBezTo>
                      <a:pt x="f29" y="f30"/>
                      <a:pt x="f31" y="f32"/>
                      <a:pt x="f33" y="f34"/>
                    </a:cubicBezTo>
                    <a:cubicBezTo>
                      <a:pt x="f35" y="f36"/>
                      <a:pt x="f37" y="f38"/>
                      <a:pt x="f39" y="f40"/>
                    </a:cubicBezTo>
                    <a:cubicBezTo>
                      <a:pt x="f41" y="f42"/>
                      <a:pt x="f43" y="f44"/>
                      <a:pt x="f6" y="f5"/>
                    </a:cubicBezTo>
                    <a:close/>
                  </a:path>
                </a:pathLst>
              </a:custGeom>
              <a:solidFill>
                <a:srgbClr val="0B3A24"/>
              </a:solidFill>
              <a:ln w="38103" cap="rnd">
                <a:solidFill>
                  <a:srgbClr val="FFFFFF"/>
                </a:solidFill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3429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1350" b="0" i="0" u="none" strike="noStrike" kern="1200" cap="none" spc="0" baseline="0">
                  <a:solidFill>
                    <a:srgbClr val="FFFFFF"/>
                  </a:solidFill>
                  <a:uFillTx/>
                  <a:latin typeface="Trebuchet M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611496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аблица 1">
    <p:bg>
      <p:bgPr>
        <a:solidFill>
          <a:srgbClr val="DEF4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3">
            <a:extLst>
              <a:ext uri="{FF2B5EF4-FFF2-40B4-BE49-F238E27FC236}">
                <a16:creationId xmlns:a16="http://schemas.microsoft.com/office/drawing/2014/main" id="{18130867-E32C-431F-BAE3-02181D10D303}"/>
              </a:ext>
            </a:extLst>
          </p:cNvPr>
          <p:cNvSpPr/>
          <p:nvPr/>
        </p:nvSpPr>
        <p:spPr>
          <a:xfrm>
            <a:off x="0" y="0"/>
            <a:ext cx="9143997" cy="2286000"/>
          </a:xfrm>
          <a:prstGeom prst="rect">
            <a:avLst/>
          </a:prstGeom>
          <a:solidFill>
            <a:srgbClr val="0B3A24"/>
          </a:solidFill>
          <a:ln cap="rnd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marL="0" marR="0" lvl="0" indent="0" algn="ctr" defTabSz="3429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350" b="0" i="0" u="none" strike="noStrike" kern="1200" cap="none" spc="0" baseline="0">
              <a:solidFill>
                <a:srgbClr val="FFFFFF"/>
              </a:solidFill>
              <a:uFillTx/>
              <a:latin typeface="Trebuchet MS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6CE6120-9458-43F4-9636-D8698C6CDA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4350" y="685801"/>
            <a:ext cx="7543800" cy="1320795"/>
          </a:xfrm>
        </p:spPr>
        <p:txBody>
          <a:bodyPr lIns="0" tIns="0" rIns="0" bIns="0">
            <a:noAutofit/>
          </a:bodyPr>
          <a:lstStyle>
            <a:lvl1pPr>
              <a:defRPr/>
            </a:lvl1pPr>
          </a:lstStyle>
          <a:p>
            <a:pPr lvl="0"/>
            <a:r>
              <a:rPr lang="ru-RU"/>
              <a:t>Заголовок слайда</a:t>
            </a:r>
          </a:p>
        </p:txBody>
      </p:sp>
      <p:sp>
        <p:nvSpPr>
          <p:cNvPr id="4" name="Местозаполнитель таблицы 4">
            <a:extLst>
              <a:ext uri="{FF2B5EF4-FFF2-40B4-BE49-F238E27FC236}">
                <a16:creationId xmlns:a16="http://schemas.microsoft.com/office/drawing/2014/main" id="{CA707D01-10B1-4724-AE20-524F05333DB1}"/>
              </a:ext>
            </a:extLst>
          </p:cNvPr>
          <p:cNvSpPr txBox="1">
            <a:spLocks noGrp="1"/>
          </p:cNvSpPr>
          <p:nvPr>
            <p:ph type="tbl" idx="4294967295"/>
          </p:nvPr>
        </p:nvSpPr>
        <p:spPr>
          <a:xfrm>
            <a:off x="628652" y="2700343"/>
            <a:ext cx="7886700" cy="3471857"/>
          </a:xfrm>
        </p:spPr>
        <p:txBody>
          <a:bodyPr/>
          <a:lstStyle>
            <a:lvl1pPr>
              <a:defRPr>
                <a:solidFill>
                  <a:srgbClr val="0B3A24"/>
                </a:solidFill>
              </a:defRPr>
            </a:lvl1pPr>
          </a:lstStyle>
          <a:p>
            <a:pPr lvl="0"/>
            <a:r>
              <a:rPr lang="ru-RU"/>
              <a:t>Щелкните значок, чтобы добавить таблицу</a:t>
            </a:r>
          </a:p>
        </p:txBody>
      </p:sp>
      <p:sp>
        <p:nvSpPr>
          <p:cNvPr id="5" name="Нижний колонтитул 5">
            <a:extLst>
              <a:ext uri="{FF2B5EF4-FFF2-40B4-BE49-F238E27FC236}">
                <a16:creationId xmlns:a16="http://schemas.microsoft.com/office/drawing/2014/main" id="{1AFAFFFB-AD67-4F8C-AA90-C6FA1AE346A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0B3A24"/>
                </a:solidFill>
              </a:defRPr>
            </a:lvl1pPr>
          </a:lstStyle>
          <a:p>
            <a:pPr lvl="0"/>
            <a:r>
              <a:rPr lang="ru-RU"/>
              <a:t>Название презентации</a:t>
            </a:r>
          </a:p>
        </p:txBody>
      </p:sp>
      <p:sp>
        <p:nvSpPr>
          <p:cNvPr id="6" name="Номер слайда 6">
            <a:extLst>
              <a:ext uri="{FF2B5EF4-FFF2-40B4-BE49-F238E27FC236}">
                <a16:creationId xmlns:a16="http://schemas.microsoft.com/office/drawing/2014/main" id="{3BD714DD-8833-493F-B292-68B28B8B7C7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0B3A24"/>
                </a:solidFill>
              </a:defRPr>
            </a:lvl1pPr>
          </a:lstStyle>
          <a:p>
            <a:pPr lvl="0"/>
            <a:fld id="{5F2DDDE4-2F06-4685-A139-7E1ED4A24F58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10144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, слайд 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3">
            <a:extLst>
              <a:ext uri="{FF2B5EF4-FFF2-40B4-BE49-F238E27FC236}">
                <a16:creationId xmlns:a16="http://schemas.microsoft.com/office/drawing/2014/main" id="{A29A52E1-593E-464D-BE55-5046D8E2DD1C}"/>
              </a:ext>
            </a:extLst>
          </p:cNvPr>
          <p:cNvSpPr/>
          <p:nvPr/>
        </p:nvSpPr>
        <p:spPr>
          <a:xfrm>
            <a:off x="7023757" y="0"/>
            <a:ext cx="2120240" cy="6858000"/>
          </a:xfrm>
          <a:prstGeom prst="rect">
            <a:avLst/>
          </a:prstGeom>
          <a:solidFill>
            <a:srgbClr val="125F3B">
              <a:alpha val="30000"/>
            </a:srgbClr>
          </a:solidFill>
          <a:ln cap="rnd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marL="0" marR="0" lvl="0" indent="0" algn="ctr" defTabSz="3429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350" b="0" i="0" u="none" strike="noStrike" kern="1200" cap="none" spc="0" baseline="0">
              <a:solidFill>
                <a:srgbClr val="FFFFFF"/>
              </a:solidFill>
              <a:uFillTx/>
              <a:latin typeface="Trebuchet MS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FD210875-BA29-4D63-9DA8-D8E12A88CC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4350" y="675020"/>
            <a:ext cx="4251960" cy="5507961"/>
          </a:xfrm>
        </p:spPr>
        <p:txBody>
          <a:bodyPr lIns="0" tIns="0" rIns="0" bIns="0" anchor="ctr">
            <a:noAutofit/>
          </a:bodyPr>
          <a:lstStyle>
            <a:lvl1pPr>
              <a:defRPr sz="4500"/>
            </a:lvl1pPr>
          </a:lstStyle>
          <a:p>
            <a:pPr lvl="0"/>
            <a:r>
              <a:rPr lang="ru-RU"/>
              <a:t>Заголовок слайда</a:t>
            </a:r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73C945BB-1EB8-46F0-98AE-5C201065A89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Название презентации</a:t>
            </a:r>
          </a:p>
        </p:txBody>
      </p:sp>
      <p:sp>
        <p:nvSpPr>
          <p:cNvPr id="5" name="Рисунок 8">
            <a:extLst>
              <a:ext uri="{FF2B5EF4-FFF2-40B4-BE49-F238E27FC236}">
                <a16:creationId xmlns:a16="http://schemas.microsoft.com/office/drawing/2014/main" id="{38F0E6EF-F9F6-4DB7-89CD-692CB7BE2F0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357606" y="1421590"/>
            <a:ext cx="3284982" cy="4379976"/>
          </a:xfrm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ru-RU"/>
              <a:t>Щелкните значок, чтобы добавить фото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FBF7DC-8F21-4D6D-B11E-D505835993E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4C8F747-5C12-4229-8473-CCDAC53BF59E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3219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два элемента содержимого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6">
            <a:extLst>
              <a:ext uri="{FF2B5EF4-FFF2-40B4-BE49-F238E27FC236}">
                <a16:creationId xmlns:a16="http://schemas.microsoft.com/office/drawing/2014/main" id="{FFFB8596-9BDB-499F-B6D2-465FE72348DB}"/>
              </a:ext>
            </a:extLst>
          </p:cNvPr>
          <p:cNvSpPr/>
          <p:nvPr/>
        </p:nvSpPr>
        <p:spPr>
          <a:xfrm>
            <a:off x="4572003" y="0"/>
            <a:ext cx="4572002" cy="6858000"/>
          </a:xfrm>
          <a:prstGeom prst="rect">
            <a:avLst/>
          </a:prstGeom>
          <a:solidFill>
            <a:srgbClr val="DEF44F"/>
          </a:solidFill>
          <a:ln cap="rnd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marL="0" marR="0" lvl="0" indent="0" algn="ctr" defTabSz="3429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350" b="0" i="0" u="none" strike="noStrike" kern="1200" cap="none" spc="0" baseline="0">
              <a:solidFill>
                <a:srgbClr val="FFFFFF"/>
              </a:solidFill>
              <a:uFillTx/>
              <a:latin typeface="Trebuchet MS"/>
            </a:endParaRPr>
          </a:p>
        </p:txBody>
      </p:sp>
      <p:sp>
        <p:nvSpPr>
          <p:cNvPr id="3" name="Овал 3">
            <a:extLst>
              <a:ext uri="{FF2B5EF4-FFF2-40B4-BE49-F238E27FC236}">
                <a16:creationId xmlns:a16="http://schemas.microsoft.com/office/drawing/2014/main" id="{67C038D8-6F89-4CA2-9229-C7B2C1909703}"/>
              </a:ext>
            </a:extLst>
          </p:cNvPr>
          <p:cNvSpPr/>
          <p:nvPr/>
        </p:nvSpPr>
        <p:spPr>
          <a:xfrm>
            <a:off x="342900" y="814474"/>
            <a:ext cx="3841447" cy="512064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125F3B">
              <a:alpha val="50000"/>
            </a:srgbClr>
          </a:solidFill>
          <a:ln cap="rnd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marL="0" marR="0" lvl="0" indent="0" algn="ctr" defTabSz="3429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350" b="0" i="0" u="none" strike="noStrike" kern="1200" cap="none" spc="0" baseline="0">
              <a:solidFill>
                <a:srgbClr val="FFFFFF"/>
              </a:solidFill>
              <a:uFillTx/>
              <a:latin typeface="Trebuchet MS"/>
            </a:endParaRPr>
          </a:p>
        </p:txBody>
      </p:sp>
      <p:grpSp>
        <p:nvGrpSpPr>
          <p:cNvPr id="4" name="Графический объект 135">
            <a:extLst>
              <a:ext uri="{FF2B5EF4-FFF2-40B4-BE49-F238E27FC236}">
                <a16:creationId xmlns:a16="http://schemas.microsoft.com/office/drawing/2014/main" id="{065173DB-07A4-4FB4-AB39-61CAFBDEC90A}"/>
              </a:ext>
            </a:extLst>
          </p:cNvPr>
          <p:cNvGrpSpPr/>
          <p:nvPr/>
        </p:nvGrpSpPr>
        <p:grpSpPr>
          <a:xfrm>
            <a:off x="440428" y="422827"/>
            <a:ext cx="442382" cy="837206"/>
            <a:chOff x="587237" y="422827"/>
            <a:chExt cx="589842" cy="837206"/>
          </a:xfrm>
        </p:grpSpPr>
        <p:sp>
          <p:nvSpPr>
            <p:cNvPr id="5" name="Freeform 44">
              <a:extLst>
                <a:ext uri="{FF2B5EF4-FFF2-40B4-BE49-F238E27FC236}">
                  <a16:creationId xmlns:a16="http://schemas.microsoft.com/office/drawing/2014/main" id="{FF66EDB9-7128-4912-BA6A-6D9CC2E5D7B0}"/>
                </a:ext>
              </a:extLst>
            </p:cNvPr>
            <p:cNvSpPr/>
            <p:nvPr/>
          </p:nvSpPr>
          <p:spPr>
            <a:xfrm rot="16445871">
              <a:off x="495367" y="578321"/>
              <a:ext cx="837206" cy="52621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81130"/>
                <a:gd name="f7" fmla="val 302411"/>
                <a:gd name="f8" fmla="val 474345"/>
                <a:gd name="f9" fmla="val 55066"/>
                <a:gd name="f10" fmla="val 472440"/>
                <a:gd name="f11" fmla="val 49370"/>
                <a:gd name="f12" fmla="val 470535"/>
                <a:gd name="f13" fmla="val 43673"/>
                <a:gd name="f14" fmla="val 468630"/>
                <a:gd name="f15" fmla="val 38926"/>
                <a:gd name="f16" fmla="val 463868"/>
                <a:gd name="f17" fmla="val 25634"/>
                <a:gd name="f18" fmla="val 456248"/>
                <a:gd name="f19" fmla="val 10444"/>
                <a:gd name="f20" fmla="val 445770"/>
                <a:gd name="f21" fmla="val 446723"/>
                <a:gd name="f22" fmla="val 949"/>
                <a:gd name="f23" fmla="val 447675"/>
                <a:gd name="f24" fmla="val 2848"/>
                <a:gd name="f25" fmla="val 448628"/>
                <a:gd name="f26" fmla="val 4747"/>
                <a:gd name="f27" fmla="val 48420"/>
                <a:gd name="f28" fmla="val 441960"/>
                <a:gd name="f29" fmla="val 112031"/>
                <a:gd name="f30" fmla="val 409575"/>
                <a:gd name="f31" fmla="val 143362"/>
                <a:gd name="f32" fmla="val 357188"/>
                <a:gd name="f33" fmla="val 193681"/>
                <a:gd name="f34" fmla="val 288608"/>
                <a:gd name="f35" fmla="val 224063"/>
                <a:gd name="f36" fmla="val 219075"/>
                <a:gd name="f37" fmla="val 239253"/>
                <a:gd name="f38" fmla="val 165735"/>
                <a:gd name="f39" fmla="val 250646"/>
                <a:gd name="f40" fmla="val 95250"/>
                <a:gd name="f41" fmla="val 268685"/>
                <a:gd name="f42" fmla="val 43815"/>
                <a:gd name="f43" fmla="val 242101"/>
                <a:gd name="f44" fmla="val 25718"/>
                <a:gd name="f45" fmla="val 232607"/>
                <a:gd name="f46" fmla="val 16193"/>
                <a:gd name="f47" fmla="val 226911"/>
                <a:gd name="f48" fmla="val 7620"/>
                <a:gd name="f49" fmla="val 215518"/>
                <a:gd name="f50" fmla="val 2858"/>
                <a:gd name="f51" fmla="val 210771"/>
                <a:gd name="f52" fmla="val 1905"/>
                <a:gd name="f53" fmla="val 206973"/>
                <a:gd name="f54" fmla="val 952"/>
                <a:gd name="f55" fmla="val 204125"/>
                <a:gd name="f56" fmla="val 202226"/>
                <a:gd name="f57" fmla="val 201277"/>
                <a:gd name="f58" fmla="val 199378"/>
                <a:gd name="f59" fmla="val 200327"/>
                <a:gd name="f60" fmla="val 3810"/>
                <a:gd name="f61" fmla="val 8573"/>
                <a:gd name="f62" fmla="val 220265"/>
                <a:gd name="f63" fmla="val 13335"/>
                <a:gd name="f64" fmla="val 228810"/>
                <a:gd name="f65" fmla="val 15240"/>
                <a:gd name="f66" fmla="val 19050"/>
                <a:gd name="f67" fmla="val 238304"/>
                <a:gd name="f68" fmla="val 21908"/>
                <a:gd name="f69" fmla="val 243051"/>
                <a:gd name="f70" fmla="val 22860"/>
                <a:gd name="f71" fmla="val 245899"/>
                <a:gd name="f72" fmla="val 249697"/>
                <a:gd name="f73" fmla="val 29527"/>
                <a:gd name="f74" fmla="val 255393"/>
                <a:gd name="f75" fmla="val 37148"/>
                <a:gd name="f76" fmla="val 267736"/>
                <a:gd name="f77" fmla="val 48577"/>
                <a:gd name="f78" fmla="val 279129"/>
                <a:gd name="f79" fmla="val 66675"/>
                <a:gd name="f80" fmla="val 288623"/>
                <a:gd name="f81" fmla="val 118110"/>
                <a:gd name="f82" fmla="val 315207"/>
                <a:gd name="f83" fmla="val 188595"/>
                <a:gd name="f84" fmla="val 297168"/>
                <a:gd name="f85" fmla="val 241935"/>
                <a:gd name="f86" fmla="val 285775"/>
                <a:gd name="f87" fmla="val 312420"/>
                <a:gd name="f88" fmla="val 270584"/>
                <a:gd name="f89" fmla="val 381000"/>
                <a:gd name="f90" fmla="val 240203"/>
                <a:gd name="f91" fmla="val 432435"/>
                <a:gd name="f92" fmla="val 189883"/>
                <a:gd name="f93" fmla="val 159502"/>
                <a:gd name="f94" fmla="val 495300"/>
                <a:gd name="f95" fmla="val 98739"/>
                <a:gd name="f96" fmla="val 54293"/>
                <a:gd name="f97" fmla="val 52388"/>
                <a:gd name="f98" fmla="val 273432"/>
                <a:gd name="f99" fmla="val 49530"/>
                <a:gd name="f100" fmla="val 45720"/>
                <a:gd name="f101" fmla="val 41910"/>
                <a:gd name="f102" fmla="val 40958"/>
                <a:gd name="f103" fmla="val 262989"/>
                <a:gd name="f104" fmla="val 40005"/>
                <a:gd name="f105" fmla="val 259191"/>
                <a:gd name="f106" fmla="val 39052"/>
                <a:gd name="f107" fmla="val 252545"/>
                <a:gd name="f108" fmla="val 248747"/>
                <a:gd name="f109" fmla="val 244950"/>
                <a:gd name="f110" fmla="val 244000"/>
                <a:gd name="f111" fmla="val 50483"/>
                <a:gd name="f112" fmla="val 251596"/>
                <a:gd name="f113" fmla="val 256343"/>
                <a:gd name="f114" fmla="val 53340"/>
                <a:gd name="f115" fmla="val 260140"/>
                <a:gd name="f116" fmla="val 55245"/>
                <a:gd name="f117" fmla="val 263938"/>
                <a:gd name="f118" fmla="val 89535"/>
                <a:gd name="f119" fmla="val 282926"/>
                <a:gd name="f120" fmla="val 88583"/>
                <a:gd name="f121" fmla="val 286724"/>
                <a:gd name="f122" fmla="val 83820"/>
                <a:gd name="f123" fmla="val 289572"/>
                <a:gd name="f124" fmla="val 80010"/>
                <a:gd name="f125" fmla="val 73343"/>
                <a:gd name="f126" fmla="val 281977"/>
                <a:gd name="f127" fmla="val 71438"/>
                <a:gd name="f128" fmla="val 271533"/>
                <a:gd name="f129" fmla="val 257292"/>
                <a:gd name="f130" fmla="val 79058"/>
                <a:gd name="f131" fmla="val 82868"/>
                <a:gd name="f132" fmla="val 261090"/>
                <a:gd name="f133" fmla="val 86677"/>
                <a:gd name="f134" fmla="val 265837"/>
                <a:gd name="f135" fmla="val 91440"/>
                <a:gd name="f136" fmla="val 276281"/>
                <a:gd name="f137" fmla="val 112395"/>
                <a:gd name="f138" fmla="val 291471"/>
                <a:gd name="f139" fmla="val 109538"/>
                <a:gd name="f140" fmla="val 287674"/>
                <a:gd name="f141" fmla="val 108585"/>
                <a:gd name="f142" fmla="val 107633"/>
                <a:gd name="f143" fmla="val 106680"/>
                <a:gd name="f144" fmla="val 274382"/>
                <a:gd name="f145" fmla="val 104775"/>
                <a:gd name="f146" fmla="val 105727"/>
                <a:gd name="f147" fmla="val 116205"/>
                <a:gd name="f148" fmla="val 119063"/>
                <a:gd name="f149" fmla="val 120015"/>
                <a:gd name="f150" fmla="val 121920"/>
                <a:gd name="f151" fmla="val 123825"/>
                <a:gd name="f152" fmla="val 125730"/>
                <a:gd name="f153" fmla="val 295269"/>
                <a:gd name="f154" fmla="val 117158"/>
                <a:gd name="f155" fmla="val 147638"/>
                <a:gd name="f156" fmla="val 144780"/>
                <a:gd name="f157" fmla="val 142875"/>
                <a:gd name="f158" fmla="val 141923"/>
                <a:gd name="f159" fmla="val 266786"/>
                <a:gd name="f160" fmla="val 140970"/>
                <a:gd name="f161" fmla="val 151448"/>
                <a:gd name="f162" fmla="val 154305"/>
                <a:gd name="f163" fmla="val 157163"/>
                <a:gd name="f164" fmla="val 269635"/>
                <a:gd name="f165" fmla="val 160020"/>
                <a:gd name="f166" fmla="val 277230"/>
                <a:gd name="f167" fmla="val 161925"/>
                <a:gd name="f168" fmla="val 284825"/>
                <a:gd name="f169" fmla="val 164783"/>
                <a:gd name="f170" fmla="val 294319"/>
                <a:gd name="f171" fmla="val 298117"/>
                <a:gd name="f172" fmla="val 202883"/>
                <a:gd name="f173" fmla="val 283876"/>
                <a:gd name="f174" fmla="val 200977"/>
                <a:gd name="f175" fmla="val 196215"/>
                <a:gd name="f176" fmla="val 290522"/>
                <a:gd name="f177" fmla="val 192405"/>
                <a:gd name="f178" fmla="val 187643"/>
                <a:gd name="f179" fmla="val 185738"/>
                <a:gd name="f180" fmla="val 280078"/>
                <a:gd name="f181" fmla="val 183833"/>
                <a:gd name="f182" fmla="val 181927"/>
                <a:gd name="f183" fmla="val 180023"/>
                <a:gd name="f184" fmla="val 264887"/>
                <a:gd name="f185" fmla="val 180975"/>
                <a:gd name="f186" fmla="val 254444"/>
                <a:gd name="f187" fmla="val 253494"/>
                <a:gd name="f188" fmla="val 191452"/>
                <a:gd name="f189" fmla="val 195263"/>
                <a:gd name="f190" fmla="val 197168"/>
                <a:gd name="f191" fmla="val 199073"/>
                <a:gd name="f192" fmla="val 204788"/>
                <a:gd name="f193" fmla="val 227648"/>
                <a:gd name="f194" fmla="val 223838"/>
                <a:gd name="f195" fmla="val 275331"/>
                <a:gd name="f196" fmla="val 222885"/>
                <a:gd name="f197" fmla="val 221933"/>
                <a:gd name="f198" fmla="val 220980"/>
                <a:gd name="f199" fmla="val 246849"/>
                <a:gd name="f200" fmla="val 226695"/>
                <a:gd name="f201" fmla="val 229552"/>
                <a:gd name="f202" fmla="val 247798"/>
                <a:gd name="f203" fmla="val 232410"/>
                <a:gd name="f204" fmla="val 234315"/>
                <a:gd name="f205" fmla="val 236220"/>
                <a:gd name="f206" fmla="val 238125"/>
                <a:gd name="f207" fmla="val 240983"/>
                <a:gd name="f208" fmla="val 240030"/>
                <a:gd name="f209" fmla="val 239077"/>
                <a:gd name="f210" fmla="val 279083"/>
                <a:gd name="f211" fmla="val 277178"/>
                <a:gd name="f212" fmla="val 272483"/>
                <a:gd name="f213" fmla="val 270510"/>
                <a:gd name="f214" fmla="val 267653"/>
                <a:gd name="f215" fmla="val 263843"/>
                <a:gd name="f216" fmla="val 261938"/>
                <a:gd name="f217" fmla="val 260033"/>
                <a:gd name="f218" fmla="val 259080"/>
                <a:gd name="f219" fmla="val 235456"/>
                <a:gd name="f220" fmla="val 268605"/>
                <a:gd name="f221" fmla="val 233557"/>
                <a:gd name="f222" fmla="val 271463"/>
                <a:gd name="f223" fmla="val 275273"/>
                <a:gd name="f224" fmla="val 282893"/>
                <a:gd name="f225" fmla="val 304800"/>
                <a:gd name="f226" fmla="val 299085"/>
                <a:gd name="f227" fmla="val 296228"/>
                <a:gd name="f228" fmla="val 236405"/>
                <a:gd name="f229" fmla="val 295275"/>
                <a:gd name="f230" fmla="val 227860"/>
                <a:gd name="f231" fmla="val 294323"/>
                <a:gd name="f232" fmla="val 221214"/>
                <a:gd name="f233" fmla="val 302895"/>
                <a:gd name="f234" fmla="val 305753"/>
                <a:gd name="f235" fmla="val 225012"/>
                <a:gd name="f236" fmla="val 310515"/>
                <a:gd name="f237" fmla="val 231658"/>
                <a:gd name="f238" fmla="val 315278"/>
                <a:gd name="f239" fmla="val 241152"/>
                <a:gd name="f240" fmla="val 316230"/>
                <a:gd name="f241" fmla="val 317183"/>
                <a:gd name="f242" fmla="val 308610"/>
                <a:gd name="f243" fmla="val 341948"/>
                <a:gd name="f244" fmla="val 338138"/>
                <a:gd name="f245" fmla="val 337185"/>
                <a:gd name="f246" fmla="val 230708"/>
                <a:gd name="f247" fmla="val 335280"/>
                <a:gd name="f248" fmla="val 333375"/>
                <a:gd name="f249" fmla="val 331470"/>
                <a:gd name="f250" fmla="val 218366"/>
                <a:gd name="f251" fmla="val 330518"/>
                <a:gd name="f252" fmla="val 214568"/>
                <a:gd name="f253" fmla="val 329565"/>
                <a:gd name="f254" fmla="val 209821"/>
                <a:gd name="f255" fmla="val 334328"/>
                <a:gd name="f256" fmla="val 206024"/>
                <a:gd name="f257" fmla="val 339090"/>
                <a:gd name="f258" fmla="val 207922"/>
                <a:gd name="f259" fmla="val 345758"/>
                <a:gd name="f260" fmla="val 211720"/>
                <a:gd name="f261" fmla="val 353378"/>
                <a:gd name="f262" fmla="val 225961"/>
                <a:gd name="f263" fmla="val 354330"/>
                <a:gd name="f264" fmla="val 346710"/>
                <a:gd name="f265" fmla="val 380048"/>
                <a:gd name="f266" fmla="val 375285"/>
                <a:gd name="f267" fmla="val 216467"/>
                <a:gd name="f268" fmla="val 371475"/>
                <a:gd name="f269" fmla="val 208872"/>
                <a:gd name="f270" fmla="val 368618"/>
                <a:gd name="f271" fmla="val 365760"/>
                <a:gd name="f272" fmla="val 363855"/>
                <a:gd name="f273" fmla="val 195580"/>
                <a:gd name="f274" fmla="val 364808"/>
                <a:gd name="f275" fmla="val 185136"/>
                <a:gd name="f276" fmla="val 370523"/>
                <a:gd name="f277" fmla="val 184187"/>
                <a:gd name="f278" fmla="val 374333"/>
                <a:gd name="f279" fmla="val 186086"/>
                <a:gd name="f280" fmla="val 379095"/>
                <a:gd name="f281" fmla="val 187985"/>
                <a:gd name="f282" fmla="val 383858"/>
                <a:gd name="f283" fmla="val 197479"/>
                <a:gd name="f284" fmla="val 385763"/>
                <a:gd name="f285" fmla="val 389573"/>
                <a:gd name="f286" fmla="val 205074"/>
                <a:gd name="f287" fmla="val 390525"/>
                <a:gd name="f288" fmla="val 391478"/>
                <a:gd name="f289" fmla="val 422910"/>
                <a:gd name="f290" fmla="val 188934"/>
                <a:gd name="f291" fmla="val 421958"/>
                <a:gd name="f292" fmla="val 417195"/>
                <a:gd name="f293" fmla="val 194631"/>
                <a:gd name="f294" fmla="val 413385"/>
                <a:gd name="f295" fmla="val 407670"/>
                <a:gd name="f296" fmla="val 192732"/>
                <a:gd name="f297" fmla="val 405765"/>
                <a:gd name="f298" fmla="val 402908"/>
                <a:gd name="f299" fmla="val 400050"/>
                <a:gd name="f300" fmla="val 180389"/>
                <a:gd name="f301" fmla="val 398145"/>
                <a:gd name="f302" fmla="val 176592"/>
                <a:gd name="f303" fmla="val 396240"/>
                <a:gd name="f304" fmla="val 171845"/>
                <a:gd name="f305" fmla="val 394335"/>
                <a:gd name="f306" fmla="val 166148"/>
                <a:gd name="f307" fmla="val 401003"/>
                <a:gd name="f308" fmla="val 162350"/>
                <a:gd name="f309" fmla="val 164249"/>
                <a:gd name="f310" fmla="val 414338"/>
                <a:gd name="f311" fmla="val 168996"/>
                <a:gd name="f312" fmla="val 424815"/>
                <a:gd name="f313" fmla="val 179440"/>
                <a:gd name="f314" fmla="val 440055"/>
                <a:gd name="f315" fmla="val 161401"/>
                <a:gd name="f316" fmla="val 435293"/>
                <a:gd name="f317" fmla="val 433388"/>
                <a:gd name="f318" fmla="val 154755"/>
                <a:gd name="f319" fmla="val 430530"/>
                <a:gd name="f320" fmla="val 150008"/>
                <a:gd name="f321" fmla="val 428625"/>
                <a:gd name="f322" fmla="val 146210"/>
                <a:gd name="f323" fmla="val 142413"/>
                <a:gd name="f324" fmla="val 425768"/>
                <a:gd name="f325" fmla="val 137666"/>
                <a:gd name="f326" fmla="val 133868"/>
                <a:gd name="f327" fmla="val 429578"/>
                <a:gd name="f328" fmla="val 130070"/>
                <a:gd name="f329" fmla="val 131969"/>
                <a:gd name="f330" fmla="val 438150"/>
                <a:gd name="f331" fmla="val 132918"/>
                <a:gd name="f332" fmla="val 441008"/>
                <a:gd name="f333" fmla="val 136716"/>
                <a:gd name="f334" fmla="val 442913"/>
                <a:gd name="f335" fmla="val 140514"/>
                <a:gd name="f336" fmla="val 144311"/>
                <a:gd name="f337" fmla="val 449580"/>
                <a:gd name="f338" fmla="val 148109"/>
                <a:gd name="f339" fmla="val 450533"/>
                <a:gd name="f340" fmla="val 152856"/>
                <a:gd name="f341" fmla="val 452438"/>
                <a:gd name="f342" fmla="val 461010"/>
                <a:gd name="f343" fmla="val 128171"/>
                <a:gd name="f344" fmla="val 453390"/>
                <a:gd name="f345" fmla="val 123424"/>
                <a:gd name="f346" fmla="val 113930"/>
                <a:gd name="f347" fmla="val 444818"/>
                <a:gd name="f348" fmla="val 106335"/>
                <a:gd name="f349" fmla="val 101588"/>
                <a:gd name="f350" fmla="val 96841"/>
                <a:gd name="f351" fmla="val 454343"/>
                <a:gd name="f352" fmla="val 99689"/>
                <a:gd name="f353" fmla="val 458153"/>
                <a:gd name="f354" fmla="val 105385"/>
                <a:gd name="f355" fmla="val 108234"/>
                <a:gd name="f356" fmla="val 466725"/>
                <a:gd name="f357" fmla="val 115829"/>
                <a:gd name="f358" fmla="val 120576"/>
                <a:gd name="f359" fmla="val 126273"/>
                <a:gd name="f360" fmla="val 464820"/>
                <a:gd name="f361" fmla="val 131020"/>
                <a:gd name="f362" fmla="val 88296"/>
                <a:gd name="f363" fmla="val 84498"/>
                <a:gd name="f364" fmla="val 461963"/>
                <a:gd name="f365" fmla="val 76903"/>
                <a:gd name="f366" fmla="val 70257"/>
                <a:gd name="f367" fmla="val 63611"/>
                <a:gd name="f368" fmla="val 56016"/>
                <a:gd name="f369" fmla="val 62662"/>
                <a:gd name="f370" fmla="val 471488"/>
                <a:gd name="f371" fmla="val 69307"/>
                <a:gd name="f372" fmla="val 478155"/>
                <a:gd name="f373" fmla="val 73105"/>
                <a:gd name="f374" fmla="val 82599"/>
                <a:gd name="f375" fmla="val 480060"/>
                <a:gd name="f376" fmla="val 87346"/>
                <a:gd name="f377" fmla="val 477203"/>
                <a:gd name="f378" fmla="val 91144"/>
                <a:gd name="f379" fmla="+- 0 0 -90"/>
                <a:gd name="f380" fmla="*/ f3 1 481130"/>
                <a:gd name="f381" fmla="*/ f4 1 302411"/>
                <a:gd name="f382" fmla="val f5"/>
                <a:gd name="f383" fmla="val f6"/>
                <a:gd name="f384" fmla="val f7"/>
                <a:gd name="f385" fmla="*/ f379 f0 1"/>
                <a:gd name="f386" fmla="+- f384 0 f382"/>
                <a:gd name="f387" fmla="+- f383 0 f382"/>
                <a:gd name="f388" fmla="*/ f385 1 f2"/>
                <a:gd name="f389" fmla="*/ f387 1 481130"/>
                <a:gd name="f390" fmla="*/ f386 1 302411"/>
                <a:gd name="f391" fmla="*/ 474345 f387 1"/>
                <a:gd name="f392" fmla="*/ 55066 f386 1"/>
                <a:gd name="f393" fmla="*/ 468630 f387 1"/>
                <a:gd name="f394" fmla="*/ 38926 f386 1"/>
                <a:gd name="f395" fmla="*/ 445770 f387 1"/>
                <a:gd name="f396" fmla="*/ 0 f386 1"/>
                <a:gd name="f397" fmla="*/ 448628 f387 1"/>
                <a:gd name="f398" fmla="*/ 4747 f386 1"/>
                <a:gd name="f399" fmla="*/ 409575 f387 1"/>
                <a:gd name="f400" fmla="*/ 143362 f386 1"/>
                <a:gd name="f401" fmla="*/ 219075 f387 1"/>
                <a:gd name="f402" fmla="*/ 239253 f386 1"/>
                <a:gd name="f403" fmla="*/ 43815 f387 1"/>
                <a:gd name="f404" fmla="*/ 242101 f386 1"/>
                <a:gd name="f405" fmla="*/ 7620 f387 1"/>
                <a:gd name="f406" fmla="*/ 215518 f386 1"/>
                <a:gd name="f407" fmla="*/ 952 f387 1"/>
                <a:gd name="f408" fmla="*/ 204125 f386 1"/>
                <a:gd name="f409" fmla="*/ 0 f387 1"/>
                <a:gd name="f410" fmla="*/ 199378 f386 1"/>
                <a:gd name="f411" fmla="*/ 201277 f386 1"/>
                <a:gd name="f412" fmla="*/ 13335 f387 1"/>
                <a:gd name="f413" fmla="*/ 228810 f386 1"/>
                <a:gd name="f414" fmla="*/ 21908 f387 1"/>
                <a:gd name="f415" fmla="*/ 243051 f386 1"/>
                <a:gd name="f416" fmla="*/ 29527 f387 1"/>
                <a:gd name="f417" fmla="*/ 255393 f386 1"/>
                <a:gd name="f418" fmla="*/ 66675 f387 1"/>
                <a:gd name="f419" fmla="*/ 288623 f386 1"/>
                <a:gd name="f420" fmla="*/ 241935 f387 1"/>
                <a:gd name="f421" fmla="*/ 285775 f386 1"/>
                <a:gd name="f422" fmla="*/ 432435 f387 1"/>
                <a:gd name="f423" fmla="*/ 189883 f386 1"/>
                <a:gd name="f424" fmla="*/ 54293 f387 1"/>
                <a:gd name="f425" fmla="*/ 268685 f386 1"/>
                <a:gd name="f426" fmla="*/ 45720 f387 1"/>
                <a:gd name="f427" fmla="*/ 270584 f386 1"/>
                <a:gd name="f428" fmla="*/ 40005 f387 1"/>
                <a:gd name="f429" fmla="*/ 259191 f386 1"/>
                <a:gd name="f430" fmla="*/ 39052 f387 1"/>
                <a:gd name="f431" fmla="*/ 248747 f386 1"/>
                <a:gd name="f432" fmla="*/ 245899 f386 1"/>
                <a:gd name="f433" fmla="*/ 52388 f387 1"/>
                <a:gd name="f434" fmla="*/ 256343 f386 1"/>
                <a:gd name="f435" fmla="*/ 89535 f387 1"/>
                <a:gd name="f436" fmla="*/ 282926 f386 1"/>
                <a:gd name="f437" fmla="*/ 80010 f387 1"/>
                <a:gd name="f438" fmla="*/ 286724 f386 1"/>
                <a:gd name="f439" fmla="*/ 71438 f387 1"/>
                <a:gd name="f440" fmla="*/ 263938 f386 1"/>
                <a:gd name="f441" fmla="*/ 82868 f387 1"/>
                <a:gd name="f442" fmla="*/ 261090 f386 1"/>
                <a:gd name="f443" fmla="*/ 112395 f387 1"/>
                <a:gd name="f444" fmla="*/ 291471 f386 1"/>
                <a:gd name="f445" fmla="*/ 107633 f387 1"/>
                <a:gd name="f446" fmla="*/ 279129 f386 1"/>
                <a:gd name="f447" fmla="*/ 105727 f387 1"/>
                <a:gd name="f448" fmla="*/ 265837 f386 1"/>
                <a:gd name="f449" fmla="*/ 116205 f387 1"/>
                <a:gd name="f450" fmla="*/ 262989 f386 1"/>
                <a:gd name="f451" fmla="*/ 121920 f387 1"/>
                <a:gd name="f452" fmla="*/ 274382 f386 1"/>
                <a:gd name="f453" fmla="*/ 125730 f387 1"/>
                <a:gd name="f454" fmla="*/ 287674 f386 1"/>
                <a:gd name="f455" fmla="*/ 147638 f387 1"/>
                <a:gd name="f456" fmla="*/ 141923 f387 1"/>
                <a:gd name="f457" fmla="*/ 266786 f386 1"/>
                <a:gd name="f458" fmla="*/ 154305 f387 1"/>
                <a:gd name="f459" fmla="*/ 161925 f387 1"/>
                <a:gd name="f460" fmla="*/ 284825 f386 1"/>
                <a:gd name="f461" fmla="*/ 202883 f387 1"/>
                <a:gd name="f462" fmla="*/ 283876 f386 1"/>
                <a:gd name="f463" fmla="*/ 192405 f387 1"/>
                <a:gd name="f464" fmla="*/ 183833 f387 1"/>
                <a:gd name="f465" fmla="*/ 180975 f387 1"/>
                <a:gd name="f466" fmla="*/ 191452 f387 1"/>
                <a:gd name="f467" fmla="*/ 199073 f387 1"/>
                <a:gd name="f468" fmla="*/ 269635 f386 1"/>
                <a:gd name="f469" fmla="*/ 227648 f387 1"/>
                <a:gd name="f470" fmla="*/ 221933 f387 1"/>
                <a:gd name="f471" fmla="*/ 252545 f386 1"/>
                <a:gd name="f472" fmla="*/ 229552 f387 1"/>
                <a:gd name="f473" fmla="*/ 247798 f386 1"/>
                <a:gd name="f474" fmla="*/ 236220 f387 1"/>
                <a:gd name="f475" fmla="*/ 260140 f386 1"/>
                <a:gd name="f476" fmla="*/ 240030 f387 1"/>
                <a:gd name="f477" fmla="*/ 279083 f387 1"/>
                <a:gd name="f478" fmla="*/ 267736 f386 1"/>
                <a:gd name="f479" fmla="*/ 267653 f387 1"/>
                <a:gd name="f480" fmla="*/ 261938 f387 1"/>
                <a:gd name="f481" fmla="*/ 259080 f387 1"/>
                <a:gd name="f482" fmla="*/ 271463 f387 1"/>
                <a:gd name="f483" fmla="*/ 238304 f386 1"/>
                <a:gd name="f484" fmla="*/ 304800 f387 1"/>
                <a:gd name="f485" fmla="*/ 254444 f386 1"/>
                <a:gd name="f486" fmla="*/ 295275 f387 1"/>
                <a:gd name="f487" fmla="*/ 227860 f386 1"/>
                <a:gd name="f488" fmla="*/ 305753 f387 1"/>
                <a:gd name="f489" fmla="*/ 225012 f386 1"/>
                <a:gd name="f490" fmla="*/ 316230 f387 1"/>
                <a:gd name="f491" fmla="*/ 249697 f386 1"/>
                <a:gd name="f492" fmla="*/ 341948 f387 1"/>
                <a:gd name="f493" fmla="*/ 335280 f387 1"/>
                <a:gd name="f494" fmla="*/ 226911 f386 1"/>
                <a:gd name="f495" fmla="*/ 330518 f387 1"/>
                <a:gd name="f496" fmla="*/ 214568 f386 1"/>
                <a:gd name="f497" fmla="*/ 339090 f387 1"/>
                <a:gd name="f498" fmla="*/ 207922 f386 1"/>
                <a:gd name="f499" fmla="*/ 354330 f387 1"/>
                <a:gd name="f500" fmla="*/ 233557 f386 1"/>
                <a:gd name="f501" fmla="*/ 380048 f387 1"/>
                <a:gd name="f502" fmla="*/ 218366 f386 1"/>
                <a:gd name="f503" fmla="*/ 368618 f387 1"/>
                <a:gd name="f504" fmla="*/ 364808 f387 1"/>
                <a:gd name="f505" fmla="*/ 374333 f387 1"/>
                <a:gd name="f506" fmla="*/ 186086 f386 1"/>
                <a:gd name="f507" fmla="*/ 383858 f387 1"/>
                <a:gd name="f508" fmla="*/ 197479 f386 1"/>
                <a:gd name="f509" fmla="*/ 390525 f387 1"/>
                <a:gd name="f510" fmla="*/ 209821 f386 1"/>
                <a:gd name="f511" fmla="*/ 422910 f387 1"/>
                <a:gd name="f512" fmla="*/ 188934 f386 1"/>
                <a:gd name="f513" fmla="*/ 413385 f387 1"/>
                <a:gd name="f514" fmla="*/ 193681 f386 1"/>
                <a:gd name="f515" fmla="*/ 402908 f387 1"/>
                <a:gd name="f516" fmla="*/ 184187 f386 1"/>
                <a:gd name="f517" fmla="*/ 396240 f387 1"/>
                <a:gd name="f518" fmla="*/ 171845 f386 1"/>
                <a:gd name="f519" fmla="*/ 405765 f387 1"/>
                <a:gd name="f520" fmla="*/ 164249 f386 1"/>
                <a:gd name="f521" fmla="*/ 440055 f387 1"/>
                <a:gd name="f522" fmla="*/ 161401 f386 1"/>
                <a:gd name="f523" fmla="*/ 430530 f387 1"/>
                <a:gd name="f524" fmla="*/ 150008 f386 1"/>
                <a:gd name="f525" fmla="*/ 425768 f387 1"/>
                <a:gd name="f526" fmla="*/ 137666 f386 1"/>
                <a:gd name="f527" fmla="*/ 433388 f387 1"/>
                <a:gd name="f528" fmla="*/ 131969 f386 1"/>
                <a:gd name="f529" fmla="*/ 442913 f387 1"/>
                <a:gd name="f530" fmla="*/ 140514 f386 1"/>
                <a:gd name="f531" fmla="*/ 450533 f387 1"/>
                <a:gd name="f532" fmla="*/ 152856 f386 1"/>
                <a:gd name="f533" fmla="*/ 461010 f387 1"/>
                <a:gd name="f534" fmla="*/ 128171 f386 1"/>
                <a:gd name="f535" fmla="*/ 444818 f387 1"/>
                <a:gd name="f536" fmla="*/ 106335 f386 1"/>
                <a:gd name="f537" fmla="*/ 454343 f387 1"/>
                <a:gd name="f538" fmla="*/ 99689 f386 1"/>
                <a:gd name="f539" fmla="*/ 463868 f387 1"/>
                <a:gd name="f540" fmla="*/ 108234 f386 1"/>
                <a:gd name="f541" fmla="*/ 470535 f387 1"/>
                <a:gd name="f542" fmla="*/ 120576 f386 1"/>
                <a:gd name="f543" fmla="*/ 472440 f387 1"/>
                <a:gd name="f544" fmla="*/ 88296 f386 1"/>
                <a:gd name="f545" fmla="*/ 458153 f387 1"/>
                <a:gd name="f546" fmla="*/ 70257 f386 1"/>
                <a:gd name="f547" fmla="*/ 466725 f387 1"/>
                <a:gd name="f548" fmla="*/ 62662 f386 1"/>
                <a:gd name="f549" fmla="*/ 478155 f387 1"/>
                <a:gd name="f550" fmla="*/ 82599 f386 1"/>
                <a:gd name="f551" fmla="+- f388 0 f1"/>
                <a:gd name="f552" fmla="*/ f391 1 481130"/>
                <a:gd name="f553" fmla="*/ f392 1 302411"/>
                <a:gd name="f554" fmla="*/ f393 1 481130"/>
                <a:gd name="f555" fmla="*/ f394 1 302411"/>
                <a:gd name="f556" fmla="*/ f395 1 481130"/>
                <a:gd name="f557" fmla="*/ f396 1 302411"/>
                <a:gd name="f558" fmla="*/ f397 1 481130"/>
                <a:gd name="f559" fmla="*/ f398 1 302411"/>
                <a:gd name="f560" fmla="*/ f399 1 481130"/>
                <a:gd name="f561" fmla="*/ f400 1 302411"/>
                <a:gd name="f562" fmla="*/ f401 1 481130"/>
                <a:gd name="f563" fmla="*/ f402 1 302411"/>
                <a:gd name="f564" fmla="*/ f403 1 481130"/>
                <a:gd name="f565" fmla="*/ f404 1 302411"/>
                <a:gd name="f566" fmla="*/ f405 1 481130"/>
                <a:gd name="f567" fmla="*/ f406 1 302411"/>
                <a:gd name="f568" fmla="*/ f407 1 481130"/>
                <a:gd name="f569" fmla="*/ f408 1 302411"/>
                <a:gd name="f570" fmla="*/ f409 1 481130"/>
                <a:gd name="f571" fmla="*/ f410 1 302411"/>
                <a:gd name="f572" fmla="*/ f411 1 302411"/>
                <a:gd name="f573" fmla="*/ f412 1 481130"/>
                <a:gd name="f574" fmla="*/ f413 1 302411"/>
                <a:gd name="f575" fmla="*/ f414 1 481130"/>
                <a:gd name="f576" fmla="*/ f415 1 302411"/>
                <a:gd name="f577" fmla="*/ f416 1 481130"/>
                <a:gd name="f578" fmla="*/ f417 1 302411"/>
                <a:gd name="f579" fmla="*/ f418 1 481130"/>
                <a:gd name="f580" fmla="*/ f419 1 302411"/>
                <a:gd name="f581" fmla="*/ f420 1 481130"/>
                <a:gd name="f582" fmla="*/ f421 1 302411"/>
                <a:gd name="f583" fmla="*/ f422 1 481130"/>
                <a:gd name="f584" fmla="*/ f423 1 302411"/>
                <a:gd name="f585" fmla="*/ f424 1 481130"/>
                <a:gd name="f586" fmla="*/ f425 1 302411"/>
                <a:gd name="f587" fmla="*/ f426 1 481130"/>
                <a:gd name="f588" fmla="*/ f427 1 302411"/>
                <a:gd name="f589" fmla="*/ f428 1 481130"/>
                <a:gd name="f590" fmla="*/ f429 1 302411"/>
                <a:gd name="f591" fmla="*/ f430 1 481130"/>
                <a:gd name="f592" fmla="*/ f431 1 302411"/>
                <a:gd name="f593" fmla="*/ f432 1 302411"/>
                <a:gd name="f594" fmla="*/ f433 1 481130"/>
                <a:gd name="f595" fmla="*/ f434 1 302411"/>
                <a:gd name="f596" fmla="*/ f435 1 481130"/>
                <a:gd name="f597" fmla="*/ f436 1 302411"/>
                <a:gd name="f598" fmla="*/ f437 1 481130"/>
                <a:gd name="f599" fmla="*/ f438 1 302411"/>
                <a:gd name="f600" fmla="*/ f439 1 481130"/>
                <a:gd name="f601" fmla="*/ f440 1 302411"/>
                <a:gd name="f602" fmla="*/ f441 1 481130"/>
                <a:gd name="f603" fmla="*/ f442 1 302411"/>
                <a:gd name="f604" fmla="*/ f443 1 481130"/>
                <a:gd name="f605" fmla="*/ f444 1 302411"/>
                <a:gd name="f606" fmla="*/ f445 1 481130"/>
                <a:gd name="f607" fmla="*/ f446 1 302411"/>
                <a:gd name="f608" fmla="*/ f447 1 481130"/>
                <a:gd name="f609" fmla="*/ f448 1 302411"/>
                <a:gd name="f610" fmla="*/ f449 1 481130"/>
                <a:gd name="f611" fmla="*/ f450 1 302411"/>
                <a:gd name="f612" fmla="*/ f451 1 481130"/>
                <a:gd name="f613" fmla="*/ f452 1 302411"/>
                <a:gd name="f614" fmla="*/ f453 1 481130"/>
                <a:gd name="f615" fmla="*/ f454 1 302411"/>
                <a:gd name="f616" fmla="*/ f455 1 481130"/>
                <a:gd name="f617" fmla="*/ f456 1 481130"/>
                <a:gd name="f618" fmla="*/ f457 1 302411"/>
                <a:gd name="f619" fmla="*/ f458 1 481130"/>
                <a:gd name="f620" fmla="*/ f459 1 481130"/>
                <a:gd name="f621" fmla="*/ f460 1 302411"/>
                <a:gd name="f622" fmla="*/ f461 1 481130"/>
                <a:gd name="f623" fmla="*/ f462 1 302411"/>
                <a:gd name="f624" fmla="*/ f463 1 481130"/>
                <a:gd name="f625" fmla="*/ f464 1 481130"/>
                <a:gd name="f626" fmla="*/ f465 1 481130"/>
                <a:gd name="f627" fmla="*/ f466 1 481130"/>
                <a:gd name="f628" fmla="*/ f467 1 481130"/>
                <a:gd name="f629" fmla="*/ f468 1 302411"/>
                <a:gd name="f630" fmla="*/ f469 1 481130"/>
                <a:gd name="f631" fmla="*/ f470 1 481130"/>
                <a:gd name="f632" fmla="*/ f471 1 302411"/>
                <a:gd name="f633" fmla="*/ f472 1 481130"/>
                <a:gd name="f634" fmla="*/ f473 1 302411"/>
                <a:gd name="f635" fmla="*/ f474 1 481130"/>
                <a:gd name="f636" fmla="*/ f475 1 302411"/>
                <a:gd name="f637" fmla="*/ f476 1 481130"/>
                <a:gd name="f638" fmla="*/ f477 1 481130"/>
                <a:gd name="f639" fmla="*/ f478 1 302411"/>
                <a:gd name="f640" fmla="*/ f479 1 481130"/>
                <a:gd name="f641" fmla="*/ f480 1 481130"/>
                <a:gd name="f642" fmla="*/ f481 1 481130"/>
                <a:gd name="f643" fmla="*/ f482 1 481130"/>
                <a:gd name="f644" fmla="*/ f483 1 302411"/>
                <a:gd name="f645" fmla="*/ f484 1 481130"/>
                <a:gd name="f646" fmla="*/ f485 1 302411"/>
                <a:gd name="f647" fmla="*/ f486 1 481130"/>
                <a:gd name="f648" fmla="*/ f487 1 302411"/>
                <a:gd name="f649" fmla="*/ f488 1 481130"/>
                <a:gd name="f650" fmla="*/ f489 1 302411"/>
                <a:gd name="f651" fmla="*/ f490 1 481130"/>
                <a:gd name="f652" fmla="*/ f491 1 302411"/>
                <a:gd name="f653" fmla="*/ f492 1 481130"/>
                <a:gd name="f654" fmla="*/ f493 1 481130"/>
                <a:gd name="f655" fmla="*/ f494 1 302411"/>
                <a:gd name="f656" fmla="*/ f495 1 481130"/>
                <a:gd name="f657" fmla="*/ f496 1 302411"/>
                <a:gd name="f658" fmla="*/ f497 1 481130"/>
                <a:gd name="f659" fmla="*/ f498 1 302411"/>
                <a:gd name="f660" fmla="*/ f499 1 481130"/>
                <a:gd name="f661" fmla="*/ f500 1 302411"/>
                <a:gd name="f662" fmla="*/ f501 1 481130"/>
                <a:gd name="f663" fmla="*/ f502 1 302411"/>
                <a:gd name="f664" fmla="*/ f503 1 481130"/>
                <a:gd name="f665" fmla="*/ f504 1 481130"/>
                <a:gd name="f666" fmla="*/ f505 1 481130"/>
                <a:gd name="f667" fmla="*/ f506 1 302411"/>
                <a:gd name="f668" fmla="*/ f507 1 481130"/>
                <a:gd name="f669" fmla="*/ f508 1 302411"/>
                <a:gd name="f670" fmla="*/ f509 1 481130"/>
                <a:gd name="f671" fmla="*/ f510 1 302411"/>
                <a:gd name="f672" fmla="*/ f511 1 481130"/>
                <a:gd name="f673" fmla="*/ f512 1 302411"/>
                <a:gd name="f674" fmla="*/ f513 1 481130"/>
                <a:gd name="f675" fmla="*/ f514 1 302411"/>
                <a:gd name="f676" fmla="*/ f515 1 481130"/>
                <a:gd name="f677" fmla="*/ f516 1 302411"/>
                <a:gd name="f678" fmla="*/ f517 1 481130"/>
                <a:gd name="f679" fmla="*/ f518 1 302411"/>
                <a:gd name="f680" fmla="*/ f519 1 481130"/>
                <a:gd name="f681" fmla="*/ f520 1 302411"/>
                <a:gd name="f682" fmla="*/ f521 1 481130"/>
                <a:gd name="f683" fmla="*/ f522 1 302411"/>
                <a:gd name="f684" fmla="*/ f523 1 481130"/>
                <a:gd name="f685" fmla="*/ f524 1 302411"/>
                <a:gd name="f686" fmla="*/ f525 1 481130"/>
                <a:gd name="f687" fmla="*/ f526 1 302411"/>
                <a:gd name="f688" fmla="*/ f527 1 481130"/>
                <a:gd name="f689" fmla="*/ f528 1 302411"/>
                <a:gd name="f690" fmla="*/ f529 1 481130"/>
                <a:gd name="f691" fmla="*/ f530 1 302411"/>
                <a:gd name="f692" fmla="*/ f531 1 481130"/>
                <a:gd name="f693" fmla="*/ f532 1 302411"/>
                <a:gd name="f694" fmla="*/ f533 1 481130"/>
                <a:gd name="f695" fmla="*/ f534 1 302411"/>
                <a:gd name="f696" fmla="*/ f535 1 481130"/>
                <a:gd name="f697" fmla="*/ f536 1 302411"/>
                <a:gd name="f698" fmla="*/ f537 1 481130"/>
                <a:gd name="f699" fmla="*/ f538 1 302411"/>
                <a:gd name="f700" fmla="*/ f539 1 481130"/>
                <a:gd name="f701" fmla="*/ f540 1 302411"/>
                <a:gd name="f702" fmla="*/ f541 1 481130"/>
                <a:gd name="f703" fmla="*/ f542 1 302411"/>
                <a:gd name="f704" fmla="*/ f543 1 481130"/>
                <a:gd name="f705" fmla="*/ f544 1 302411"/>
                <a:gd name="f706" fmla="*/ f545 1 481130"/>
                <a:gd name="f707" fmla="*/ f546 1 302411"/>
                <a:gd name="f708" fmla="*/ f547 1 481130"/>
                <a:gd name="f709" fmla="*/ f548 1 302411"/>
                <a:gd name="f710" fmla="*/ f549 1 481130"/>
                <a:gd name="f711" fmla="*/ f550 1 302411"/>
                <a:gd name="f712" fmla="*/ f382 1 f389"/>
                <a:gd name="f713" fmla="*/ f383 1 f389"/>
                <a:gd name="f714" fmla="*/ f382 1 f390"/>
                <a:gd name="f715" fmla="*/ f384 1 f390"/>
                <a:gd name="f716" fmla="*/ f552 1 f389"/>
                <a:gd name="f717" fmla="*/ f553 1 f390"/>
                <a:gd name="f718" fmla="*/ f554 1 f389"/>
                <a:gd name="f719" fmla="*/ f555 1 f390"/>
                <a:gd name="f720" fmla="*/ f556 1 f389"/>
                <a:gd name="f721" fmla="*/ f557 1 f390"/>
                <a:gd name="f722" fmla="*/ f558 1 f389"/>
                <a:gd name="f723" fmla="*/ f559 1 f390"/>
                <a:gd name="f724" fmla="*/ f560 1 f389"/>
                <a:gd name="f725" fmla="*/ f561 1 f390"/>
                <a:gd name="f726" fmla="*/ f562 1 f389"/>
                <a:gd name="f727" fmla="*/ f563 1 f390"/>
                <a:gd name="f728" fmla="*/ f564 1 f389"/>
                <a:gd name="f729" fmla="*/ f565 1 f390"/>
                <a:gd name="f730" fmla="*/ f566 1 f389"/>
                <a:gd name="f731" fmla="*/ f567 1 f390"/>
                <a:gd name="f732" fmla="*/ f568 1 f389"/>
                <a:gd name="f733" fmla="*/ f569 1 f390"/>
                <a:gd name="f734" fmla="*/ f570 1 f389"/>
                <a:gd name="f735" fmla="*/ f571 1 f390"/>
                <a:gd name="f736" fmla="*/ f572 1 f390"/>
                <a:gd name="f737" fmla="*/ f573 1 f389"/>
                <a:gd name="f738" fmla="*/ f574 1 f390"/>
                <a:gd name="f739" fmla="*/ f575 1 f389"/>
                <a:gd name="f740" fmla="*/ f576 1 f390"/>
                <a:gd name="f741" fmla="*/ f577 1 f389"/>
                <a:gd name="f742" fmla="*/ f578 1 f390"/>
                <a:gd name="f743" fmla="*/ f579 1 f389"/>
                <a:gd name="f744" fmla="*/ f580 1 f390"/>
                <a:gd name="f745" fmla="*/ f581 1 f389"/>
                <a:gd name="f746" fmla="*/ f582 1 f390"/>
                <a:gd name="f747" fmla="*/ f583 1 f389"/>
                <a:gd name="f748" fmla="*/ f584 1 f390"/>
                <a:gd name="f749" fmla="*/ f585 1 f389"/>
                <a:gd name="f750" fmla="*/ f586 1 f390"/>
                <a:gd name="f751" fmla="*/ f587 1 f389"/>
                <a:gd name="f752" fmla="*/ f588 1 f390"/>
                <a:gd name="f753" fmla="*/ f589 1 f389"/>
                <a:gd name="f754" fmla="*/ f590 1 f390"/>
                <a:gd name="f755" fmla="*/ f591 1 f389"/>
                <a:gd name="f756" fmla="*/ f592 1 f390"/>
                <a:gd name="f757" fmla="*/ f593 1 f390"/>
                <a:gd name="f758" fmla="*/ f594 1 f389"/>
                <a:gd name="f759" fmla="*/ f595 1 f390"/>
                <a:gd name="f760" fmla="*/ f596 1 f389"/>
                <a:gd name="f761" fmla="*/ f597 1 f390"/>
                <a:gd name="f762" fmla="*/ f598 1 f389"/>
                <a:gd name="f763" fmla="*/ f599 1 f390"/>
                <a:gd name="f764" fmla="*/ f600 1 f389"/>
                <a:gd name="f765" fmla="*/ f601 1 f390"/>
                <a:gd name="f766" fmla="*/ f602 1 f389"/>
                <a:gd name="f767" fmla="*/ f603 1 f390"/>
                <a:gd name="f768" fmla="*/ f604 1 f389"/>
                <a:gd name="f769" fmla="*/ f605 1 f390"/>
                <a:gd name="f770" fmla="*/ f606 1 f389"/>
                <a:gd name="f771" fmla="*/ f607 1 f390"/>
                <a:gd name="f772" fmla="*/ f608 1 f389"/>
                <a:gd name="f773" fmla="*/ f609 1 f390"/>
                <a:gd name="f774" fmla="*/ f610 1 f389"/>
                <a:gd name="f775" fmla="*/ f611 1 f390"/>
                <a:gd name="f776" fmla="*/ f612 1 f389"/>
                <a:gd name="f777" fmla="*/ f613 1 f390"/>
                <a:gd name="f778" fmla="*/ f614 1 f389"/>
                <a:gd name="f779" fmla="*/ f615 1 f390"/>
                <a:gd name="f780" fmla="*/ f616 1 f389"/>
                <a:gd name="f781" fmla="*/ f617 1 f389"/>
                <a:gd name="f782" fmla="*/ f618 1 f390"/>
                <a:gd name="f783" fmla="*/ f619 1 f389"/>
                <a:gd name="f784" fmla="*/ f620 1 f389"/>
                <a:gd name="f785" fmla="*/ f621 1 f390"/>
                <a:gd name="f786" fmla="*/ f622 1 f389"/>
                <a:gd name="f787" fmla="*/ f623 1 f390"/>
                <a:gd name="f788" fmla="*/ f624 1 f389"/>
                <a:gd name="f789" fmla="*/ f625 1 f389"/>
                <a:gd name="f790" fmla="*/ f626 1 f389"/>
                <a:gd name="f791" fmla="*/ f627 1 f389"/>
                <a:gd name="f792" fmla="*/ f628 1 f389"/>
                <a:gd name="f793" fmla="*/ f629 1 f390"/>
                <a:gd name="f794" fmla="*/ f630 1 f389"/>
                <a:gd name="f795" fmla="*/ f631 1 f389"/>
                <a:gd name="f796" fmla="*/ f632 1 f390"/>
                <a:gd name="f797" fmla="*/ f633 1 f389"/>
                <a:gd name="f798" fmla="*/ f634 1 f390"/>
                <a:gd name="f799" fmla="*/ f635 1 f389"/>
                <a:gd name="f800" fmla="*/ f636 1 f390"/>
                <a:gd name="f801" fmla="*/ f637 1 f389"/>
                <a:gd name="f802" fmla="*/ f638 1 f389"/>
                <a:gd name="f803" fmla="*/ f639 1 f390"/>
                <a:gd name="f804" fmla="*/ f640 1 f389"/>
                <a:gd name="f805" fmla="*/ f641 1 f389"/>
                <a:gd name="f806" fmla="*/ f642 1 f389"/>
                <a:gd name="f807" fmla="*/ f643 1 f389"/>
                <a:gd name="f808" fmla="*/ f644 1 f390"/>
                <a:gd name="f809" fmla="*/ f645 1 f389"/>
                <a:gd name="f810" fmla="*/ f646 1 f390"/>
                <a:gd name="f811" fmla="*/ f647 1 f389"/>
                <a:gd name="f812" fmla="*/ f648 1 f390"/>
                <a:gd name="f813" fmla="*/ f649 1 f389"/>
                <a:gd name="f814" fmla="*/ f650 1 f390"/>
                <a:gd name="f815" fmla="*/ f651 1 f389"/>
                <a:gd name="f816" fmla="*/ f652 1 f390"/>
                <a:gd name="f817" fmla="*/ f653 1 f389"/>
                <a:gd name="f818" fmla="*/ f654 1 f389"/>
                <a:gd name="f819" fmla="*/ f655 1 f390"/>
                <a:gd name="f820" fmla="*/ f656 1 f389"/>
                <a:gd name="f821" fmla="*/ f657 1 f390"/>
                <a:gd name="f822" fmla="*/ f658 1 f389"/>
                <a:gd name="f823" fmla="*/ f659 1 f390"/>
                <a:gd name="f824" fmla="*/ f660 1 f389"/>
                <a:gd name="f825" fmla="*/ f661 1 f390"/>
                <a:gd name="f826" fmla="*/ f662 1 f389"/>
                <a:gd name="f827" fmla="*/ f663 1 f390"/>
                <a:gd name="f828" fmla="*/ f664 1 f389"/>
                <a:gd name="f829" fmla="*/ f665 1 f389"/>
                <a:gd name="f830" fmla="*/ f666 1 f389"/>
                <a:gd name="f831" fmla="*/ f667 1 f390"/>
                <a:gd name="f832" fmla="*/ f668 1 f389"/>
                <a:gd name="f833" fmla="*/ f669 1 f390"/>
                <a:gd name="f834" fmla="*/ f670 1 f389"/>
                <a:gd name="f835" fmla="*/ f671 1 f390"/>
                <a:gd name="f836" fmla="*/ f672 1 f389"/>
                <a:gd name="f837" fmla="*/ f673 1 f390"/>
                <a:gd name="f838" fmla="*/ f674 1 f389"/>
                <a:gd name="f839" fmla="*/ f675 1 f390"/>
                <a:gd name="f840" fmla="*/ f676 1 f389"/>
                <a:gd name="f841" fmla="*/ f677 1 f390"/>
                <a:gd name="f842" fmla="*/ f678 1 f389"/>
                <a:gd name="f843" fmla="*/ f679 1 f390"/>
                <a:gd name="f844" fmla="*/ f680 1 f389"/>
                <a:gd name="f845" fmla="*/ f681 1 f390"/>
                <a:gd name="f846" fmla="*/ f682 1 f389"/>
                <a:gd name="f847" fmla="*/ f683 1 f390"/>
                <a:gd name="f848" fmla="*/ f684 1 f389"/>
                <a:gd name="f849" fmla="*/ f685 1 f390"/>
                <a:gd name="f850" fmla="*/ f686 1 f389"/>
                <a:gd name="f851" fmla="*/ f687 1 f390"/>
                <a:gd name="f852" fmla="*/ f688 1 f389"/>
                <a:gd name="f853" fmla="*/ f689 1 f390"/>
                <a:gd name="f854" fmla="*/ f690 1 f389"/>
                <a:gd name="f855" fmla="*/ f691 1 f390"/>
                <a:gd name="f856" fmla="*/ f692 1 f389"/>
                <a:gd name="f857" fmla="*/ f693 1 f390"/>
                <a:gd name="f858" fmla="*/ f694 1 f389"/>
                <a:gd name="f859" fmla="*/ f695 1 f390"/>
                <a:gd name="f860" fmla="*/ f696 1 f389"/>
                <a:gd name="f861" fmla="*/ f697 1 f390"/>
                <a:gd name="f862" fmla="*/ f698 1 f389"/>
                <a:gd name="f863" fmla="*/ f699 1 f390"/>
                <a:gd name="f864" fmla="*/ f700 1 f389"/>
                <a:gd name="f865" fmla="*/ f701 1 f390"/>
                <a:gd name="f866" fmla="*/ f702 1 f389"/>
                <a:gd name="f867" fmla="*/ f703 1 f390"/>
                <a:gd name="f868" fmla="*/ f704 1 f389"/>
                <a:gd name="f869" fmla="*/ f705 1 f390"/>
                <a:gd name="f870" fmla="*/ f706 1 f389"/>
                <a:gd name="f871" fmla="*/ f707 1 f390"/>
                <a:gd name="f872" fmla="*/ f708 1 f389"/>
                <a:gd name="f873" fmla="*/ f709 1 f390"/>
                <a:gd name="f874" fmla="*/ f710 1 f389"/>
                <a:gd name="f875" fmla="*/ f711 1 f390"/>
                <a:gd name="f876" fmla="*/ f712 f380 1"/>
                <a:gd name="f877" fmla="*/ f713 f380 1"/>
                <a:gd name="f878" fmla="*/ f715 f381 1"/>
                <a:gd name="f879" fmla="*/ f714 f381 1"/>
                <a:gd name="f880" fmla="*/ f716 f380 1"/>
                <a:gd name="f881" fmla="*/ f717 f381 1"/>
                <a:gd name="f882" fmla="*/ f718 f380 1"/>
                <a:gd name="f883" fmla="*/ f719 f381 1"/>
                <a:gd name="f884" fmla="*/ f720 f380 1"/>
                <a:gd name="f885" fmla="*/ f721 f381 1"/>
                <a:gd name="f886" fmla="*/ f722 f380 1"/>
                <a:gd name="f887" fmla="*/ f723 f381 1"/>
                <a:gd name="f888" fmla="*/ f724 f380 1"/>
                <a:gd name="f889" fmla="*/ f725 f381 1"/>
                <a:gd name="f890" fmla="*/ f726 f380 1"/>
                <a:gd name="f891" fmla="*/ f727 f381 1"/>
                <a:gd name="f892" fmla="*/ f728 f380 1"/>
                <a:gd name="f893" fmla="*/ f729 f381 1"/>
                <a:gd name="f894" fmla="*/ f730 f380 1"/>
                <a:gd name="f895" fmla="*/ f731 f381 1"/>
                <a:gd name="f896" fmla="*/ f732 f380 1"/>
                <a:gd name="f897" fmla="*/ f733 f381 1"/>
                <a:gd name="f898" fmla="*/ f734 f380 1"/>
                <a:gd name="f899" fmla="*/ f735 f381 1"/>
                <a:gd name="f900" fmla="*/ f736 f381 1"/>
                <a:gd name="f901" fmla="*/ f737 f380 1"/>
                <a:gd name="f902" fmla="*/ f738 f381 1"/>
                <a:gd name="f903" fmla="*/ f739 f380 1"/>
                <a:gd name="f904" fmla="*/ f740 f381 1"/>
                <a:gd name="f905" fmla="*/ f741 f380 1"/>
                <a:gd name="f906" fmla="*/ f742 f381 1"/>
                <a:gd name="f907" fmla="*/ f743 f380 1"/>
                <a:gd name="f908" fmla="*/ f744 f381 1"/>
                <a:gd name="f909" fmla="*/ f745 f380 1"/>
                <a:gd name="f910" fmla="*/ f746 f381 1"/>
                <a:gd name="f911" fmla="*/ f747 f380 1"/>
                <a:gd name="f912" fmla="*/ f748 f381 1"/>
                <a:gd name="f913" fmla="*/ f749 f380 1"/>
                <a:gd name="f914" fmla="*/ f750 f381 1"/>
                <a:gd name="f915" fmla="*/ f751 f380 1"/>
                <a:gd name="f916" fmla="*/ f752 f381 1"/>
                <a:gd name="f917" fmla="*/ f753 f380 1"/>
                <a:gd name="f918" fmla="*/ f754 f381 1"/>
                <a:gd name="f919" fmla="*/ f755 f380 1"/>
                <a:gd name="f920" fmla="*/ f756 f381 1"/>
                <a:gd name="f921" fmla="*/ f757 f381 1"/>
                <a:gd name="f922" fmla="*/ f758 f380 1"/>
                <a:gd name="f923" fmla="*/ f759 f381 1"/>
                <a:gd name="f924" fmla="*/ f760 f380 1"/>
                <a:gd name="f925" fmla="*/ f761 f381 1"/>
                <a:gd name="f926" fmla="*/ f762 f380 1"/>
                <a:gd name="f927" fmla="*/ f763 f381 1"/>
                <a:gd name="f928" fmla="*/ f764 f380 1"/>
                <a:gd name="f929" fmla="*/ f765 f381 1"/>
                <a:gd name="f930" fmla="*/ f766 f380 1"/>
                <a:gd name="f931" fmla="*/ f767 f381 1"/>
                <a:gd name="f932" fmla="*/ f768 f380 1"/>
                <a:gd name="f933" fmla="*/ f769 f381 1"/>
                <a:gd name="f934" fmla="*/ f770 f380 1"/>
                <a:gd name="f935" fmla="*/ f771 f381 1"/>
                <a:gd name="f936" fmla="*/ f772 f380 1"/>
                <a:gd name="f937" fmla="*/ f773 f381 1"/>
                <a:gd name="f938" fmla="*/ f774 f380 1"/>
                <a:gd name="f939" fmla="*/ f775 f381 1"/>
                <a:gd name="f940" fmla="*/ f776 f380 1"/>
                <a:gd name="f941" fmla="*/ f777 f381 1"/>
                <a:gd name="f942" fmla="*/ f778 f380 1"/>
                <a:gd name="f943" fmla="*/ f779 f381 1"/>
                <a:gd name="f944" fmla="*/ f780 f380 1"/>
                <a:gd name="f945" fmla="*/ f781 f380 1"/>
                <a:gd name="f946" fmla="*/ f782 f381 1"/>
                <a:gd name="f947" fmla="*/ f783 f380 1"/>
                <a:gd name="f948" fmla="*/ f784 f380 1"/>
                <a:gd name="f949" fmla="*/ f785 f381 1"/>
                <a:gd name="f950" fmla="*/ f786 f380 1"/>
                <a:gd name="f951" fmla="*/ f787 f381 1"/>
                <a:gd name="f952" fmla="*/ f788 f380 1"/>
                <a:gd name="f953" fmla="*/ f789 f380 1"/>
                <a:gd name="f954" fmla="*/ f790 f380 1"/>
                <a:gd name="f955" fmla="*/ f791 f380 1"/>
                <a:gd name="f956" fmla="*/ f792 f380 1"/>
                <a:gd name="f957" fmla="*/ f793 f381 1"/>
                <a:gd name="f958" fmla="*/ f794 f380 1"/>
                <a:gd name="f959" fmla="*/ f795 f380 1"/>
                <a:gd name="f960" fmla="*/ f796 f381 1"/>
                <a:gd name="f961" fmla="*/ f797 f380 1"/>
                <a:gd name="f962" fmla="*/ f798 f381 1"/>
                <a:gd name="f963" fmla="*/ f799 f380 1"/>
                <a:gd name="f964" fmla="*/ f800 f381 1"/>
                <a:gd name="f965" fmla="*/ f801 f380 1"/>
                <a:gd name="f966" fmla="*/ f802 f380 1"/>
                <a:gd name="f967" fmla="*/ f803 f381 1"/>
                <a:gd name="f968" fmla="*/ f804 f380 1"/>
                <a:gd name="f969" fmla="*/ f805 f380 1"/>
                <a:gd name="f970" fmla="*/ f806 f380 1"/>
                <a:gd name="f971" fmla="*/ f807 f380 1"/>
                <a:gd name="f972" fmla="*/ f808 f381 1"/>
                <a:gd name="f973" fmla="*/ f809 f380 1"/>
                <a:gd name="f974" fmla="*/ f810 f381 1"/>
                <a:gd name="f975" fmla="*/ f811 f380 1"/>
                <a:gd name="f976" fmla="*/ f812 f381 1"/>
                <a:gd name="f977" fmla="*/ f813 f380 1"/>
                <a:gd name="f978" fmla="*/ f814 f381 1"/>
                <a:gd name="f979" fmla="*/ f815 f380 1"/>
                <a:gd name="f980" fmla="*/ f816 f381 1"/>
                <a:gd name="f981" fmla="*/ f817 f380 1"/>
                <a:gd name="f982" fmla="*/ f818 f380 1"/>
                <a:gd name="f983" fmla="*/ f819 f381 1"/>
                <a:gd name="f984" fmla="*/ f820 f380 1"/>
                <a:gd name="f985" fmla="*/ f821 f381 1"/>
                <a:gd name="f986" fmla="*/ f822 f380 1"/>
                <a:gd name="f987" fmla="*/ f823 f381 1"/>
                <a:gd name="f988" fmla="*/ f824 f380 1"/>
                <a:gd name="f989" fmla="*/ f825 f381 1"/>
                <a:gd name="f990" fmla="*/ f826 f380 1"/>
                <a:gd name="f991" fmla="*/ f827 f381 1"/>
                <a:gd name="f992" fmla="*/ f828 f380 1"/>
                <a:gd name="f993" fmla="*/ f829 f380 1"/>
                <a:gd name="f994" fmla="*/ f830 f380 1"/>
                <a:gd name="f995" fmla="*/ f831 f381 1"/>
                <a:gd name="f996" fmla="*/ f832 f380 1"/>
                <a:gd name="f997" fmla="*/ f833 f381 1"/>
                <a:gd name="f998" fmla="*/ f834 f380 1"/>
                <a:gd name="f999" fmla="*/ f835 f381 1"/>
                <a:gd name="f1000" fmla="*/ f836 f380 1"/>
                <a:gd name="f1001" fmla="*/ f837 f381 1"/>
                <a:gd name="f1002" fmla="*/ f838 f380 1"/>
                <a:gd name="f1003" fmla="*/ f839 f381 1"/>
                <a:gd name="f1004" fmla="*/ f840 f380 1"/>
                <a:gd name="f1005" fmla="*/ f841 f381 1"/>
                <a:gd name="f1006" fmla="*/ f842 f380 1"/>
                <a:gd name="f1007" fmla="*/ f843 f381 1"/>
                <a:gd name="f1008" fmla="*/ f844 f380 1"/>
                <a:gd name="f1009" fmla="*/ f845 f381 1"/>
                <a:gd name="f1010" fmla="*/ f846 f380 1"/>
                <a:gd name="f1011" fmla="*/ f847 f381 1"/>
                <a:gd name="f1012" fmla="*/ f848 f380 1"/>
                <a:gd name="f1013" fmla="*/ f849 f381 1"/>
                <a:gd name="f1014" fmla="*/ f850 f380 1"/>
                <a:gd name="f1015" fmla="*/ f851 f381 1"/>
                <a:gd name="f1016" fmla="*/ f852 f380 1"/>
                <a:gd name="f1017" fmla="*/ f853 f381 1"/>
                <a:gd name="f1018" fmla="*/ f854 f380 1"/>
                <a:gd name="f1019" fmla="*/ f855 f381 1"/>
                <a:gd name="f1020" fmla="*/ f856 f380 1"/>
                <a:gd name="f1021" fmla="*/ f857 f381 1"/>
                <a:gd name="f1022" fmla="*/ f858 f380 1"/>
                <a:gd name="f1023" fmla="*/ f859 f381 1"/>
                <a:gd name="f1024" fmla="*/ f860 f380 1"/>
                <a:gd name="f1025" fmla="*/ f861 f381 1"/>
                <a:gd name="f1026" fmla="*/ f862 f380 1"/>
                <a:gd name="f1027" fmla="*/ f863 f381 1"/>
                <a:gd name="f1028" fmla="*/ f864 f380 1"/>
                <a:gd name="f1029" fmla="*/ f865 f381 1"/>
                <a:gd name="f1030" fmla="*/ f866 f380 1"/>
                <a:gd name="f1031" fmla="*/ f867 f381 1"/>
                <a:gd name="f1032" fmla="*/ f868 f380 1"/>
                <a:gd name="f1033" fmla="*/ f869 f381 1"/>
                <a:gd name="f1034" fmla="*/ f870 f380 1"/>
                <a:gd name="f1035" fmla="*/ f871 f381 1"/>
                <a:gd name="f1036" fmla="*/ f872 f380 1"/>
                <a:gd name="f1037" fmla="*/ f873 f381 1"/>
                <a:gd name="f1038" fmla="*/ f874 f380 1"/>
                <a:gd name="f1039" fmla="*/ f875 f3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51">
                  <a:pos x="f880" y="f881"/>
                </a:cxn>
                <a:cxn ang="f551">
                  <a:pos x="f882" y="f883"/>
                </a:cxn>
                <a:cxn ang="f551">
                  <a:pos x="f884" y="f885"/>
                </a:cxn>
                <a:cxn ang="f551">
                  <a:pos x="f886" y="f887"/>
                </a:cxn>
                <a:cxn ang="f551">
                  <a:pos x="f888" y="f889"/>
                </a:cxn>
                <a:cxn ang="f551">
                  <a:pos x="f890" y="f891"/>
                </a:cxn>
                <a:cxn ang="f551">
                  <a:pos x="f892" y="f893"/>
                </a:cxn>
                <a:cxn ang="f551">
                  <a:pos x="f894" y="f895"/>
                </a:cxn>
                <a:cxn ang="f551">
                  <a:pos x="f896" y="f897"/>
                </a:cxn>
                <a:cxn ang="f551">
                  <a:pos x="f898" y="f899"/>
                </a:cxn>
                <a:cxn ang="f551">
                  <a:pos x="f898" y="f900"/>
                </a:cxn>
                <a:cxn ang="f551">
                  <a:pos x="f901" y="f902"/>
                </a:cxn>
                <a:cxn ang="f551">
                  <a:pos x="f903" y="f904"/>
                </a:cxn>
                <a:cxn ang="f551">
                  <a:pos x="f905" y="f906"/>
                </a:cxn>
                <a:cxn ang="f551">
                  <a:pos x="f907" y="f908"/>
                </a:cxn>
                <a:cxn ang="f551">
                  <a:pos x="f909" y="f910"/>
                </a:cxn>
                <a:cxn ang="f551">
                  <a:pos x="f911" y="f912"/>
                </a:cxn>
                <a:cxn ang="f551">
                  <a:pos x="f880" y="f881"/>
                </a:cxn>
                <a:cxn ang="f551">
                  <a:pos x="f913" y="f914"/>
                </a:cxn>
                <a:cxn ang="f551">
                  <a:pos x="f915" y="f916"/>
                </a:cxn>
                <a:cxn ang="f551">
                  <a:pos x="f917" y="f918"/>
                </a:cxn>
                <a:cxn ang="f551">
                  <a:pos x="f919" y="f920"/>
                </a:cxn>
                <a:cxn ang="f551">
                  <a:pos x="f915" y="f921"/>
                </a:cxn>
                <a:cxn ang="f551">
                  <a:pos x="f922" y="f923"/>
                </a:cxn>
                <a:cxn ang="f551">
                  <a:pos x="f913" y="f914"/>
                </a:cxn>
                <a:cxn ang="f551">
                  <a:pos x="f924" y="f925"/>
                </a:cxn>
                <a:cxn ang="f551">
                  <a:pos x="f926" y="f927"/>
                </a:cxn>
                <a:cxn ang="f551">
                  <a:pos x="f928" y="f929"/>
                </a:cxn>
                <a:cxn ang="f551">
                  <a:pos x="f930" y="f931"/>
                </a:cxn>
                <a:cxn ang="f551">
                  <a:pos x="f924" y="f925"/>
                </a:cxn>
                <a:cxn ang="f551">
                  <a:pos x="f932" y="f933"/>
                </a:cxn>
                <a:cxn ang="f551">
                  <a:pos x="f934" y="f935"/>
                </a:cxn>
                <a:cxn ang="f551">
                  <a:pos x="f936" y="f937"/>
                </a:cxn>
                <a:cxn ang="f551">
                  <a:pos x="f938" y="f939"/>
                </a:cxn>
                <a:cxn ang="f551">
                  <a:pos x="f940" y="f941"/>
                </a:cxn>
                <a:cxn ang="f551">
                  <a:pos x="f942" y="f943"/>
                </a:cxn>
                <a:cxn ang="f551">
                  <a:pos x="f932" y="f933"/>
                </a:cxn>
                <a:cxn ang="f551">
                  <a:pos x="f944" y="f908"/>
                </a:cxn>
                <a:cxn ang="f551">
                  <a:pos x="f945" y="f946"/>
                </a:cxn>
                <a:cxn ang="f551">
                  <a:pos x="f947" y="f939"/>
                </a:cxn>
                <a:cxn ang="f551">
                  <a:pos x="f948" y="f949"/>
                </a:cxn>
                <a:cxn ang="f551">
                  <a:pos x="f944" y="f908"/>
                </a:cxn>
                <a:cxn ang="f551">
                  <a:pos x="f950" y="f951"/>
                </a:cxn>
                <a:cxn ang="f551">
                  <a:pos x="f952" y="f908"/>
                </a:cxn>
                <a:cxn ang="f551">
                  <a:pos x="f953" y="f941"/>
                </a:cxn>
                <a:cxn ang="f551">
                  <a:pos x="f954" y="f918"/>
                </a:cxn>
                <a:cxn ang="f551">
                  <a:pos x="f955" y="f923"/>
                </a:cxn>
                <a:cxn ang="f551">
                  <a:pos x="f956" y="f957"/>
                </a:cxn>
                <a:cxn ang="f551">
                  <a:pos x="f950" y="f951"/>
                </a:cxn>
                <a:cxn ang="f551">
                  <a:pos x="f958" y="f935"/>
                </a:cxn>
                <a:cxn ang="f551">
                  <a:pos x="f959" y="f937"/>
                </a:cxn>
                <a:cxn ang="f551">
                  <a:pos x="f890" y="f960"/>
                </a:cxn>
                <a:cxn ang="f551">
                  <a:pos x="f961" y="f962"/>
                </a:cxn>
                <a:cxn ang="f551">
                  <a:pos x="f963" y="f964"/>
                </a:cxn>
                <a:cxn ang="f551">
                  <a:pos x="f965" y="f941"/>
                </a:cxn>
                <a:cxn ang="f551">
                  <a:pos x="f958" y="f935"/>
                </a:cxn>
                <a:cxn ang="f551">
                  <a:pos x="f966" y="f967"/>
                </a:cxn>
                <a:cxn ang="f551">
                  <a:pos x="f968" y="f957"/>
                </a:cxn>
                <a:cxn ang="f551">
                  <a:pos x="f969" y="f923"/>
                </a:cxn>
                <a:cxn ang="f551">
                  <a:pos x="f970" y="f893"/>
                </a:cxn>
                <a:cxn ang="f551">
                  <a:pos x="f971" y="f972"/>
                </a:cxn>
                <a:cxn ang="f551">
                  <a:pos x="f966" y="f967"/>
                </a:cxn>
                <a:cxn ang="f551">
                  <a:pos x="f973" y="f974"/>
                </a:cxn>
                <a:cxn ang="f551">
                  <a:pos x="f975" y="f976"/>
                </a:cxn>
                <a:cxn ang="f551">
                  <a:pos x="f977" y="f978"/>
                </a:cxn>
                <a:cxn ang="f551">
                  <a:pos x="f979" y="f980"/>
                </a:cxn>
                <a:cxn ang="f551">
                  <a:pos x="f973" y="f974"/>
                </a:cxn>
                <a:cxn ang="f551">
                  <a:pos x="f981" y="f972"/>
                </a:cxn>
                <a:cxn ang="f551">
                  <a:pos x="f982" y="f983"/>
                </a:cxn>
                <a:cxn ang="f551">
                  <a:pos x="f984" y="f985"/>
                </a:cxn>
                <a:cxn ang="f551">
                  <a:pos x="f986" y="f987"/>
                </a:cxn>
                <a:cxn ang="f551">
                  <a:pos x="f988" y="f989"/>
                </a:cxn>
                <a:cxn ang="f551">
                  <a:pos x="f981" y="f972"/>
                </a:cxn>
                <a:cxn ang="f551">
                  <a:pos x="f990" y="f991"/>
                </a:cxn>
                <a:cxn ang="f551">
                  <a:pos x="f992" y="f897"/>
                </a:cxn>
                <a:cxn ang="f551">
                  <a:pos x="f993" y="f912"/>
                </a:cxn>
                <a:cxn ang="f551">
                  <a:pos x="f994" y="f995"/>
                </a:cxn>
                <a:cxn ang="f551">
                  <a:pos x="f996" y="f997"/>
                </a:cxn>
                <a:cxn ang="f551">
                  <a:pos x="f998" y="f999"/>
                </a:cxn>
                <a:cxn ang="f551">
                  <a:pos x="f990" y="f991"/>
                </a:cxn>
                <a:cxn ang="f551">
                  <a:pos x="f1000" y="f1001"/>
                </a:cxn>
                <a:cxn ang="f551">
                  <a:pos x="f1002" y="f1003"/>
                </a:cxn>
                <a:cxn ang="f551">
                  <a:pos x="f1004" y="f1005"/>
                </a:cxn>
                <a:cxn ang="f551">
                  <a:pos x="f1006" y="f1007"/>
                </a:cxn>
                <a:cxn ang="f551">
                  <a:pos x="f1008" y="f1009"/>
                </a:cxn>
                <a:cxn ang="f551">
                  <a:pos x="f1000" y="f1001"/>
                </a:cxn>
                <a:cxn ang="f551">
                  <a:pos x="f1010" y="f1011"/>
                </a:cxn>
                <a:cxn ang="f551">
                  <a:pos x="f1012" y="f1013"/>
                </a:cxn>
                <a:cxn ang="f551">
                  <a:pos x="f1014" y="f1015"/>
                </a:cxn>
                <a:cxn ang="f551">
                  <a:pos x="f1016" y="f1017"/>
                </a:cxn>
                <a:cxn ang="f551">
                  <a:pos x="f1018" y="f1019"/>
                </a:cxn>
                <a:cxn ang="f551">
                  <a:pos x="f1020" y="f1021"/>
                </a:cxn>
                <a:cxn ang="f551">
                  <a:pos x="f1010" y="f1011"/>
                </a:cxn>
                <a:cxn ang="f551">
                  <a:pos x="f1022" y="f1023"/>
                </a:cxn>
                <a:cxn ang="f551">
                  <a:pos x="f1024" y="f1025"/>
                </a:cxn>
                <a:cxn ang="f551">
                  <a:pos x="f1026" y="f1027"/>
                </a:cxn>
                <a:cxn ang="f551">
                  <a:pos x="f1028" y="f1029"/>
                </a:cxn>
                <a:cxn ang="f551">
                  <a:pos x="f1030" y="f1031"/>
                </a:cxn>
                <a:cxn ang="f551">
                  <a:pos x="f1022" y="f1023"/>
                </a:cxn>
                <a:cxn ang="f551">
                  <a:pos x="f1032" y="f1033"/>
                </a:cxn>
                <a:cxn ang="f551">
                  <a:pos x="f1034" y="f1035"/>
                </a:cxn>
                <a:cxn ang="f551">
                  <a:pos x="f1036" y="f1037"/>
                </a:cxn>
                <a:cxn ang="f551">
                  <a:pos x="f1038" y="f1039"/>
                </a:cxn>
                <a:cxn ang="f551">
                  <a:pos x="f1032" y="f1033"/>
                </a:cxn>
              </a:cxnLst>
              <a:rect l="f876" t="f879" r="f877" b="f878"/>
              <a:pathLst>
                <a:path w="481130" h="302411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5"/>
                  </a:cubicBezTo>
                  <a:cubicBezTo>
                    <a:pt x="f21" y="f22"/>
                    <a:pt x="f23" y="f24"/>
                    <a:pt x="f25" y="f26"/>
                  </a:cubicBezTo>
                  <a:cubicBezTo>
                    <a:pt x="f8" y="f27"/>
                    <a:pt x="f28" y="f29"/>
                    <a:pt x="f30" y="f31"/>
                  </a:cubicBezTo>
                  <a:cubicBezTo>
                    <a:pt x="f32" y="f33"/>
                    <a:pt x="f34" y="f35"/>
                    <a:pt x="f36" y="f37"/>
                  </a:cubicBezTo>
                  <a:cubicBezTo>
                    <a:pt x="f38" y="f39"/>
                    <a:pt x="f40" y="f41"/>
                    <a:pt x="f42" y="f43"/>
                  </a:cubicBezTo>
                  <a:cubicBezTo>
                    <a:pt x="f44" y="f45"/>
                    <a:pt x="f46" y="f47"/>
                    <a:pt x="f48" y="f49"/>
                  </a:cubicBezTo>
                  <a:cubicBezTo>
                    <a:pt x="f50" y="f51"/>
                    <a:pt x="f52" y="f53"/>
                    <a:pt x="f54" y="f55"/>
                  </a:cubicBezTo>
                  <a:cubicBezTo>
                    <a:pt x="f54" y="f56"/>
                    <a:pt x="f5" y="f57"/>
                    <a:pt x="f5" y="f58"/>
                  </a:cubicBezTo>
                  <a:cubicBezTo>
                    <a:pt x="f5" y="f59"/>
                    <a:pt x="f5" y="f57"/>
                    <a:pt x="f5" y="f57"/>
                  </a:cubicBezTo>
                  <a:cubicBezTo>
                    <a:pt x="f60" y="f51"/>
                    <a:pt x="f61" y="f62"/>
                    <a:pt x="f63" y="f64"/>
                  </a:cubicBezTo>
                  <a:cubicBezTo>
                    <a:pt x="f65" y="f45"/>
                    <a:pt x="f66" y="f67"/>
                    <a:pt x="f68" y="f69"/>
                  </a:cubicBezTo>
                  <a:cubicBezTo>
                    <a:pt x="f70" y="f71"/>
                    <a:pt x="f44" y="f72"/>
                    <a:pt x="f73" y="f74"/>
                  </a:cubicBezTo>
                  <a:cubicBezTo>
                    <a:pt x="f75" y="f76"/>
                    <a:pt x="f77" y="f78"/>
                    <a:pt x="f79" y="f80"/>
                  </a:cubicBezTo>
                  <a:cubicBezTo>
                    <a:pt x="f81" y="f82"/>
                    <a:pt x="f83" y="f84"/>
                    <a:pt x="f85" y="f86"/>
                  </a:cubicBezTo>
                  <a:cubicBezTo>
                    <a:pt x="f87" y="f88"/>
                    <a:pt x="f89" y="f90"/>
                    <a:pt x="f91" y="f92"/>
                  </a:cubicBezTo>
                  <a:cubicBezTo>
                    <a:pt x="f16" y="f93"/>
                    <a:pt x="f94" y="f95"/>
                    <a:pt x="f8" y="f9"/>
                  </a:cubicBezTo>
                  <a:close/>
                  <a:moveTo>
                    <a:pt x="f96" y="f41"/>
                  </a:moveTo>
                  <a:cubicBezTo>
                    <a:pt x="f97" y="f98"/>
                    <a:pt x="f99" y="f98"/>
                    <a:pt x="f100" y="f88"/>
                  </a:cubicBezTo>
                  <a:cubicBezTo>
                    <a:pt x="f101" y="f76"/>
                    <a:pt x="f102" y="f103"/>
                    <a:pt x="f104" y="f105"/>
                  </a:cubicBezTo>
                  <a:cubicBezTo>
                    <a:pt x="f106" y="f74"/>
                    <a:pt x="f75" y="f107"/>
                    <a:pt x="f106" y="f108"/>
                  </a:cubicBezTo>
                  <a:cubicBezTo>
                    <a:pt x="f104" y="f109"/>
                    <a:pt x="f101" y="f110"/>
                    <a:pt x="f100" y="f71"/>
                  </a:cubicBezTo>
                  <a:cubicBezTo>
                    <a:pt x="f99" y="f108"/>
                    <a:pt x="f111" y="f112"/>
                    <a:pt x="f97" y="f113"/>
                  </a:cubicBezTo>
                  <a:cubicBezTo>
                    <a:pt x="f114" y="f115"/>
                    <a:pt x="f116" y="f117"/>
                    <a:pt x="f96" y="f41"/>
                  </a:cubicBezTo>
                  <a:close/>
                  <a:moveTo>
                    <a:pt x="f118" y="f119"/>
                  </a:moveTo>
                  <a:cubicBezTo>
                    <a:pt x="f120" y="f121"/>
                    <a:pt x="f122" y="f123"/>
                    <a:pt x="f124" y="f121"/>
                  </a:cubicBezTo>
                  <a:cubicBezTo>
                    <a:pt x="f125" y="f126"/>
                    <a:pt x="f127" y="f128"/>
                    <a:pt x="f127" y="f117"/>
                  </a:cubicBezTo>
                  <a:cubicBezTo>
                    <a:pt x="f127" y="f129"/>
                    <a:pt x="f130" y="f74"/>
                    <a:pt x="f131" y="f132"/>
                  </a:cubicBezTo>
                  <a:cubicBezTo>
                    <a:pt x="f133" y="f134"/>
                    <a:pt x="f135" y="f136"/>
                    <a:pt x="f118" y="f119"/>
                  </a:cubicBezTo>
                  <a:close/>
                  <a:moveTo>
                    <a:pt x="f137" y="f138"/>
                  </a:moveTo>
                  <a:cubicBezTo>
                    <a:pt x="f139" y="f140"/>
                    <a:pt x="f141" y="f119"/>
                    <a:pt x="f142" y="f78"/>
                  </a:cubicBezTo>
                  <a:cubicBezTo>
                    <a:pt x="f143" y="f144"/>
                    <a:pt x="f145" y="f88"/>
                    <a:pt x="f146" y="f134"/>
                  </a:cubicBezTo>
                  <a:cubicBezTo>
                    <a:pt x="f142" y="f132"/>
                    <a:pt x="f137" y="f115"/>
                    <a:pt x="f147" y="f103"/>
                  </a:cubicBezTo>
                  <a:cubicBezTo>
                    <a:pt x="f148" y="f134"/>
                    <a:pt x="f149" y="f88"/>
                    <a:pt x="f150" y="f144"/>
                  </a:cubicBezTo>
                  <a:cubicBezTo>
                    <a:pt x="f151" y="f78"/>
                    <a:pt x="f152" y="f119"/>
                    <a:pt x="f152" y="f140"/>
                  </a:cubicBezTo>
                  <a:cubicBezTo>
                    <a:pt x="f152" y="f153"/>
                    <a:pt x="f154" y="f84"/>
                    <a:pt x="f137" y="f138"/>
                  </a:cubicBezTo>
                  <a:close/>
                  <a:moveTo>
                    <a:pt x="f155" y="f80"/>
                  </a:moveTo>
                  <a:cubicBezTo>
                    <a:pt x="f156" y="f126"/>
                    <a:pt x="f157" y="f144"/>
                    <a:pt x="f158" y="f159"/>
                  </a:cubicBezTo>
                  <a:cubicBezTo>
                    <a:pt x="f160" y="f115"/>
                    <a:pt x="f161" y="f129"/>
                    <a:pt x="f162" y="f103"/>
                  </a:cubicBezTo>
                  <a:cubicBezTo>
                    <a:pt x="f163" y="f164"/>
                    <a:pt x="f165" y="f166"/>
                    <a:pt x="f167" y="f168"/>
                  </a:cubicBezTo>
                  <a:cubicBezTo>
                    <a:pt x="f169" y="f170"/>
                    <a:pt x="f161" y="f171"/>
                    <a:pt x="f155" y="f80"/>
                  </a:cubicBezTo>
                  <a:close/>
                  <a:moveTo>
                    <a:pt x="f172" y="f173"/>
                  </a:moveTo>
                  <a:cubicBezTo>
                    <a:pt x="f174" y="f80"/>
                    <a:pt x="f175" y="f176"/>
                    <a:pt x="f177" y="f80"/>
                  </a:cubicBezTo>
                  <a:cubicBezTo>
                    <a:pt x="f178" y="f86"/>
                    <a:pt x="f179" y="f180"/>
                    <a:pt x="f181" y="f144"/>
                  </a:cubicBezTo>
                  <a:cubicBezTo>
                    <a:pt x="f182" y="f164"/>
                    <a:pt x="f183" y="f184"/>
                    <a:pt x="f185" y="f105"/>
                  </a:cubicBezTo>
                  <a:cubicBezTo>
                    <a:pt x="f182" y="f186"/>
                    <a:pt x="f83" y="f187"/>
                    <a:pt x="f188" y="f113"/>
                  </a:cubicBezTo>
                  <a:cubicBezTo>
                    <a:pt x="f189" y="f115"/>
                    <a:pt x="f190" y="f184"/>
                    <a:pt x="f191" y="f164"/>
                  </a:cubicBezTo>
                  <a:cubicBezTo>
                    <a:pt x="f174" y="f144"/>
                    <a:pt x="f192" y="f78"/>
                    <a:pt x="f172" y="f173"/>
                  </a:cubicBezTo>
                  <a:close/>
                  <a:moveTo>
                    <a:pt x="f193" y="f78"/>
                  </a:moveTo>
                  <a:cubicBezTo>
                    <a:pt x="f194" y="f195"/>
                    <a:pt x="f196" y="f88"/>
                    <a:pt x="f197" y="f134"/>
                  </a:cubicBezTo>
                  <a:cubicBezTo>
                    <a:pt x="f198" y="f132"/>
                    <a:pt x="f36" y="f129"/>
                    <a:pt x="f36" y="f107"/>
                  </a:cubicBezTo>
                  <a:cubicBezTo>
                    <a:pt x="f36" y="f199"/>
                    <a:pt x="f200" y="f110"/>
                    <a:pt x="f201" y="f202"/>
                  </a:cubicBezTo>
                  <a:cubicBezTo>
                    <a:pt x="f203" y="f112"/>
                    <a:pt x="f204" y="f74"/>
                    <a:pt x="f205" y="f115"/>
                  </a:cubicBezTo>
                  <a:cubicBezTo>
                    <a:pt x="f206" y="f184"/>
                    <a:pt x="f207" y="f164"/>
                    <a:pt x="f208" y="f144"/>
                  </a:cubicBezTo>
                  <a:cubicBezTo>
                    <a:pt x="f209" y="f180"/>
                    <a:pt x="f203" y="f119"/>
                    <a:pt x="f193" y="f78"/>
                  </a:cubicBezTo>
                  <a:close/>
                  <a:moveTo>
                    <a:pt x="f210" y="f76"/>
                  </a:moveTo>
                  <a:cubicBezTo>
                    <a:pt x="f211" y="f212"/>
                    <a:pt x="f213" y="f212"/>
                    <a:pt x="f214" y="f164"/>
                  </a:cubicBezTo>
                  <a:cubicBezTo>
                    <a:pt x="f215" y="f134"/>
                    <a:pt x="f215" y="f132"/>
                    <a:pt x="f216" y="f113"/>
                  </a:cubicBezTo>
                  <a:cubicBezTo>
                    <a:pt x="f217" y="f112"/>
                    <a:pt x="f218" y="f199"/>
                    <a:pt x="f218" y="f43"/>
                  </a:cubicBezTo>
                  <a:cubicBezTo>
                    <a:pt x="f218" y="f219"/>
                    <a:pt x="f220" y="f221"/>
                    <a:pt x="f222" y="f67"/>
                  </a:cubicBezTo>
                  <a:cubicBezTo>
                    <a:pt x="f223" y="f71"/>
                    <a:pt x="f224" y="f105"/>
                    <a:pt x="f210" y="f76"/>
                  </a:cubicBezTo>
                  <a:close/>
                  <a:moveTo>
                    <a:pt x="f225" y="f186"/>
                  </a:moveTo>
                  <a:cubicBezTo>
                    <a:pt x="f226" y="f202"/>
                    <a:pt x="f227" y="f228"/>
                    <a:pt x="f229" y="f230"/>
                  </a:cubicBezTo>
                  <a:cubicBezTo>
                    <a:pt x="f231" y="f232"/>
                    <a:pt x="f233" y="f62"/>
                    <a:pt x="f234" y="f235"/>
                  </a:cubicBezTo>
                  <a:cubicBezTo>
                    <a:pt x="f236" y="f237"/>
                    <a:pt x="f238" y="f239"/>
                    <a:pt x="f240" y="f72"/>
                  </a:cubicBezTo>
                  <a:cubicBezTo>
                    <a:pt x="f241" y="f113"/>
                    <a:pt x="f242" y="f105"/>
                    <a:pt x="f225" y="f186"/>
                  </a:cubicBezTo>
                  <a:close/>
                  <a:moveTo>
                    <a:pt x="f243" y="f67"/>
                  </a:moveTo>
                  <a:cubicBezTo>
                    <a:pt x="f244" y="f219"/>
                    <a:pt x="f245" y="f246"/>
                    <a:pt x="f247" y="f47"/>
                  </a:cubicBezTo>
                  <a:cubicBezTo>
                    <a:pt x="f248" y="f35"/>
                    <a:pt x="f249" y="f250"/>
                    <a:pt x="f251" y="f252"/>
                  </a:cubicBezTo>
                  <a:cubicBezTo>
                    <a:pt x="f253" y="f254"/>
                    <a:pt x="f255" y="f256"/>
                    <a:pt x="f257" y="f258"/>
                  </a:cubicBezTo>
                  <a:cubicBezTo>
                    <a:pt x="f259" y="f260"/>
                    <a:pt x="f261" y="f262"/>
                    <a:pt x="f263" y="f221"/>
                  </a:cubicBezTo>
                  <a:cubicBezTo>
                    <a:pt x="f263" y="f90"/>
                    <a:pt x="f264" y="f69"/>
                    <a:pt x="f243" y="f67"/>
                  </a:cubicBezTo>
                  <a:close/>
                  <a:moveTo>
                    <a:pt x="f265" y="f250"/>
                  </a:moveTo>
                  <a:cubicBezTo>
                    <a:pt x="f266" y="f267"/>
                    <a:pt x="f268" y="f269"/>
                    <a:pt x="f270" y="f55"/>
                  </a:cubicBezTo>
                  <a:cubicBezTo>
                    <a:pt x="f271" y="f58"/>
                    <a:pt x="f272" y="f273"/>
                    <a:pt x="f274" y="f92"/>
                  </a:cubicBezTo>
                  <a:cubicBezTo>
                    <a:pt x="f271" y="f275"/>
                    <a:pt x="f276" y="f277"/>
                    <a:pt x="f278" y="f279"/>
                  </a:cubicBezTo>
                  <a:cubicBezTo>
                    <a:pt x="f280" y="f281"/>
                    <a:pt x="f89" y="f33"/>
                    <a:pt x="f282" y="f283"/>
                  </a:cubicBezTo>
                  <a:cubicBezTo>
                    <a:pt x="f284" y="f57"/>
                    <a:pt x="f285" y="f286"/>
                    <a:pt x="f287" y="f254"/>
                  </a:cubicBezTo>
                  <a:cubicBezTo>
                    <a:pt x="f288" y="f267"/>
                    <a:pt x="f284" y="f62"/>
                    <a:pt x="f265" y="f250"/>
                  </a:cubicBezTo>
                  <a:close/>
                  <a:moveTo>
                    <a:pt x="f289" y="f290"/>
                  </a:moveTo>
                  <a:cubicBezTo>
                    <a:pt x="f291" y="f33"/>
                    <a:pt x="f292" y="f293"/>
                    <a:pt x="f294" y="f33"/>
                  </a:cubicBezTo>
                  <a:cubicBezTo>
                    <a:pt x="f295" y="f296"/>
                    <a:pt x="f297" y="f281"/>
                    <a:pt x="f298" y="f277"/>
                  </a:cubicBezTo>
                  <a:cubicBezTo>
                    <a:pt x="f299" y="f300"/>
                    <a:pt x="f301" y="f302"/>
                    <a:pt x="f303" y="f304"/>
                  </a:cubicBezTo>
                  <a:cubicBezTo>
                    <a:pt x="f305" y="f306"/>
                    <a:pt x="f307" y="f308"/>
                    <a:pt x="f297" y="f309"/>
                  </a:cubicBezTo>
                  <a:cubicBezTo>
                    <a:pt x="f310" y="f311"/>
                    <a:pt x="f312" y="f313"/>
                    <a:pt x="f289" y="f290"/>
                  </a:cubicBezTo>
                  <a:close/>
                  <a:moveTo>
                    <a:pt x="f314" y="f315"/>
                  </a:moveTo>
                  <a:cubicBezTo>
                    <a:pt x="f316" y="f93"/>
                    <a:pt x="f317" y="f318"/>
                    <a:pt x="f319" y="f320"/>
                  </a:cubicBezTo>
                  <a:cubicBezTo>
                    <a:pt x="f321" y="f322"/>
                    <a:pt x="f312" y="f323"/>
                    <a:pt x="f324" y="f325"/>
                  </a:cubicBezTo>
                  <a:cubicBezTo>
                    <a:pt x="f324" y="f326"/>
                    <a:pt x="f327" y="f328"/>
                    <a:pt x="f317" y="f329"/>
                  </a:cubicBezTo>
                  <a:cubicBezTo>
                    <a:pt x="f330" y="f331"/>
                    <a:pt x="f332" y="f333"/>
                    <a:pt x="f334" y="f335"/>
                  </a:cubicBezTo>
                  <a:cubicBezTo>
                    <a:pt x="f20" y="f336"/>
                    <a:pt x="f337" y="f338"/>
                    <a:pt x="f339" y="f340"/>
                  </a:cubicBezTo>
                  <a:cubicBezTo>
                    <a:pt x="f341" y="f93"/>
                    <a:pt x="f21" y="f309"/>
                    <a:pt x="f314" y="f315"/>
                  </a:cubicBezTo>
                  <a:close/>
                  <a:moveTo>
                    <a:pt x="f342" y="f343"/>
                  </a:moveTo>
                  <a:cubicBezTo>
                    <a:pt x="f344" y="f345"/>
                    <a:pt x="f23" y="f346"/>
                    <a:pt x="f347" y="f348"/>
                  </a:cubicBezTo>
                  <a:cubicBezTo>
                    <a:pt x="f334" y="f349"/>
                    <a:pt x="f337" y="f350"/>
                    <a:pt x="f351" y="f352"/>
                  </a:cubicBezTo>
                  <a:cubicBezTo>
                    <a:pt x="f353" y="f349"/>
                    <a:pt x="f342" y="f354"/>
                    <a:pt x="f16" y="f355"/>
                  </a:cubicBezTo>
                  <a:cubicBezTo>
                    <a:pt x="f356" y="f29"/>
                    <a:pt x="f12" y="f357"/>
                    <a:pt x="f12" y="f358"/>
                  </a:cubicBezTo>
                  <a:cubicBezTo>
                    <a:pt x="f12" y="f359"/>
                    <a:pt x="f360" y="f361"/>
                    <a:pt x="f342" y="f343"/>
                  </a:cubicBezTo>
                  <a:close/>
                  <a:moveTo>
                    <a:pt x="f10" y="f362"/>
                  </a:moveTo>
                  <a:cubicBezTo>
                    <a:pt x="f356" y="f363"/>
                    <a:pt x="f364" y="f365"/>
                    <a:pt x="f353" y="f366"/>
                  </a:cubicBezTo>
                  <a:cubicBezTo>
                    <a:pt x="f351" y="f367"/>
                    <a:pt x="f364" y="f368"/>
                    <a:pt x="f356" y="f369"/>
                  </a:cubicBezTo>
                  <a:cubicBezTo>
                    <a:pt x="f370" y="f371"/>
                    <a:pt x="f372" y="f373"/>
                    <a:pt x="f372" y="f374"/>
                  </a:cubicBezTo>
                  <a:cubicBezTo>
                    <a:pt x="f375" y="f376"/>
                    <a:pt x="f377" y="f378"/>
                    <a:pt x="f10" y="f362"/>
                  </a:cubicBezTo>
                  <a:close/>
                </a:path>
              </a:pathLst>
            </a:custGeom>
            <a:solidFill>
              <a:srgbClr val="F52960"/>
            </a:solidFill>
            <a:ln cap="rnd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sp>
          <p:nvSpPr>
            <p:cNvPr id="6" name="Freeform 45">
              <a:extLst>
                <a:ext uri="{FF2B5EF4-FFF2-40B4-BE49-F238E27FC236}">
                  <a16:creationId xmlns:a16="http://schemas.microsoft.com/office/drawing/2014/main" id="{0093719F-77AE-4911-BC1A-40B23667805B}"/>
                </a:ext>
              </a:extLst>
            </p:cNvPr>
            <p:cNvSpPr/>
            <p:nvPr/>
          </p:nvSpPr>
          <p:spPr>
            <a:xfrm rot="16445871">
              <a:off x="457067" y="625480"/>
              <a:ext cx="737317" cy="47697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23723"/>
                <a:gd name="f7" fmla="val 274114"/>
                <a:gd name="f8" fmla="val 44040"/>
                <a:gd name="f9" fmla="val 264317"/>
                <a:gd name="f10" fmla="val 104047"/>
                <a:gd name="f11" fmla="val 287103"/>
                <a:gd name="f12" fmla="val 175485"/>
                <a:gd name="f13" fmla="val 265267"/>
                <a:gd name="f14" fmla="val 234540"/>
                <a:gd name="f15" fmla="val 248177"/>
                <a:gd name="f16" fmla="val 322170"/>
                <a:gd name="f17" fmla="val 222543"/>
                <a:gd name="f18" fmla="val 445995"/>
                <a:gd name="f19" fmla="val 156084"/>
                <a:gd name="f20" fmla="val 420277"/>
                <a:gd name="f21" fmla="val 47850"/>
                <a:gd name="f22" fmla="val 419325"/>
                <a:gd name="f23" fmla="val 45002"/>
                <a:gd name="f24" fmla="val 417420"/>
                <a:gd name="f25" fmla="val 44052"/>
                <a:gd name="f26" fmla="val 415515"/>
                <a:gd name="f27" fmla="val 43103"/>
                <a:gd name="f28" fmla="val 412657"/>
                <a:gd name="f29" fmla="val 38356"/>
                <a:gd name="f30" fmla="val 408847"/>
                <a:gd name="f31" fmla="val 33609"/>
                <a:gd name="f32" fmla="val 404085"/>
                <a:gd name="f33" fmla="val 28862"/>
                <a:gd name="f34" fmla="val 395512"/>
                <a:gd name="f35" fmla="val 21266"/>
                <a:gd name="f36" fmla="val 385035"/>
                <a:gd name="f37" fmla="val 14620"/>
                <a:gd name="f38" fmla="val 371700"/>
                <a:gd name="f39" fmla="val 8924"/>
                <a:gd name="f40" fmla="val 305977"/>
                <a:gd name="f41" fmla="val -17660"/>
                <a:gd name="f42" fmla="val 212632"/>
                <a:gd name="f43" fmla="val 152625"/>
                <a:gd name="f44" fmla="val 45951"/>
                <a:gd name="f45" fmla="val 93570"/>
                <a:gd name="f46" fmla="val 70636"/>
                <a:gd name="f47" fmla="val 37372"/>
                <a:gd name="f48" fmla="val 112410"/>
                <a:gd name="f49" fmla="val 7845"/>
                <a:gd name="f50" fmla="val 169375"/>
                <a:gd name="f51" fmla="val -728"/>
                <a:gd name="f52" fmla="val 185515"/>
                <a:gd name="f53" fmla="val -1680"/>
                <a:gd name="f54" fmla="val 202605"/>
                <a:gd name="f55" fmla="val 2130"/>
                <a:gd name="f56" fmla="val 217796"/>
                <a:gd name="f57" fmla="val 238683"/>
                <a:gd name="f58" fmla="val 22132"/>
                <a:gd name="f59" fmla="val 255772"/>
                <a:gd name="f60" fmla="val 32610"/>
                <a:gd name="f61" fmla="val 74520"/>
                <a:gd name="f62" fmla="val 90574"/>
                <a:gd name="f63" fmla="val 180247"/>
                <a:gd name="f64" fmla="val 51648"/>
                <a:gd name="f65" fmla="val 261210"/>
                <a:gd name="f66" fmla="val 29811"/>
                <a:gd name="f67" fmla="val 297405"/>
                <a:gd name="f68" fmla="val 20317"/>
                <a:gd name="f69" fmla="val 351697"/>
                <a:gd name="f70" fmla="val 15570"/>
                <a:gd name="f71" fmla="val 382177"/>
                <a:gd name="f72" fmla="val 35507"/>
                <a:gd name="f73" fmla="val 400275"/>
                <a:gd name="f74" fmla="val 46900"/>
                <a:gd name="f75" fmla="val 65889"/>
                <a:gd name="f76" fmla="val 401227"/>
                <a:gd name="f77" fmla="val 98169"/>
                <a:gd name="f78" fmla="val 386940"/>
                <a:gd name="f79" fmla="val 154185"/>
                <a:gd name="f80" fmla="val 343125"/>
                <a:gd name="f81" fmla="val 292642"/>
                <a:gd name="f82" fmla="val 206403"/>
                <a:gd name="f83" fmla="val 290737"/>
                <a:gd name="f84" fmla="val 207352"/>
                <a:gd name="f85" fmla="val 269782"/>
                <a:gd name="f86" fmla="val 216846"/>
                <a:gd name="f87" fmla="val 265972"/>
                <a:gd name="f88" fmla="val 218745"/>
                <a:gd name="f89" fmla="val 240255"/>
                <a:gd name="f90" fmla="val 229189"/>
                <a:gd name="f91" fmla="val 213585"/>
                <a:gd name="f92" fmla="val 235835"/>
                <a:gd name="f93" fmla="val 186915"/>
                <a:gd name="f94" fmla="val 241531"/>
                <a:gd name="f95" fmla="val 161197"/>
                <a:gd name="f96" fmla="val 246278"/>
                <a:gd name="f97" fmla="val 136432"/>
                <a:gd name="f98" fmla="val 252924"/>
                <a:gd name="f99" fmla="val 109762"/>
                <a:gd name="f100" fmla="val 68805"/>
                <a:gd name="f101" fmla="val 260519"/>
                <a:gd name="f102" fmla="val 26895"/>
                <a:gd name="f103" fmla="val 236784"/>
                <a:gd name="f104" fmla="val 25942"/>
                <a:gd name="f105" fmla="val 200706"/>
                <a:gd name="f106" fmla="val 24990"/>
                <a:gd name="f107" fmla="val 190263"/>
                <a:gd name="f108" fmla="val 179819"/>
                <a:gd name="f109" fmla="+- 0 0 -90"/>
                <a:gd name="f110" fmla="*/ f3 1 423723"/>
                <a:gd name="f111" fmla="*/ f4 1 274114"/>
                <a:gd name="f112" fmla="val f5"/>
                <a:gd name="f113" fmla="val f6"/>
                <a:gd name="f114" fmla="val f7"/>
                <a:gd name="f115" fmla="*/ f109 f0 1"/>
                <a:gd name="f116" fmla="+- f114 0 f112"/>
                <a:gd name="f117" fmla="+- f113 0 f112"/>
                <a:gd name="f118" fmla="*/ f115 1 f2"/>
                <a:gd name="f119" fmla="*/ f117 1 423723"/>
                <a:gd name="f120" fmla="*/ f116 1 274114"/>
                <a:gd name="f121" fmla="*/ 44040 f117 1"/>
                <a:gd name="f122" fmla="*/ 264317 f116 1"/>
                <a:gd name="f123" fmla="*/ 234540 f117 1"/>
                <a:gd name="f124" fmla="*/ 248177 f116 1"/>
                <a:gd name="f125" fmla="*/ 420277 f117 1"/>
                <a:gd name="f126" fmla="*/ 47850 f116 1"/>
                <a:gd name="f127" fmla="*/ 415515 f117 1"/>
                <a:gd name="f128" fmla="*/ 43103 f116 1"/>
                <a:gd name="f129" fmla="*/ 404085 f117 1"/>
                <a:gd name="f130" fmla="*/ 28862 f116 1"/>
                <a:gd name="f131" fmla="*/ 371700 f117 1"/>
                <a:gd name="f132" fmla="*/ 8924 f116 1"/>
                <a:gd name="f133" fmla="*/ 152625 f117 1"/>
                <a:gd name="f134" fmla="*/ 45951 f116 1"/>
                <a:gd name="f135" fmla="*/ 7845 f117 1"/>
                <a:gd name="f136" fmla="*/ 169375 f116 1"/>
                <a:gd name="f137" fmla="*/ 2130 f117 1"/>
                <a:gd name="f138" fmla="*/ 217796 f116 1"/>
                <a:gd name="f139" fmla="*/ 32610 f117 1"/>
                <a:gd name="f140" fmla="*/ 261210 f117 1"/>
                <a:gd name="f141" fmla="*/ 29811 f116 1"/>
                <a:gd name="f142" fmla="*/ 382177 f117 1"/>
                <a:gd name="f143" fmla="*/ 35507 f116 1"/>
                <a:gd name="f144" fmla="*/ 401227 f117 1"/>
                <a:gd name="f145" fmla="*/ 98169 f116 1"/>
                <a:gd name="f146" fmla="*/ 292642 f117 1"/>
                <a:gd name="f147" fmla="*/ 206403 f116 1"/>
                <a:gd name="f148" fmla="*/ 265972 f117 1"/>
                <a:gd name="f149" fmla="*/ 218745 f116 1"/>
                <a:gd name="f150" fmla="*/ 186915 f117 1"/>
                <a:gd name="f151" fmla="*/ 241531 f116 1"/>
                <a:gd name="f152" fmla="*/ 109762 f117 1"/>
                <a:gd name="f153" fmla="*/ 255772 f116 1"/>
                <a:gd name="f154" fmla="*/ 25942 f117 1"/>
                <a:gd name="f155" fmla="*/ 200706 f116 1"/>
                <a:gd name="f156" fmla="+- f118 0 f1"/>
                <a:gd name="f157" fmla="*/ f121 1 423723"/>
                <a:gd name="f158" fmla="*/ f122 1 274114"/>
                <a:gd name="f159" fmla="*/ f123 1 423723"/>
                <a:gd name="f160" fmla="*/ f124 1 274114"/>
                <a:gd name="f161" fmla="*/ f125 1 423723"/>
                <a:gd name="f162" fmla="*/ f126 1 274114"/>
                <a:gd name="f163" fmla="*/ f127 1 423723"/>
                <a:gd name="f164" fmla="*/ f128 1 274114"/>
                <a:gd name="f165" fmla="*/ f129 1 423723"/>
                <a:gd name="f166" fmla="*/ f130 1 274114"/>
                <a:gd name="f167" fmla="*/ f131 1 423723"/>
                <a:gd name="f168" fmla="*/ f132 1 274114"/>
                <a:gd name="f169" fmla="*/ f133 1 423723"/>
                <a:gd name="f170" fmla="*/ f134 1 274114"/>
                <a:gd name="f171" fmla="*/ f135 1 423723"/>
                <a:gd name="f172" fmla="*/ f136 1 274114"/>
                <a:gd name="f173" fmla="*/ f137 1 423723"/>
                <a:gd name="f174" fmla="*/ f138 1 274114"/>
                <a:gd name="f175" fmla="*/ f139 1 423723"/>
                <a:gd name="f176" fmla="*/ f140 1 423723"/>
                <a:gd name="f177" fmla="*/ f141 1 274114"/>
                <a:gd name="f178" fmla="*/ f142 1 423723"/>
                <a:gd name="f179" fmla="*/ f143 1 274114"/>
                <a:gd name="f180" fmla="*/ f144 1 423723"/>
                <a:gd name="f181" fmla="*/ f145 1 274114"/>
                <a:gd name="f182" fmla="*/ f146 1 423723"/>
                <a:gd name="f183" fmla="*/ f147 1 274114"/>
                <a:gd name="f184" fmla="*/ f148 1 423723"/>
                <a:gd name="f185" fmla="*/ f149 1 274114"/>
                <a:gd name="f186" fmla="*/ f150 1 423723"/>
                <a:gd name="f187" fmla="*/ f151 1 274114"/>
                <a:gd name="f188" fmla="*/ f152 1 423723"/>
                <a:gd name="f189" fmla="*/ f153 1 274114"/>
                <a:gd name="f190" fmla="*/ f154 1 423723"/>
                <a:gd name="f191" fmla="*/ f155 1 274114"/>
                <a:gd name="f192" fmla="*/ f112 1 f119"/>
                <a:gd name="f193" fmla="*/ f113 1 f119"/>
                <a:gd name="f194" fmla="*/ f112 1 f120"/>
                <a:gd name="f195" fmla="*/ f114 1 f120"/>
                <a:gd name="f196" fmla="*/ f157 1 f119"/>
                <a:gd name="f197" fmla="*/ f158 1 f120"/>
                <a:gd name="f198" fmla="*/ f159 1 f119"/>
                <a:gd name="f199" fmla="*/ f160 1 f120"/>
                <a:gd name="f200" fmla="*/ f161 1 f119"/>
                <a:gd name="f201" fmla="*/ f162 1 f120"/>
                <a:gd name="f202" fmla="*/ f163 1 f119"/>
                <a:gd name="f203" fmla="*/ f164 1 f120"/>
                <a:gd name="f204" fmla="*/ f165 1 f119"/>
                <a:gd name="f205" fmla="*/ f166 1 f120"/>
                <a:gd name="f206" fmla="*/ f167 1 f119"/>
                <a:gd name="f207" fmla="*/ f168 1 f120"/>
                <a:gd name="f208" fmla="*/ f169 1 f119"/>
                <a:gd name="f209" fmla="*/ f170 1 f120"/>
                <a:gd name="f210" fmla="*/ f171 1 f119"/>
                <a:gd name="f211" fmla="*/ f172 1 f120"/>
                <a:gd name="f212" fmla="*/ f173 1 f119"/>
                <a:gd name="f213" fmla="*/ f174 1 f120"/>
                <a:gd name="f214" fmla="*/ f175 1 f119"/>
                <a:gd name="f215" fmla="*/ f176 1 f119"/>
                <a:gd name="f216" fmla="*/ f177 1 f120"/>
                <a:gd name="f217" fmla="*/ f178 1 f119"/>
                <a:gd name="f218" fmla="*/ f179 1 f120"/>
                <a:gd name="f219" fmla="*/ f180 1 f119"/>
                <a:gd name="f220" fmla="*/ f181 1 f120"/>
                <a:gd name="f221" fmla="*/ f182 1 f119"/>
                <a:gd name="f222" fmla="*/ f183 1 f120"/>
                <a:gd name="f223" fmla="*/ f184 1 f119"/>
                <a:gd name="f224" fmla="*/ f185 1 f120"/>
                <a:gd name="f225" fmla="*/ f186 1 f119"/>
                <a:gd name="f226" fmla="*/ f187 1 f120"/>
                <a:gd name="f227" fmla="*/ f188 1 f119"/>
                <a:gd name="f228" fmla="*/ f189 1 f120"/>
                <a:gd name="f229" fmla="*/ f190 1 f119"/>
                <a:gd name="f230" fmla="*/ f191 1 f120"/>
                <a:gd name="f231" fmla="*/ f192 f110 1"/>
                <a:gd name="f232" fmla="*/ f193 f110 1"/>
                <a:gd name="f233" fmla="*/ f195 f111 1"/>
                <a:gd name="f234" fmla="*/ f194 f111 1"/>
                <a:gd name="f235" fmla="*/ f196 f110 1"/>
                <a:gd name="f236" fmla="*/ f197 f111 1"/>
                <a:gd name="f237" fmla="*/ f198 f110 1"/>
                <a:gd name="f238" fmla="*/ f199 f111 1"/>
                <a:gd name="f239" fmla="*/ f200 f110 1"/>
                <a:gd name="f240" fmla="*/ f201 f111 1"/>
                <a:gd name="f241" fmla="*/ f202 f110 1"/>
                <a:gd name="f242" fmla="*/ f203 f111 1"/>
                <a:gd name="f243" fmla="*/ f204 f110 1"/>
                <a:gd name="f244" fmla="*/ f205 f111 1"/>
                <a:gd name="f245" fmla="*/ f206 f110 1"/>
                <a:gd name="f246" fmla="*/ f207 f111 1"/>
                <a:gd name="f247" fmla="*/ f208 f110 1"/>
                <a:gd name="f248" fmla="*/ f209 f111 1"/>
                <a:gd name="f249" fmla="*/ f210 f110 1"/>
                <a:gd name="f250" fmla="*/ f211 f111 1"/>
                <a:gd name="f251" fmla="*/ f212 f110 1"/>
                <a:gd name="f252" fmla="*/ f213 f111 1"/>
                <a:gd name="f253" fmla="*/ f214 f110 1"/>
                <a:gd name="f254" fmla="*/ f215 f110 1"/>
                <a:gd name="f255" fmla="*/ f216 f111 1"/>
                <a:gd name="f256" fmla="*/ f217 f110 1"/>
                <a:gd name="f257" fmla="*/ f218 f111 1"/>
                <a:gd name="f258" fmla="*/ f219 f110 1"/>
                <a:gd name="f259" fmla="*/ f220 f111 1"/>
                <a:gd name="f260" fmla="*/ f221 f110 1"/>
                <a:gd name="f261" fmla="*/ f222 f111 1"/>
                <a:gd name="f262" fmla="*/ f223 f110 1"/>
                <a:gd name="f263" fmla="*/ f224 f111 1"/>
                <a:gd name="f264" fmla="*/ f225 f110 1"/>
                <a:gd name="f265" fmla="*/ f226 f111 1"/>
                <a:gd name="f266" fmla="*/ f227 f110 1"/>
                <a:gd name="f267" fmla="*/ f228 f111 1"/>
                <a:gd name="f268" fmla="*/ f229 f110 1"/>
                <a:gd name="f269" fmla="*/ f230 f1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56">
                  <a:pos x="f235" y="f236"/>
                </a:cxn>
                <a:cxn ang="f156">
                  <a:pos x="f237" y="f238"/>
                </a:cxn>
                <a:cxn ang="f156">
                  <a:pos x="f239" y="f240"/>
                </a:cxn>
                <a:cxn ang="f156">
                  <a:pos x="f241" y="f242"/>
                </a:cxn>
                <a:cxn ang="f156">
                  <a:pos x="f243" y="f244"/>
                </a:cxn>
                <a:cxn ang="f156">
                  <a:pos x="f245" y="f246"/>
                </a:cxn>
                <a:cxn ang="f156">
                  <a:pos x="f247" y="f248"/>
                </a:cxn>
                <a:cxn ang="f156">
                  <a:pos x="f249" y="f250"/>
                </a:cxn>
                <a:cxn ang="f156">
                  <a:pos x="f251" y="f252"/>
                </a:cxn>
                <a:cxn ang="f156">
                  <a:pos x="f235" y="f236"/>
                </a:cxn>
                <a:cxn ang="f156">
                  <a:pos x="f253" y="f250"/>
                </a:cxn>
                <a:cxn ang="f156">
                  <a:pos x="f254" y="f255"/>
                </a:cxn>
                <a:cxn ang="f156">
                  <a:pos x="f256" y="f257"/>
                </a:cxn>
                <a:cxn ang="f156">
                  <a:pos x="f258" y="f259"/>
                </a:cxn>
                <a:cxn ang="f156">
                  <a:pos x="f260" y="f261"/>
                </a:cxn>
                <a:cxn ang="f156">
                  <a:pos x="f262" y="f263"/>
                </a:cxn>
                <a:cxn ang="f156">
                  <a:pos x="f264" y="f265"/>
                </a:cxn>
                <a:cxn ang="f156">
                  <a:pos x="f266" y="f267"/>
                </a:cxn>
                <a:cxn ang="f156">
                  <a:pos x="f268" y="f269"/>
                </a:cxn>
                <a:cxn ang="f156">
                  <a:pos x="f253" y="f250"/>
                </a:cxn>
              </a:cxnLst>
              <a:rect l="f231" t="f234" r="f232" b="f233"/>
              <a:pathLst>
                <a:path w="423723" h="274114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8" y="f39"/>
                  </a:cubicBezTo>
                  <a:cubicBezTo>
                    <a:pt x="f40" y="f41"/>
                    <a:pt x="f42" y="f35"/>
                    <a:pt x="f43" y="f44"/>
                  </a:cubicBezTo>
                  <a:cubicBezTo>
                    <a:pt x="f45" y="f46"/>
                    <a:pt x="f47" y="f48"/>
                    <a:pt x="f49" y="f50"/>
                  </a:cubicBezTo>
                  <a:cubicBezTo>
                    <a:pt x="f51" y="f52"/>
                    <a:pt x="f53" y="f54"/>
                    <a:pt x="f55" y="f56"/>
                  </a:cubicBezTo>
                  <a:cubicBezTo>
                    <a:pt x="f49" y="f57"/>
                    <a:pt x="f58" y="f59"/>
                    <a:pt x="f8" y="f9"/>
                  </a:cubicBezTo>
                  <a:close/>
                  <a:moveTo>
                    <a:pt x="f60" y="f50"/>
                  </a:moveTo>
                  <a:cubicBezTo>
                    <a:pt x="f61" y="f62"/>
                    <a:pt x="f63" y="f64"/>
                    <a:pt x="f65" y="f66"/>
                  </a:cubicBezTo>
                  <a:cubicBezTo>
                    <a:pt x="f67" y="f68"/>
                    <a:pt x="f69" y="f70"/>
                    <a:pt x="f71" y="f72"/>
                  </a:cubicBezTo>
                  <a:cubicBezTo>
                    <a:pt x="f73" y="f74"/>
                    <a:pt x="f30" y="f75"/>
                    <a:pt x="f76" y="f77"/>
                  </a:cubicBezTo>
                  <a:cubicBezTo>
                    <a:pt x="f78" y="f79"/>
                    <a:pt x="f80" y="f52"/>
                    <a:pt x="f81" y="f82"/>
                  </a:cubicBezTo>
                  <a:cubicBezTo>
                    <a:pt x="f83" y="f84"/>
                    <a:pt x="f85" y="f86"/>
                    <a:pt x="f87" y="f88"/>
                  </a:cubicBezTo>
                  <a:cubicBezTo>
                    <a:pt x="f89" y="f90"/>
                    <a:pt x="f91" y="f92"/>
                    <a:pt x="f93" y="f94"/>
                  </a:cubicBezTo>
                  <a:cubicBezTo>
                    <a:pt x="f95" y="f96"/>
                    <a:pt x="f97" y="f98"/>
                    <a:pt x="f99" y="f59"/>
                  </a:cubicBezTo>
                  <a:cubicBezTo>
                    <a:pt x="f100" y="f101"/>
                    <a:pt x="f102" y="f103"/>
                    <a:pt x="f104" y="f105"/>
                  </a:cubicBezTo>
                  <a:cubicBezTo>
                    <a:pt x="f106" y="f107"/>
                    <a:pt x="f102" y="f108"/>
                    <a:pt x="f60" y="f50"/>
                  </a:cubicBezTo>
                  <a:close/>
                </a:path>
              </a:pathLst>
            </a:custGeom>
            <a:solidFill>
              <a:srgbClr val="F52960"/>
            </a:solidFill>
            <a:ln cap="rnd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</p:grpSp>
      <p:grpSp>
        <p:nvGrpSpPr>
          <p:cNvPr id="7" name="Графический объект 135">
            <a:extLst>
              <a:ext uri="{FF2B5EF4-FFF2-40B4-BE49-F238E27FC236}">
                <a16:creationId xmlns:a16="http://schemas.microsoft.com/office/drawing/2014/main" id="{C1F22D7F-FB66-4895-96B6-1EF05DC73192}"/>
              </a:ext>
            </a:extLst>
          </p:cNvPr>
          <p:cNvGrpSpPr/>
          <p:nvPr/>
        </p:nvGrpSpPr>
        <p:grpSpPr>
          <a:xfrm>
            <a:off x="3745435" y="5692213"/>
            <a:ext cx="283208" cy="449327"/>
            <a:chOff x="4993914" y="5692212"/>
            <a:chExt cx="377610" cy="449327"/>
          </a:xfrm>
        </p:grpSpPr>
        <p:sp>
          <p:nvSpPr>
            <p:cNvPr id="8" name="Freeform 47">
              <a:extLst>
                <a:ext uri="{FF2B5EF4-FFF2-40B4-BE49-F238E27FC236}">
                  <a16:creationId xmlns:a16="http://schemas.microsoft.com/office/drawing/2014/main" id="{6D8B31D0-2DAC-4215-A741-6E340DE80A1B}"/>
                </a:ext>
              </a:extLst>
            </p:cNvPr>
            <p:cNvSpPr/>
            <p:nvPr/>
          </p:nvSpPr>
          <p:spPr>
            <a:xfrm rot="16445871">
              <a:off x="4967967" y="5737983"/>
              <a:ext cx="449327" cy="35778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49327"/>
                <a:gd name="f7" fmla="val 357782"/>
                <a:gd name="f8" fmla="val 448375"/>
                <a:gd name="f9" fmla="val 265837"/>
                <a:gd name="f10" fmla="val 426468"/>
                <a:gd name="f11" fmla="val 311409"/>
                <a:gd name="f12" fmla="val 355030"/>
                <a:gd name="f13" fmla="val 319954"/>
                <a:gd name="f14" fmla="val 311215"/>
                <a:gd name="f15" fmla="val 309510"/>
                <a:gd name="f16" fmla="val 240730"/>
                <a:gd name="f17" fmla="val 294319"/>
                <a:gd name="f18" fmla="val 176913"/>
                <a:gd name="f19" fmla="val 253494"/>
                <a:gd name="f20" fmla="val 125478"/>
                <a:gd name="f21" fmla="val 204125"/>
                <a:gd name="f22" fmla="val 86425"/>
                <a:gd name="f23" fmla="val 166148"/>
                <a:gd name="f24" fmla="val 32133"/>
                <a:gd name="f25" fmla="val 116778"/>
                <a:gd name="f26" fmla="val 26418"/>
                <a:gd name="f27" fmla="val 59813"/>
                <a:gd name="f28" fmla="val 24513"/>
                <a:gd name="f29" fmla="val 39876"/>
                <a:gd name="f30" fmla="val 28483"/>
                <a:gd name="f31" fmla="val 28323"/>
                <a:gd name="f32" fmla="val 15191"/>
                <a:gd name="f33" fmla="val 30228"/>
                <a:gd name="f34" fmla="val 8545"/>
                <a:gd name="f35" fmla="val 33085"/>
                <a:gd name="f36" fmla="val 5696"/>
                <a:gd name="f37" fmla="val 34990"/>
                <a:gd name="f38" fmla="val 3798"/>
                <a:gd name="f39" fmla="val 35943"/>
                <a:gd name="f40" fmla="val 2848"/>
                <a:gd name="f41" fmla="val 36895"/>
                <a:gd name="f42" fmla="val 1899"/>
                <a:gd name="f43" fmla="val 37848"/>
                <a:gd name="f44" fmla="val 949"/>
                <a:gd name="f45" fmla="val 9494"/>
                <a:gd name="f46" fmla="val 18039"/>
                <a:gd name="f47" fmla="val 20703"/>
                <a:gd name="f48" fmla="val 27533"/>
                <a:gd name="f49" fmla="val 18798"/>
                <a:gd name="f50" fmla="val 31331"/>
                <a:gd name="f51" fmla="val 14988"/>
                <a:gd name="f52" fmla="val 37027"/>
                <a:gd name="f53" fmla="val 13083"/>
                <a:gd name="f54" fmla="val 42724"/>
                <a:gd name="f55" fmla="val 11178"/>
                <a:gd name="f56" fmla="val 45572"/>
                <a:gd name="f57" fmla="val 9273"/>
                <a:gd name="f58" fmla="val 49370"/>
                <a:gd name="f59" fmla="val 7368"/>
                <a:gd name="f60" fmla="val 55066"/>
                <a:gd name="f61" fmla="val 700"/>
                <a:gd name="f62" fmla="val 68358"/>
                <a:gd name="f63" fmla="val -1205"/>
                <a:gd name="f64" fmla="val 84498"/>
                <a:gd name="f65" fmla="val 104436"/>
                <a:gd name="f66" fmla="val 162350"/>
                <a:gd name="f67" fmla="val 60708"/>
                <a:gd name="f68" fmla="val 210771"/>
                <a:gd name="f69" fmla="val 99760"/>
                <a:gd name="f70" fmla="val 248747"/>
                <a:gd name="f71" fmla="val 151195"/>
                <a:gd name="f72" fmla="val 299066"/>
                <a:gd name="f73" fmla="val 214060"/>
                <a:gd name="f74" fmla="val 338942"/>
                <a:gd name="f75" fmla="val 285498"/>
                <a:gd name="f76" fmla="val 354133"/>
                <a:gd name="f77" fmla="val 327408"/>
                <a:gd name="f78" fmla="val 363627"/>
                <a:gd name="f79" fmla="val 395035"/>
                <a:gd name="f80" fmla="val 356032"/>
                <a:gd name="f81" fmla="val 419800"/>
                <a:gd name="f82" fmla="val 314257"/>
                <a:gd name="f83" fmla="val 423610"/>
                <a:gd name="f84" fmla="val 427420"/>
                <a:gd name="f85" fmla="val 304763"/>
                <a:gd name="f86" fmla="val 429325"/>
                <a:gd name="f87" fmla="val 300965"/>
                <a:gd name="f88" fmla="val 437898"/>
                <a:gd name="f89" fmla="val 289572"/>
                <a:gd name="f90" fmla="val 445518"/>
                <a:gd name="f91" fmla="val 275331"/>
                <a:gd name="f92" fmla="val 449328"/>
                <a:gd name="f93" fmla="val 261090"/>
                <a:gd name="f94" fmla="val 262989"/>
                <a:gd name="f95" fmla="val 263938"/>
                <a:gd name="f96" fmla="val 3558"/>
                <a:gd name="f97" fmla="val 76903"/>
                <a:gd name="f98" fmla="val 72156"/>
                <a:gd name="f99" fmla="val 69307"/>
                <a:gd name="f100" fmla="val 10225"/>
                <a:gd name="f101" fmla="val 65510"/>
                <a:gd name="f102" fmla="val 12130"/>
                <a:gd name="f103" fmla="val 62662"/>
                <a:gd name="f104" fmla="val 14035"/>
                <a:gd name="f105" fmla="val 17845"/>
                <a:gd name="f106" fmla="val 58864"/>
                <a:gd name="f107" fmla="val 21655"/>
                <a:gd name="f108" fmla="val 57914"/>
                <a:gd name="f109" fmla="val 23560"/>
                <a:gd name="f110" fmla="val 63611"/>
                <a:gd name="f111" fmla="val 71206"/>
                <a:gd name="f112" fmla="val 75004"/>
                <a:gd name="f113" fmla="val 15940"/>
                <a:gd name="f114" fmla="val 78802"/>
                <a:gd name="f115" fmla="val 82599"/>
                <a:gd name="f116" fmla="val 83549"/>
                <a:gd name="f117" fmla="val 4510"/>
                <a:gd name="f118" fmla="val 2605"/>
                <a:gd name="f119" fmla="val 81650"/>
                <a:gd name="f120" fmla="val 113930"/>
                <a:gd name="f121" fmla="val 106335"/>
                <a:gd name="f122" fmla="val 97790"/>
                <a:gd name="f123" fmla="val 93992"/>
                <a:gd name="f124" fmla="val 27370"/>
                <a:gd name="f125" fmla="val 91144"/>
                <a:gd name="f126" fmla="val 95891"/>
                <a:gd name="f127" fmla="val 31180"/>
                <a:gd name="f128" fmla="val 102537"/>
                <a:gd name="f129" fmla="val 29275"/>
                <a:gd name="f130" fmla="val 108234"/>
                <a:gd name="f131" fmla="val 22608"/>
                <a:gd name="f132" fmla="val 117728"/>
                <a:gd name="f133" fmla="val 119627"/>
                <a:gd name="f134" fmla="val 121525"/>
                <a:gd name="f135" fmla="val 118677"/>
                <a:gd name="f136" fmla="val 153806"/>
                <a:gd name="f137" fmla="val 25465"/>
                <a:gd name="f138" fmla="val 157603"/>
                <a:gd name="f139" fmla="val 19750"/>
                <a:gd name="f140" fmla="val 150957"/>
                <a:gd name="f141" fmla="val 144311"/>
                <a:gd name="f142" fmla="val 140514"/>
                <a:gd name="f143" fmla="val 136716"/>
                <a:gd name="f144" fmla="val 132918"/>
                <a:gd name="f145" fmla="val 129121"/>
                <a:gd name="f146" fmla="val 125323"/>
                <a:gd name="f147" fmla="val 39753"/>
                <a:gd name="f148" fmla="val 124374"/>
                <a:gd name="f149" fmla="val 44515"/>
                <a:gd name="f150" fmla="val 123424"/>
                <a:gd name="f151" fmla="val 48325"/>
                <a:gd name="f152" fmla="val 126273"/>
                <a:gd name="f153" fmla="val 47373"/>
                <a:gd name="f154" fmla="val 131969"/>
                <a:gd name="f155" fmla="val 46420"/>
                <a:gd name="f156" fmla="val 43563"/>
                <a:gd name="f157" fmla="val 139564"/>
                <a:gd name="f158" fmla="val 40705"/>
                <a:gd name="f159" fmla="val 143362"/>
                <a:gd name="f160" fmla="val 38800"/>
                <a:gd name="f161" fmla="val 147160"/>
                <a:gd name="f162" fmla="val 172794"/>
                <a:gd name="f163" fmla="val 53088"/>
                <a:gd name="f164" fmla="val 160452"/>
                <a:gd name="f165" fmla="val 58803"/>
                <a:gd name="f166" fmla="val 155704"/>
                <a:gd name="f167" fmla="val 63565"/>
                <a:gd name="f168" fmla="val 72138"/>
                <a:gd name="f169" fmla="val 158553"/>
                <a:gd name="f170" fmla="val 68328"/>
                <a:gd name="f171" fmla="val 164249"/>
                <a:gd name="f172" fmla="val 64518"/>
                <a:gd name="f173" fmla="val 170895"/>
                <a:gd name="f174" fmla="val 59755"/>
                <a:gd name="f175" fmla="val 177541"/>
                <a:gd name="f176" fmla="val 54040"/>
                <a:gd name="f177" fmla="val 182288"/>
                <a:gd name="f178" fmla="val 188934"/>
                <a:gd name="f179" fmla="val 180389"/>
                <a:gd name="f180" fmla="val 95950"/>
                <a:gd name="f181" fmla="val 191782"/>
                <a:gd name="f182" fmla="val 94998"/>
                <a:gd name="f183" fmla="val 196529"/>
                <a:gd name="f184" fmla="val 91188"/>
                <a:gd name="f185" fmla="val 201277"/>
                <a:gd name="f186" fmla="val 89283"/>
                <a:gd name="f187" fmla="val 206024"/>
                <a:gd name="f188" fmla="val 84520"/>
                <a:gd name="f189" fmla="val 214568"/>
                <a:gd name="f190" fmla="val 78805"/>
                <a:gd name="f191" fmla="val 216467"/>
                <a:gd name="f192" fmla="val 74043"/>
                <a:gd name="f193" fmla="val 217417"/>
                <a:gd name="f194" fmla="val 69280"/>
                <a:gd name="f195" fmla="val 209821"/>
                <a:gd name="f196" fmla="val 73090"/>
                <a:gd name="f197" fmla="val 200327"/>
                <a:gd name="f198" fmla="val 75948"/>
                <a:gd name="f199" fmla="val 195580"/>
                <a:gd name="f200" fmla="val 79758"/>
                <a:gd name="f201" fmla="val 190833"/>
                <a:gd name="f202" fmla="val 82615"/>
                <a:gd name="f203" fmla="val 187035"/>
                <a:gd name="f204" fmla="val 87378"/>
                <a:gd name="f205" fmla="val 185136"/>
                <a:gd name="f206" fmla="val 92140"/>
                <a:gd name="f207" fmla="val 96903"/>
                <a:gd name="f208" fmla="val 123573"/>
                <a:gd name="f209" fmla="val 122620"/>
                <a:gd name="f210" fmla="val 222164"/>
                <a:gd name="f211" fmla="val 119763"/>
                <a:gd name="f212" fmla="val 225961"/>
                <a:gd name="f213" fmla="val 116905"/>
                <a:gd name="f214" fmla="val 229759"/>
                <a:gd name="f215" fmla="val 114048"/>
                <a:gd name="f216" fmla="val 233557"/>
                <a:gd name="f217" fmla="val 112143"/>
                <a:gd name="f218" fmla="val 238304"/>
                <a:gd name="f219" fmla="val 107380"/>
                <a:gd name="f220" fmla="val 241152"/>
                <a:gd name="f221" fmla="val 101665"/>
                <a:gd name="f222" fmla="val 244000"/>
                <a:gd name="f223" fmla="val 240203"/>
                <a:gd name="f224" fmla="val 97855"/>
                <a:gd name="f225" fmla="val 228810"/>
                <a:gd name="f226" fmla="val 100713"/>
                <a:gd name="f227" fmla="val 225012"/>
                <a:gd name="f228" fmla="val 104523"/>
                <a:gd name="f229" fmla="val 221214"/>
                <a:gd name="f230" fmla="val 110238"/>
                <a:gd name="f231" fmla="val 213619"/>
                <a:gd name="f232" fmla="val 211720"/>
                <a:gd name="f233" fmla="val 117858"/>
                <a:gd name="f234" fmla="val 207922"/>
                <a:gd name="f235" fmla="val 124525"/>
                <a:gd name="f236" fmla="val 212670"/>
                <a:gd name="f237" fmla="val 154053"/>
                <a:gd name="f238" fmla="val 246849"/>
                <a:gd name="f239" fmla="val 150243"/>
                <a:gd name="f240" fmla="val 255393"/>
                <a:gd name="f241" fmla="val 143575"/>
                <a:gd name="f242" fmla="val 268685"/>
                <a:gd name="f243" fmla="val 133098"/>
                <a:gd name="f244" fmla="val 269635"/>
                <a:gd name="f245" fmla="val 128335"/>
                <a:gd name="f246" fmla="val 270584"/>
                <a:gd name="f247" fmla="val 264887"/>
                <a:gd name="f248" fmla="val 126430"/>
                <a:gd name="f249" fmla="val 256343"/>
                <a:gd name="f250" fmla="val 131193"/>
                <a:gd name="f251" fmla="val 252545"/>
                <a:gd name="f252" fmla="val 134050"/>
                <a:gd name="f253" fmla="val 136908"/>
                <a:gd name="f254" fmla="val 244950"/>
                <a:gd name="f255" fmla="val 140718"/>
                <a:gd name="f256" fmla="val 144528"/>
                <a:gd name="f257" fmla="val 234506"/>
                <a:gd name="f258" fmla="val 156910"/>
                <a:gd name="f259" fmla="val 184533"/>
                <a:gd name="f260" fmla="val 181675"/>
                <a:gd name="f261" fmla="val 277230"/>
                <a:gd name="f262" fmla="val 175960"/>
                <a:gd name="f263" fmla="val 286724"/>
                <a:gd name="f264" fmla="val 169293"/>
                <a:gd name="f265" fmla="val 291471"/>
                <a:gd name="f266" fmla="val 164530"/>
                <a:gd name="f267" fmla="val 295269"/>
                <a:gd name="f268" fmla="val 158815"/>
                <a:gd name="f269" fmla="val 283876"/>
                <a:gd name="f270" fmla="val 161673"/>
                <a:gd name="f271" fmla="val 266786"/>
                <a:gd name="f272" fmla="val 262039"/>
                <a:gd name="f273" fmla="val 180723"/>
                <a:gd name="f274" fmla="val 258242"/>
                <a:gd name="f275" fmla="val 186438"/>
                <a:gd name="f276" fmla="val 203583"/>
                <a:gd name="f277" fmla="val 313308"/>
                <a:gd name="f278" fmla="val 197868"/>
                <a:gd name="f279" fmla="val 317105"/>
                <a:gd name="f280" fmla="val 192153"/>
                <a:gd name="f281" fmla="val 193105"/>
                <a:gd name="f282" fmla="val 305712"/>
                <a:gd name="f283" fmla="val 194058"/>
                <a:gd name="f284" fmla="val 196915"/>
                <a:gd name="f285" fmla="val 298117"/>
                <a:gd name="f286" fmla="val 198820"/>
                <a:gd name="f287" fmla="val 200725"/>
                <a:gd name="f288" fmla="val 285775"/>
                <a:gd name="f289" fmla="val 206440"/>
                <a:gd name="f290" fmla="val 210250"/>
                <a:gd name="f291" fmla="val 280078"/>
                <a:gd name="f292" fmla="val 215965"/>
                <a:gd name="f293" fmla="val 281977"/>
                <a:gd name="f294" fmla="val 216918"/>
                <a:gd name="f295" fmla="val 287674"/>
                <a:gd name="f296" fmla="val 217870"/>
                <a:gd name="f297" fmla="val 308561"/>
                <a:gd name="f298" fmla="val 250255"/>
                <a:gd name="f299" fmla="val 318055"/>
                <a:gd name="f300" fmla="val 248350"/>
                <a:gd name="f301" fmla="val 321853"/>
                <a:gd name="f302" fmla="val 247398"/>
                <a:gd name="f303" fmla="val 327549"/>
                <a:gd name="f304" fmla="val 243588"/>
                <a:gd name="f305" fmla="val 330397"/>
                <a:gd name="f306" fmla="val 238825"/>
                <a:gd name="f307" fmla="val 334195"/>
                <a:gd name="f308" fmla="val 232158"/>
                <a:gd name="f309" fmla="val 332296"/>
                <a:gd name="f310" fmla="val 231205"/>
                <a:gd name="f311" fmla="val 325650"/>
                <a:gd name="f312" fmla="val 230253"/>
                <a:gd name="f313" fmla="val 234063"/>
                <a:gd name="f314" fmla="val 236920"/>
                <a:gd name="f315" fmla="val 239778"/>
                <a:gd name="f316" fmla="val 303814"/>
                <a:gd name="f317" fmla="val 241683"/>
                <a:gd name="f318" fmla="val 300016"/>
                <a:gd name="f319" fmla="val 246445"/>
                <a:gd name="f320" fmla="val 297168"/>
                <a:gd name="f321" fmla="val 254065"/>
                <a:gd name="f322" fmla="val 255018"/>
                <a:gd name="f323" fmla="val 302864"/>
                <a:gd name="f324" fmla="val 255970"/>
                <a:gd name="f325" fmla="val 252160"/>
                <a:gd name="f326" fmla="val 278830"/>
                <a:gd name="f327" fmla="val 345588"/>
                <a:gd name="f328" fmla="val 275020"/>
                <a:gd name="f329" fmla="val 347487"/>
                <a:gd name="f330" fmla="val 271210"/>
                <a:gd name="f331" fmla="val 344639"/>
                <a:gd name="f332" fmla="val 269305"/>
                <a:gd name="f333" fmla="val 340841"/>
                <a:gd name="f334" fmla="val 267400"/>
                <a:gd name="f335" fmla="val 336094"/>
                <a:gd name="f336" fmla="val 331347"/>
                <a:gd name="f337" fmla="val 326600"/>
                <a:gd name="f338" fmla="val 273115"/>
                <a:gd name="f339" fmla="val 277878"/>
                <a:gd name="f340" fmla="val 281688"/>
                <a:gd name="f341" fmla="val 288355"/>
                <a:gd name="f342" fmla="val 289308"/>
                <a:gd name="f343" fmla="val 291213"/>
                <a:gd name="f344" fmla="val 342740"/>
                <a:gd name="f345" fmla="val 331218"/>
                <a:gd name="f346" fmla="val 329313"/>
                <a:gd name="f347" fmla="val 328360"/>
                <a:gd name="f348" fmla="val 324550"/>
                <a:gd name="f349" fmla="val 349386"/>
                <a:gd name="f350" fmla="val 319788"/>
                <a:gd name="f351" fmla="val 313120"/>
                <a:gd name="f352" fmla="val 351284"/>
                <a:gd name="f353" fmla="val 310263"/>
                <a:gd name="f354" fmla="val 339891"/>
                <a:gd name="f355" fmla="val 335144"/>
                <a:gd name="f356" fmla="val 315025"/>
                <a:gd name="f357" fmla="val 316930"/>
                <a:gd name="f358" fmla="val 318835"/>
                <a:gd name="f359" fmla="val 322645"/>
                <a:gd name="f360" fmla="val 319004"/>
                <a:gd name="f361" fmla="val 326455"/>
                <a:gd name="f362" fmla="val 330265"/>
                <a:gd name="f363" fmla="val 332170"/>
                <a:gd name="f364" fmla="val 335028"/>
                <a:gd name="f365" fmla="val 333123"/>
                <a:gd name="f366" fmla="val 369318"/>
                <a:gd name="f367" fmla="val 367413"/>
                <a:gd name="f368" fmla="val 362650"/>
                <a:gd name="f369" fmla="val 348436"/>
                <a:gd name="f370" fmla="val 357888"/>
                <a:gd name="f371" fmla="val 351220"/>
                <a:gd name="f372" fmla="val 355983"/>
                <a:gd name="f373" fmla="val 360745"/>
                <a:gd name="f374" fmla="val 364555"/>
                <a:gd name="f375" fmla="val 371223"/>
                <a:gd name="f376" fmla="val 372175"/>
                <a:gd name="f377" fmla="val 322802"/>
                <a:gd name="f378" fmla="val 370270"/>
                <a:gd name="f379" fmla="val 409323"/>
                <a:gd name="f380" fmla="val 406465"/>
                <a:gd name="f381" fmla="val 320903"/>
                <a:gd name="f382" fmla="val 328498"/>
                <a:gd name="f383" fmla="val 399798"/>
                <a:gd name="f384" fmla="val 333246"/>
                <a:gd name="f385" fmla="val 391225"/>
                <a:gd name="f386" fmla="val 323751"/>
                <a:gd name="f387" fmla="val 316156"/>
                <a:gd name="f388" fmla="val 397893"/>
                <a:gd name="f389" fmla="val 310460"/>
                <a:gd name="f390" fmla="val 401703"/>
                <a:gd name="f391" fmla="val 412180"/>
                <a:gd name="f392" fmla="+- 0 0 -90"/>
                <a:gd name="f393" fmla="*/ f3 1 449327"/>
                <a:gd name="f394" fmla="*/ f4 1 357782"/>
                <a:gd name="f395" fmla="val f5"/>
                <a:gd name="f396" fmla="val f6"/>
                <a:gd name="f397" fmla="val f7"/>
                <a:gd name="f398" fmla="*/ f392 f0 1"/>
                <a:gd name="f399" fmla="+- f397 0 f395"/>
                <a:gd name="f400" fmla="+- f396 0 f395"/>
                <a:gd name="f401" fmla="*/ f398 1 f2"/>
                <a:gd name="f402" fmla="*/ f400 1 449327"/>
                <a:gd name="f403" fmla="*/ f399 1 357782"/>
                <a:gd name="f404" fmla="*/ 448375 f400 1"/>
                <a:gd name="f405" fmla="*/ 265837 f399 1"/>
                <a:gd name="f406" fmla="*/ 311215 f400 1"/>
                <a:gd name="f407" fmla="*/ 309510 f399 1"/>
                <a:gd name="f408" fmla="*/ 125478 f400 1"/>
                <a:gd name="f409" fmla="*/ 204125 f399 1"/>
                <a:gd name="f410" fmla="*/ 26418 f400 1"/>
                <a:gd name="f411" fmla="*/ 59813 f399 1"/>
                <a:gd name="f412" fmla="*/ 28323 f400 1"/>
                <a:gd name="f413" fmla="*/ 15191 f399 1"/>
                <a:gd name="f414" fmla="*/ 34990 f400 1"/>
                <a:gd name="f415" fmla="*/ 3798 f399 1"/>
                <a:gd name="f416" fmla="*/ 37848 f400 1"/>
                <a:gd name="f417" fmla="*/ 0 f399 1"/>
                <a:gd name="f418" fmla="*/ 35943 f400 1"/>
                <a:gd name="f419" fmla="*/ 949 f399 1"/>
                <a:gd name="f420" fmla="*/ 20703 f400 1"/>
                <a:gd name="f421" fmla="*/ 27533 f399 1"/>
                <a:gd name="f422" fmla="*/ 13083 f400 1"/>
                <a:gd name="f423" fmla="*/ 42724 f399 1"/>
                <a:gd name="f424" fmla="*/ 7368 f400 1"/>
                <a:gd name="f425" fmla="*/ 55066 f399 1"/>
                <a:gd name="f426" fmla="*/ 700 f400 1"/>
                <a:gd name="f427" fmla="*/ 104436 f399 1"/>
                <a:gd name="f428" fmla="*/ 99760 f400 1"/>
                <a:gd name="f429" fmla="*/ 248747 f399 1"/>
                <a:gd name="f430" fmla="*/ 285498 f400 1"/>
                <a:gd name="f431" fmla="*/ 354133 f399 1"/>
                <a:gd name="f432" fmla="*/ 419800 f400 1"/>
                <a:gd name="f433" fmla="*/ 314257 f399 1"/>
                <a:gd name="f434" fmla="*/ 429325 f400 1"/>
                <a:gd name="f435" fmla="*/ 300965 f399 1"/>
                <a:gd name="f436" fmla="*/ 449328 f400 1"/>
                <a:gd name="f437" fmla="*/ 261090 f399 1"/>
                <a:gd name="f438" fmla="*/ 3558 f400 1"/>
                <a:gd name="f439" fmla="*/ 76903 f399 1"/>
                <a:gd name="f440" fmla="*/ 10225 f400 1"/>
                <a:gd name="f441" fmla="*/ 65510 f399 1"/>
                <a:gd name="f442" fmla="*/ 17845 f400 1"/>
                <a:gd name="f443" fmla="*/ 58864 f399 1"/>
                <a:gd name="f444" fmla="*/ 23560 f400 1"/>
                <a:gd name="f445" fmla="*/ 63611 f399 1"/>
                <a:gd name="f446" fmla="*/ 18798 f400 1"/>
                <a:gd name="f447" fmla="*/ 75004 f399 1"/>
                <a:gd name="f448" fmla="*/ 9273 f400 1"/>
                <a:gd name="f449" fmla="*/ 83549 f399 1"/>
                <a:gd name="f450" fmla="*/ 113930 f399 1"/>
                <a:gd name="f451" fmla="*/ 21655 f400 1"/>
                <a:gd name="f452" fmla="*/ 93992 f399 1"/>
                <a:gd name="f453" fmla="*/ 31180 f400 1"/>
                <a:gd name="f454" fmla="*/ 102537 f399 1"/>
                <a:gd name="f455" fmla="*/ 15940 f400 1"/>
                <a:gd name="f456" fmla="*/ 119627 f399 1"/>
                <a:gd name="f457" fmla="*/ 32133 f400 1"/>
                <a:gd name="f458" fmla="*/ 153806 f399 1"/>
                <a:gd name="f459" fmla="*/ 144311 f399 1"/>
                <a:gd name="f460" fmla="*/ 29275 f400 1"/>
                <a:gd name="f461" fmla="*/ 132918 f399 1"/>
                <a:gd name="f462" fmla="*/ 39753 f400 1"/>
                <a:gd name="f463" fmla="*/ 124374 f399 1"/>
                <a:gd name="f464" fmla="*/ 47373 f400 1"/>
                <a:gd name="f465" fmla="*/ 131969 f399 1"/>
                <a:gd name="f466" fmla="*/ 40705 f400 1"/>
                <a:gd name="f467" fmla="*/ 143362 f399 1"/>
                <a:gd name="f468" fmla="*/ 43563 f400 1"/>
                <a:gd name="f469" fmla="*/ 172794 f399 1"/>
                <a:gd name="f470" fmla="*/ 58803 f400 1"/>
                <a:gd name="f471" fmla="*/ 155704 f399 1"/>
                <a:gd name="f472" fmla="*/ 68328 f400 1"/>
                <a:gd name="f473" fmla="*/ 164249 f399 1"/>
                <a:gd name="f474" fmla="*/ 54040 f400 1"/>
                <a:gd name="f475" fmla="*/ 182288 f399 1"/>
                <a:gd name="f476" fmla="*/ 95950 f400 1"/>
                <a:gd name="f477" fmla="*/ 191782 f399 1"/>
                <a:gd name="f478" fmla="*/ 89283 f400 1"/>
                <a:gd name="f479" fmla="*/ 206024 f399 1"/>
                <a:gd name="f480" fmla="*/ 78805 f400 1"/>
                <a:gd name="f481" fmla="*/ 216467 f399 1"/>
                <a:gd name="f482" fmla="*/ 69280 f400 1"/>
                <a:gd name="f483" fmla="*/ 209821 f399 1"/>
                <a:gd name="f484" fmla="*/ 75948 f400 1"/>
                <a:gd name="f485" fmla="*/ 195580 f399 1"/>
                <a:gd name="f486" fmla="*/ 87378 f400 1"/>
                <a:gd name="f487" fmla="*/ 185136 f399 1"/>
                <a:gd name="f488" fmla="*/ 123573 f400 1"/>
                <a:gd name="f489" fmla="*/ 217417 f399 1"/>
                <a:gd name="f490" fmla="*/ 116905 f400 1"/>
                <a:gd name="f491" fmla="*/ 229759 f399 1"/>
                <a:gd name="f492" fmla="*/ 107380 f400 1"/>
                <a:gd name="f493" fmla="*/ 241152 f399 1"/>
                <a:gd name="f494" fmla="*/ 96903 f400 1"/>
                <a:gd name="f495" fmla="*/ 233557 f399 1"/>
                <a:gd name="f496" fmla="*/ 104523 f400 1"/>
                <a:gd name="f497" fmla="*/ 221214 f399 1"/>
                <a:gd name="f498" fmla="*/ 114048 f400 1"/>
                <a:gd name="f499" fmla="*/ 211720 f399 1"/>
                <a:gd name="f500" fmla="*/ 154053 f400 1"/>
                <a:gd name="f501" fmla="*/ 246849 f399 1"/>
                <a:gd name="f502" fmla="*/ 133098 f400 1"/>
                <a:gd name="f503" fmla="*/ 269635 f399 1"/>
                <a:gd name="f504" fmla="*/ 134050 f400 1"/>
                <a:gd name="f505" fmla="*/ 144528 f400 1"/>
                <a:gd name="f506" fmla="*/ 238304 f399 1"/>
                <a:gd name="f507" fmla="*/ 184533 f400 1"/>
                <a:gd name="f508" fmla="*/ 169293 f400 1"/>
                <a:gd name="f509" fmla="*/ 291471 f399 1"/>
                <a:gd name="f510" fmla="*/ 158815 f400 1"/>
                <a:gd name="f511" fmla="*/ 283876 f399 1"/>
                <a:gd name="f512" fmla="*/ 175960 f400 1"/>
                <a:gd name="f513" fmla="*/ 262039 f399 1"/>
                <a:gd name="f514" fmla="*/ 203583 f400 1"/>
                <a:gd name="f515" fmla="*/ 313308 f399 1"/>
                <a:gd name="f516" fmla="*/ 193105 f400 1"/>
                <a:gd name="f517" fmla="*/ 305712 f399 1"/>
                <a:gd name="f518" fmla="*/ 198820 f400 1"/>
                <a:gd name="f519" fmla="*/ 294319 f399 1"/>
                <a:gd name="f520" fmla="*/ 206440 f400 1"/>
                <a:gd name="f521" fmla="*/ 216918 f400 1"/>
                <a:gd name="f522" fmla="*/ 287674 f399 1"/>
                <a:gd name="f523" fmla="*/ 250255 f400 1"/>
                <a:gd name="f524" fmla="*/ 318055 f399 1"/>
                <a:gd name="f525" fmla="*/ 243588 f400 1"/>
                <a:gd name="f526" fmla="*/ 330397 f399 1"/>
                <a:gd name="f527" fmla="*/ 231205 f400 1"/>
                <a:gd name="f528" fmla="*/ 325650 f399 1"/>
                <a:gd name="f529" fmla="*/ 236920 f400 1"/>
                <a:gd name="f530" fmla="*/ 308561 f399 1"/>
                <a:gd name="f531" fmla="*/ 246445 f400 1"/>
                <a:gd name="f532" fmla="*/ 297168 f399 1"/>
                <a:gd name="f533" fmla="*/ 255018 f400 1"/>
                <a:gd name="f534" fmla="*/ 302864 f399 1"/>
                <a:gd name="f535" fmla="*/ 278830 f400 1"/>
                <a:gd name="f536" fmla="*/ 345588 f399 1"/>
                <a:gd name="f537" fmla="*/ 269305 f400 1"/>
                <a:gd name="f538" fmla="*/ 340841 f399 1"/>
                <a:gd name="f539" fmla="*/ 271210 f400 1"/>
                <a:gd name="f540" fmla="*/ 326600 f399 1"/>
                <a:gd name="f541" fmla="*/ 277878 f400 1"/>
                <a:gd name="f542" fmla="*/ 289308 f400 1"/>
                <a:gd name="f543" fmla="*/ 331218 f400 1"/>
                <a:gd name="f544" fmla="*/ 336094 f399 1"/>
                <a:gd name="f545" fmla="*/ 324550 f400 1"/>
                <a:gd name="f546" fmla="*/ 349386 f399 1"/>
                <a:gd name="f547" fmla="*/ 344639 f399 1"/>
                <a:gd name="f548" fmla="*/ 315025 f400 1"/>
                <a:gd name="f549" fmla="*/ 322645 f400 1"/>
                <a:gd name="f550" fmla="*/ 319004 f399 1"/>
                <a:gd name="f551" fmla="*/ 332170 f400 1"/>
                <a:gd name="f552" fmla="*/ 321853 f399 1"/>
                <a:gd name="f553" fmla="*/ 369318 f400 1"/>
                <a:gd name="f554" fmla="*/ 362650 f400 1"/>
                <a:gd name="f555" fmla="*/ 348436 f399 1"/>
                <a:gd name="f556" fmla="*/ 351220 f400 1"/>
                <a:gd name="f557" fmla="*/ 360745 f400 1"/>
                <a:gd name="f558" fmla="*/ 372175 f400 1"/>
                <a:gd name="f559" fmla="*/ 322802 f399 1"/>
                <a:gd name="f560" fmla="*/ 409323 f400 1"/>
                <a:gd name="f561" fmla="*/ 399798 f400 1"/>
                <a:gd name="f562" fmla="*/ 333246 f399 1"/>
                <a:gd name="f563" fmla="*/ 391225 f400 1"/>
                <a:gd name="f564" fmla="*/ 331347 f399 1"/>
                <a:gd name="f565" fmla="*/ 397893 f400 1"/>
                <a:gd name="f566" fmla="*/ 310460 f399 1"/>
                <a:gd name="f567" fmla="+- f401 0 f1"/>
                <a:gd name="f568" fmla="*/ f404 1 449327"/>
                <a:gd name="f569" fmla="*/ f405 1 357782"/>
                <a:gd name="f570" fmla="*/ f406 1 449327"/>
                <a:gd name="f571" fmla="*/ f407 1 357782"/>
                <a:gd name="f572" fmla="*/ f408 1 449327"/>
                <a:gd name="f573" fmla="*/ f409 1 357782"/>
                <a:gd name="f574" fmla="*/ f410 1 449327"/>
                <a:gd name="f575" fmla="*/ f411 1 357782"/>
                <a:gd name="f576" fmla="*/ f412 1 449327"/>
                <a:gd name="f577" fmla="*/ f413 1 357782"/>
                <a:gd name="f578" fmla="*/ f414 1 449327"/>
                <a:gd name="f579" fmla="*/ f415 1 357782"/>
                <a:gd name="f580" fmla="*/ f416 1 449327"/>
                <a:gd name="f581" fmla="*/ f417 1 357782"/>
                <a:gd name="f582" fmla="*/ f418 1 449327"/>
                <a:gd name="f583" fmla="*/ f419 1 357782"/>
                <a:gd name="f584" fmla="*/ f420 1 449327"/>
                <a:gd name="f585" fmla="*/ f421 1 357782"/>
                <a:gd name="f586" fmla="*/ f422 1 449327"/>
                <a:gd name="f587" fmla="*/ f423 1 357782"/>
                <a:gd name="f588" fmla="*/ f424 1 449327"/>
                <a:gd name="f589" fmla="*/ f425 1 357782"/>
                <a:gd name="f590" fmla="*/ f426 1 449327"/>
                <a:gd name="f591" fmla="*/ f427 1 357782"/>
                <a:gd name="f592" fmla="*/ f428 1 449327"/>
                <a:gd name="f593" fmla="*/ f429 1 357782"/>
                <a:gd name="f594" fmla="*/ f430 1 449327"/>
                <a:gd name="f595" fmla="*/ f431 1 357782"/>
                <a:gd name="f596" fmla="*/ f432 1 449327"/>
                <a:gd name="f597" fmla="*/ f433 1 357782"/>
                <a:gd name="f598" fmla="*/ f434 1 449327"/>
                <a:gd name="f599" fmla="*/ f435 1 357782"/>
                <a:gd name="f600" fmla="*/ f436 1 449327"/>
                <a:gd name="f601" fmla="*/ f437 1 357782"/>
                <a:gd name="f602" fmla="*/ f438 1 449327"/>
                <a:gd name="f603" fmla="*/ f439 1 357782"/>
                <a:gd name="f604" fmla="*/ f440 1 449327"/>
                <a:gd name="f605" fmla="*/ f441 1 357782"/>
                <a:gd name="f606" fmla="*/ f442 1 449327"/>
                <a:gd name="f607" fmla="*/ f443 1 357782"/>
                <a:gd name="f608" fmla="*/ f444 1 449327"/>
                <a:gd name="f609" fmla="*/ f445 1 357782"/>
                <a:gd name="f610" fmla="*/ f446 1 449327"/>
                <a:gd name="f611" fmla="*/ f447 1 357782"/>
                <a:gd name="f612" fmla="*/ f448 1 449327"/>
                <a:gd name="f613" fmla="*/ f449 1 357782"/>
                <a:gd name="f614" fmla="*/ f450 1 357782"/>
                <a:gd name="f615" fmla="*/ f451 1 449327"/>
                <a:gd name="f616" fmla="*/ f452 1 357782"/>
                <a:gd name="f617" fmla="*/ f453 1 449327"/>
                <a:gd name="f618" fmla="*/ f454 1 357782"/>
                <a:gd name="f619" fmla="*/ f455 1 449327"/>
                <a:gd name="f620" fmla="*/ f456 1 357782"/>
                <a:gd name="f621" fmla="*/ f457 1 449327"/>
                <a:gd name="f622" fmla="*/ f458 1 357782"/>
                <a:gd name="f623" fmla="*/ f459 1 357782"/>
                <a:gd name="f624" fmla="*/ f460 1 449327"/>
                <a:gd name="f625" fmla="*/ f461 1 357782"/>
                <a:gd name="f626" fmla="*/ f462 1 449327"/>
                <a:gd name="f627" fmla="*/ f463 1 357782"/>
                <a:gd name="f628" fmla="*/ f464 1 449327"/>
                <a:gd name="f629" fmla="*/ f465 1 357782"/>
                <a:gd name="f630" fmla="*/ f466 1 449327"/>
                <a:gd name="f631" fmla="*/ f467 1 357782"/>
                <a:gd name="f632" fmla="*/ f468 1 449327"/>
                <a:gd name="f633" fmla="*/ f469 1 357782"/>
                <a:gd name="f634" fmla="*/ f470 1 449327"/>
                <a:gd name="f635" fmla="*/ f471 1 357782"/>
                <a:gd name="f636" fmla="*/ f472 1 449327"/>
                <a:gd name="f637" fmla="*/ f473 1 357782"/>
                <a:gd name="f638" fmla="*/ f474 1 449327"/>
                <a:gd name="f639" fmla="*/ f475 1 357782"/>
                <a:gd name="f640" fmla="*/ f476 1 449327"/>
                <a:gd name="f641" fmla="*/ f477 1 357782"/>
                <a:gd name="f642" fmla="*/ f478 1 449327"/>
                <a:gd name="f643" fmla="*/ f479 1 357782"/>
                <a:gd name="f644" fmla="*/ f480 1 449327"/>
                <a:gd name="f645" fmla="*/ f481 1 357782"/>
                <a:gd name="f646" fmla="*/ f482 1 449327"/>
                <a:gd name="f647" fmla="*/ f483 1 357782"/>
                <a:gd name="f648" fmla="*/ f484 1 449327"/>
                <a:gd name="f649" fmla="*/ f485 1 357782"/>
                <a:gd name="f650" fmla="*/ f486 1 449327"/>
                <a:gd name="f651" fmla="*/ f487 1 357782"/>
                <a:gd name="f652" fmla="*/ f488 1 449327"/>
                <a:gd name="f653" fmla="*/ f489 1 357782"/>
                <a:gd name="f654" fmla="*/ f490 1 449327"/>
                <a:gd name="f655" fmla="*/ f491 1 357782"/>
                <a:gd name="f656" fmla="*/ f492 1 449327"/>
                <a:gd name="f657" fmla="*/ f493 1 357782"/>
                <a:gd name="f658" fmla="*/ f494 1 449327"/>
                <a:gd name="f659" fmla="*/ f495 1 357782"/>
                <a:gd name="f660" fmla="*/ f496 1 449327"/>
                <a:gd name="f661" fmla="*/ f497 1 357782"/>
                <a:gd name="f662" fmla="*/ f498 1 449327"/>
                <a:gd name="f663" fmla="*/ f499 1 357782"/>
                <a:gd name="f664" fmla="*/ f500 1 449327"/>
                <a:gd name="f665" fmla="*/ f501 1 357782"/>
                <a:gd name="f666" fmla="*/ f502 1 449327"/>
                <a:gd name="f667" fmla="*/ f503 1 357782"/>
                <a:gd name="f668" fmla="*/ f504 1 449327"/>
                <a:gd name="f669" fmla="*/ f505 1 449327"/>
                <a:gd name="f670" fmla="*/ f506 1 357782"/>
                <a:gd name="f671" fmla="*/ f507 1 449327"/>
                <a:gd name="f672" fmla="*/ f508 1 449327"/>
                <a:gd name="f673" fmla="*/ f509 1 357782"/>
                <a:gd name="f674" fmla="*/ f510 1 449327"/>
                <a:gd name="f675" fmla="*/ f511 1 357782"/>
                <a:gd name="f676" fmla="*/ f512 1 449327"/>
                <a:gd name="f677" fmla="*/ f513 1 357782"/>
                <a:gd name="f678" fmla="*/ f514 1 449327"/>
                <a:gd name="f679" fmla="*/ f515 1 357782"/>
                <a:gd name="f680" fmla="*/ f516 1 449327"/>
                <a:gd name="f681" fmla="*/ f517 1 357782"/>
                <a:gd name="f682" fmla="*/ f518 1 449327"/>
                <a:gd name="f683" fmla="*/ f519 1 357782"/>
                <a:gd name="f684" fmla="*/ f520 1 449327"/>
                <a:gd name="f685" fmla="*/ f521 1 449327"/>
                <a:gd name="f686" fmla="*/ f522 1 357782"/>
                <a:gd name="f687" fmla="*/ f523 1 449327"/>
                <a:gd name="f688" fmla="*/ f524 1 357782"/>
                <a:gd name="f689" fmla="*/ f525 1 449327"/>
                <a:gd name="f690" fmla="*/ f526 1 357782"/>
                <a:gd name="f691" fmla="*/ f527 1 449327"/>
                <a:gd name="f692" fmla="*/ f528 1 357782"/>
                <a:gd name="f693" fmla="*/ f529 1 449327"/>
                <a:gd name="f694" fmla="*/ f530 1 357782"/>
                <a:gd name="f695" fmla="*/ f531 1 449327"/>
                <a:gd name="f696" fmla="*/ f532 1 357782"/>
                <a:gd name="f697" fmla="*/ f533 1 449327"/>
                <a:gd name="f698" fmla="*/ f534 1 357782"/>
                <a:gd name="f699" fmla="*/ f535 1 449327"/>
                <a:gd name="f700" fmla="*/ f536 1 357782"/>
                <a:gd name="f701" fmla="*/ f537 1 449327"/>
                <a:gd name="f702" fmla="*/ f538 1 357782"/>
                <a:gd name="f703" fmla="*/ f539 1 449327"/>
                <a:gd name="f704" fmla="*/ f540 1 357782"/>
                <a:gd name="f705" fmla="*/ f541 1 449327"/>
                <a:gd name="f706" fmla="*/ f542 1 449327"/>
                <a:gd name="f707" fmla="*/ f543 1 449327"/>
                <a:gd name="f708" fmla="*/ f544 1 357782"/>
                <a:gd name="f709" fmla="*/ f545 1 449327"/>
                <a:gd name="f710" fmla="*/ f546 1 357782"/>
                <a:gd name="f711" fmla="*/ f547 1 357782"/>
                <a:gd name="f712" fmla="*/ f548 1 449327"/>
                <a:gd name="f713" fmla="*/ f549 1 449327"/>
                <a:gd name="f714" fmla="*/ f550 1 357782"/>
                <a:gd name="f715" fmla="*/ f551 1 449327"/>
                <a:gd name="f716" fmla="*/ f552 1 357782"/>
                <a:gd name="f717" fmla="*/ f553 1 449327"/>
                <a:gd name="f718" fmla="*/ f554 1 449327"/>
                <a:gd name="f719" fmla="*/ f555 1 357782"/>
                <a:gd name="f720" fmla="*/ f556 1 449327"/>
                <a:gd name="f721" fmla="*/ f557 1 449327"/>
                <a:gd name="f722" fmla="*/ f558 1 449327"/>
                <a:gd name="f723" fmla="*/ f559 1 357782"/>
                <a:gd name="f724" fmla="*/ f560 1 449327"/>
                <a:gd name="f725" fmla="*/ f561 1 449327"/>
                <a:gd name="f726" fmla="*/ f562 1 357782"/>
                <a:gd name="f727" fmla="*/ f563 1 449327"/>
                <a:gd name="f728" fmla="*/ f564 1 357782"/>
                <a:gd name="f729" fmla="*/ f565 1 449327"/>
                <a:gd name="f730" fmla="*/ f566 1 357782"/>
                <a:gd name="f731" fmla="*/ f395 1 f402"/>
                <a:gd name="f732" fmla="*/ f396 1 f402"/>
                <a:gd name="f733" fmla="*/ f395 1 f403"/>
                <a:gd name="f734" fmla="*/ f397 1 f403"/>
                <a:gd name="f735" fmla="*/ f568 1 f402"/>
                <a:gd name="f736" fmla="*/ f569 1 f403"/>
                <a:gd name="f737" fmla="*/ f570 1 f402"/>
                <a:gd name="f738" fmla="*/ f571 1 f403"/>
                <a:gd name="f739" fmla="*/ f572 1 f402"/>
                <a:gd name="f740" fmla="*/ f573 1 f403"/>
                <a:gd name="f741" fmla="*/ f574 1 f402"/>
                <a:gd name="f742" fmla="*/ f575 1 f403"/>
                <a:gd name="f743" fmla="*/ f576 1 f402"/>
                <a:gd name="f744" fmla="*/ f577 1 f403"/>
                <a:gd name="f745" fmla="*/ f578 1 f402"/>
                <a:gd name="f746" fmla="*/ f579 1 f403"/>
                <a:gd name="f747" fmla="*/ f580 1 f402"/>
                <a:gd name="f748" fmla="*/ f581 1 f403"/>
                <a:gd name="f749" fmla="*/ f582 1 f402"/>
                <a:gd name="f750" fmla="*/ f583 1 f403"/>
                <a:gd name="f751" fmla="*/ f584 1 f402"/>
                <a:gd name="f752" fmla="*/ f585 1 f403"/>
                <a:gd name="f753" fmla="*/ f586 1 f402"/>
                <a:gd name="f754" fmla="*/ f587 1 f403"/>
                <a:gd name="f755" fmla="*/ f588 1 f402"/>
                <a:gd name="f756" fmla="*/ f589 1 f403"/>
                <a:gd name="f757" fmla="*/ f590 1 f402"/>
                <a:gd name="f758" fmla="*/ f591 1 f403"/>
                <a:gd name="f759" fmla="*/ f592 1 f402"/>
                <a:gd name="f760" fmla="*/ f593 1 f403"/>
                <a:gd name="f761" fmla="*/ f594 1 f402"/>
                <a:gd name="f762" fmla="*/ f595 1 f403"/>
                <a:gd name="f763" fmla="*/ f596 1 f402"/>
                <a:gd name="f764" fmla="*/ f597 1 f403"/>
                <a:gd name="f765" fmla="*/ f598 1 f402"/>
                <a:gd name="f766" fmla="*/ f599 1 f403"/>
                <a:gd name="f767" fmla="*/ f600 1 f402"/>
                <a:gd name="f768" fmla="*/ f601 1 f403"/>
                <a:gd name="f769" fmla="*/ f602 1 f402"/>
                <a:gd name="f770" fmla="*/ f603 1 f403"/>
                <a:gd name="f771" fmla="*/ f604 1 f402"/>
                <a:gd name="f772" fmla="*/ f605 1 f403"/>
                <a:gd name="f773" fmla="*/ f606 1 f402"/>
                <a:gd name="f774" fmla="*/ f607 1 f403"/>
                <a:gd name="f775" fmla="*/ f608 1 f402"/>
                <a:gd name="f776" fmla="*/ f609 1 f403"/>
                <a:gd name="f777" fmla="*/ f610 1 f402"/>
                <a:gd name="f778" fmla="*/ f611 1 f403"/>
                <a:gd name="f779" fmla="*/ f612 1 f402"/>
                <a:gd name="f780" fmla="*/ f613 1 f403"/>
                <a:gd name="f781" fmla="*/ f614 1 f403"/>
                <a:gd name="f782" fmla="*/ f615 1 f402"/>
                <a:gd name="f783" fmla="*/ f616 1 f403"/>
                <a:gd name="f784" fmla="*/ f617 1 f402"/>
                <a:gd name="f785" fmla="*/ f618 1 f403"/>
                <a:gd name="f786" fmla="*/ f619 1 f402"/>
                <a:gd name="f787" fmla="*/ f620 1 f403"/>
                <a:gd name="f788" fmla="*/ f621 1 f402"/>
                <a:gd name="f789" fmla="*/ f622 1 f403"/>
                <a:gd name="f790" fmla="*/ f623 1 f403"/>
                <a:gd name="f791" fmla="*/ f624 1 f402"/>
                <a:gd name="f792" fmla="*/ f625 1 f403"/>
                <a:gd name="f793" fmla="*/ f626 1 f402"/>
                <a:gd name="f794" fmla="*/ f627 1 f403"/>
                <a:gd name="f795" fmla="*/ f628 1 f402"/>
                <a:gd name="f796" fmla="*/ f629 1 f403"/>
                <a:gd name="f797" fmla="*/ f630 1 f402"/>
                <a:gd name="f798" fmla="*/ f631 1 f403"/>
                <a:gd name="f799" fmla="*/ f632 1 f402"/>
                <a:gd name="f800" fmla="*/ f633 1 f403"/>
                <a:gd name="f801" fmla="*/ f634 1 f402"/>
                <a:gd name="f802" fmla="*/ f635 1 f403"/>
                <a:gd name="f803" fmla="*/ f636 1 f402"/>
                <a:gd name="f804" fmla="*/ f637 1 f403"/>
                <a:gd name="f805" fmla="*/ f638 1 f402"/>
                <a:gd name="f806" fmla="*/ f639 1 f403"/>
                <a:gd name="f807" fmla="*/ f640 1 f402"/>
                <a:gd name="f808" fmla="*/ f641 1 f403"/>
                <a:gd name="f809" fmla="*/ f642 1 f402"/>
                <a:gd name="f810" fmla="*/ f643 1 f403"/>
                <a:gd name="f811" fmla="*/ f644 1 f402"/>
                <a:gd name="f812" fmla="*/ f645 1 f403"/>
                <a:gd name="f813" fmla="*/ f646 1 f402"/>
                <a:gd name="f814" fmla="*/ f647 1 f403"/>
                <a:gd name="f815" fmla="*/ f648 1 f402"/>
                <a:gd name="f816" fmla="*/ f649 1 f403"/>
                <a:gd name="f817" fmla="*/ f650 1 f402"/>
                <a:gd name="f818" fmla="*/ f651 1 f403"/>
                <a:gd name="f819" fmla="*/ f652 1 f402"/>
                <a:gd name="f820" fmla="*/ f653 1 f403"/>
                <a:gd name="f821" fmla="*/ f654 1 f402"/>
                <a:gd name="f822" fmla="*/ f655 1 f403"/>
                <a:gd name="f823" fmla="*/ f656 1 f402"/>
                <a:gd name="f824" fmla="*/ f657 1 f403"/>
                <a:gd name="f825" fmla="*/ f658 1 f402"/>
                <a:gd name="f826" fmla="*/ f659 1 f403"/>
                <a:gd name="f827" fmla="*/ f660 1 f402"/>
                <a:gd name="f828" fmla="*/ f661 1 f403"/>
                <a:gd name="f829" fmla="*/ f662 1 f402"/>
                <a:gd name="f830" fmla="*/ f663 1 f403"/>
                <a:gd name="f831" fmla="*/ f664 1 f402"/>
                <a:gd name="f832" fmla="*/ f665 1 f403"/>
                <a:gd name="f833" fmla="*/ f666 1 f402"/>
                <a:gd name="f834" fmla="*/ f667 1 f403"/>
                <a:gd name="f835" fmla="*/ f668 1 f402"/>
                <a:gd name="f836" fmla="*/ f669 1 f402"/>
                <a:gd name="f837" fmla="*/ f670 1 f403"/>
                <a:gd name="f838" fmla="*/ f671 1 f402"/>
                <a:gd name="f839" fmla="*/ f672 1 f402"/>
                <a:gd name="f840" fmla="*/ f673 1 f403"/>
                <a:gd name="f841" fmla="*/ f674 1 f402"/>
                <a:gd name="f842" fmla="*/ f675 1 f403"/>
                <a:gd name="f843" fmla="*/ f676 1 f402"/>
                <a:gd name="f844" fmla="*/ f677 1 f403"/>
                <a:gd name="f845" fmla="*/ f678 1 f402"/>
                <a:gd name="f846" fmla="*/ f679 1 f403"/>
                <a:gd name="f847" fmla="*/ f680 1 f402"/>
                <a:gd name="f848" fmla="*/ f681 1 f403"/>
                <a:gd name="f849" fmla="*/ f682 1 f402"/>
                <a:gd name="f850" fmla="*/ f683 1 f403"/>
                <a:gd name="f851" fmla="*/ f684 1 f402"/>
                <a:gd name="f852" fmla="*/ f685 1 f402"/>
                <a:gd name="f853" fmla="*/ f686 1 f403"/>
                <a:gd name="f854" fmla="*/ f687 1 f402"/>
                <a:gd name="f855" fmla="*/ f688 1 f403"/>
                <a:gd name="f856" fmla="*/ f689 1 f402"/>
                <a:gd name="f857" fmla="*/ f690 1 f403"/>
                <a:gd name="f858" fmla="*/ f691 1 f402"/>
                <a:gd name="f859" fmla="*/ f692 1 f403"/>
                <a:gd name="f860" fmla="*/ f693 1 f402"/>
                <a:gd name="f861" fmla="*/ f694 1 f403"/>
                <a:gd name="f862" fmla="*/ f695 1 f402"/>
                <a:gd name="f863" fmla="*/ f696 1 f403"/>
                <a:gd name="f864" fmla="*/ f697 1 f402"/>
                <a:gd name="f865" fmla="*/ f698 1 f403"/>
                <a:gd name="f866" fmla="*/ f699 1 f402"/>
                <a:gd name="f867" fmla="*/ f700 1 f403"/>
                <a:gd name="f868" fmla="*/ f701 1 f402"/>
                <a:gd name="f869" fmla="*/ f702 1 f403"/>
                <a:gd name="f870" fmla="*/ f703 1 f402"/>
                <a:gd name="f871" fmla="*/ f704 1 f403"/>
                <a:gd name="f872" fmla="*/ f705 1 f402"/>
                <a:gd name="f873" fmla="*/ f706 1 f402"/>
                <a:gd name="f874" fmla="*/ f707 1 f402"/>
                <a:gd name="f875" fmla="*/ f708 1 f403"/>
                <a:gd name="f876" fmla="*/ f709 1 f402"/>
                <a:gd name="f877" fmla="*/ f710 1 f403"/>
                <a:gd name="f878" fmla="*/ f711 1 f403"/>
                <a:gd name="f879" fmla="*/ f712 1 f402"/>
                <a:gd name="f880" fmla="*/ f713 1 f402"/>
                <a:gd name="f881" fmla="*/ f714 1 f403"/>
                <a:gd name="f882" fmla="*/ f715 1 f402"/>
                <a:gd name="f883" fmla="*/ f716 1 f403"/>
                <a:gd name="f884" fmla="*/ f717 1 f402"/>
                <a:gd name="f885" fmla="*/ f718 1 f402"/>
                <a:gd name="f886" fmla="*/ f719 1 f403"/>
                <a:gd name="f887" fmla="*/ f720 1 f402"/>
                <a:gd name="f888" fmla="*/ f721 1 f402"/>
                <a:gd name="f889" fmla="*/ f722 1 f402"/>
                <a:gd name="f890" fmla="*/ f723 1 f403"/>
                <a:gd name="f891" fmla="*/ f724 1 f402"/>
                <a:gd name="f892" fmla="*/ f725 1 f402"/>
                <a:gd name="f893" fmla="*/ f726 1 f403"/>
                <a:gd name="f894" fmla="*/ f727 1 f402"/>
                <a:gd name="f895" fmla="*/ f728 1 f403"/>
                <a:gd name="f896" fmla="*/ f729 1 f402"/>
                <a:gd name="f897" fmla="*/ f730 1 f403"/>
                <a:gd name="f898" fmla="*/ f731 f393 1"/>
                <a:gd name="f899" fmla="*/ f732 f393 1"/>
                <a:gd name="f900" fmla="*/ f734 f394 1"/>
                <a:gd name="f901" fmla="*/ f733 f394 1"/>
                <a:gd name="f902" fmla="*/ f735 f393 1"/>
                <a:gd name="f903" fmla="*/ f736 f394 1"/>
                <a:gd name="f904" fmla="*/ f737 f393 1"/>
                <a:gd name="f905" fmla="*/ f738 f394 1"/>
                <a:gd name="f906" fmla="*/ f739 f393 1"/>
                <a:gd name="f907" fmla="*/ f740 f394 1"/>
                <a:gd name="f908" fmla="*/ f741 f393 1"/>
                <a:gd name="f909" fmla="*/ f742 f394 1"/>
                <a:gd name="f910" fmla="*/ f743 f393 1"/>
                <a:gd name="f911" fmla="*/ f744 f394 1"/>
                <a:gd name="f912" fmla="*/ f745 f393 1"/>
                <a:gd name="f913" fmla="*/ f746 f394 1"/>
                <a:gd name="f914" fmla="*/ f747 f393 1"/>
                <a:gd name="f915" fmla="*/ f748 f394 1"/>
                <a:gd name="f916" fmla="*/ f749 f393 1"/>
                <a:gd name="f917" fmla="*/ f750 f394 1"/>
                <a:gd name="f918" fmla="*/ f751 f393 1"/>
                <a:gd name="f919" fmla="*/ f752 f394 1"/>
                <a:gd name="f920" fmla="*/ f753 f393 1"/>
                <a:gd name="f921" fmla="*/ f754 f394 1"/>
                <a:gd name="f922" fmla="*/ f755 f393 1"/>
                <a:gd name="f923" fmla="*/ f756 f394 1"/>
                <a:gd name="f924" fmla="*/ f757 f393 1"/>
                <a:gd name="f925" fmla="*/ f758 f394 1"/>
                <a:gd name="f926" fmla="*/ f759 f393 1"/>
                <a:gd name="f927" fmla="*/ f760 f394 1"/>
                <a:gd name="f928" fmla="*/ f761 f393 1"/>
                <a:gd name="f929" fmla="*/ f762 f394 1"/>
                <a:gd name="f930" fmla="*/ f763 f393 1"/>
                <a:gd name="f931" fmla="*/ f764 f394 1"/>
                <a:gd name="f932" fmla="*/ f765 f393 1"/>
                <a:gd name="f933" fmla="*/ f766 f394 1"/>
                <a:gd name="f934" fmla="*/ f767 f393 1"/>
                <a:gd name="f935" fmla="*/ f768 f394 1"/>
                <a:gd name="f936" fmla="*/ f769 f393 1"/>
                <a:gd name="f937" fmla="*/ f770 f394 1"/>
                <a:gd name="f938" fmla="*/ f771 f393 1"/>
                <a:gd name="f939" fmla="*/ f772 f394 1"/>
                <a:gd name="f940" fmla="*/ f773 f393 1"/>
                <a:gd name="f941" fmla="*/ f774 f394 1"/>
                <a:gd name="f942" fmla="*/ f775 f393 1"/>
                <a:gd name="f943" fmla="*/ f776 f394 1"/>
                <a:gd name="f944" fmla="*/ f777 f393 1"/>
                <a:gd name="f945" fmla="*/ f778 f394 1"/>
                <a:gd name="f946" fmla="*/ f779 f393 1"/>
                <a:gd name="f947" fmla="*/ f780 f394 1"/>
                <a:gd name="f948" fmla="*/ f781 f394 1"/>
                <a:gd name="f949" fmla="*/ f782 f393 1"/>
                <a:gd name="f950" fmla="*/ f783 f394 1"/>
                <a:gd name="f951" fmla="*/ f784 f393 1"/>
                <a:gd name="f952" fmla="*/ f785 f394 1"/>
                <a:gd name="f953" fmla="*/ f786 f393 1"/>
                <a:gd name="f954" fmla="*/ f787 f394 1"/>
                <a:gd name="f955" fmla="*/ f788 f393 1"/>
                <a:gd name="f956" fmla="*/ f789 f394 1"/>
                <a:gd name="f957" fmla="*/ f790 f394 1"/>
                <a:gd name="f958" fmla="*/ f791 f393 1"/>
                <a:gd name="f959" fmla="*/ f792 f394 1"/>
                <a:gd name="f960" fmla="*/ f793 f393 1"/>
                <a:gd name="f961" fmla="*/ f794 f394 1"/>
                <a:gd name="f962" fmla="*/ f795 f393 1"/>
                <a:gd name="f963" fmla="*/ f796 f394 1"/>
                <a:gd name="f964" fmla="*/ f797 f393 1"/>
                <a:gd name="f965" fmla="*/ f798 f394 1"/>
                <a:gd name="f966" fmla="*/ f799 f393 1"/>
                <a:gd name="f967" fmla="*/ f800 f394 1"/>
                <a:gd name="f968" fmla="*/ f801 f393 1"/>
                <a:gd name="f969" fmla="*/ f802 f394 1"/>
                <a:gd name="f970" fmla="*/ f803 f393 1"/>
                <a:gd name="f971" fmla="*/ f804 f394 1"/>
                <a:gd name="f972" fmla="*/ f805 f393 1"/>
                <a:gd name="f973" fmla="*/ f806 f394 1"/>
                <a:gd name="f974" fmla="*/ f807 f393 1"/>
                <a:gd name="f975" fmla="*/ f808 f394 1"/>
                <a:gd name="f976" fmla="*/ f809 f393 1"/>
                <a:gd name="f977" fmla="*/ f810 f394 1"/>
                <a:gd name="f978" fmla="*/ f811 f393 1"/>
                <a:gd name="f979" fmla="*/ f812 f394 1"/>
                <a:gd name="f980" fmla="*/ f813 f393 1"/>
                <a:gd name="f981" fmla="*/ f814 f394 1"/>
                <a:gd name="f982" fmla="*/ f815 f393 1"/>
                <a:gd name="f983" fmla="*/ f816 f394 1"/>
                <a:gd name="f984" fmla="*/ f817 f393 1"/>
                <a:gd name="f985" fmla="*/ f818 f394 1"/>
                <a:gd name="f986" fmla="*/ f819 f393 1"/>
                <a:gd name="f987" fmla="*/ f820 f394 1"/>
                <a:gd name="f988" fmla="*/ f821 f393 1"/>
                <a:gd name="f989" fmla="*/ f822 f394 1"/>
                <a:gd name="f990" fmla="*/ f823 f393 1"/>
                <a:gd name="f991" fmla="*/ f824 f394 1"/>
                <a:gd name="f992" fmla="*/ f825 f393 1"/>
                <a:gd name="f993" fmla="*/ f826 f394 1"/>
                <a:gd name="f994" fmla="*/ f827 f393 1"/>
                <a:gd name="f995" fmla="*/ f828 f394 1"/>
                <a:gd name="f996" fmla="*/ f829 f393 1"/>
                <a:gd name="f997" fmla="*/ f830 f394 1"/>
                <a:gd name="f998" fmla="*/ f831 f393 1"/>
                <a:gd name="f999" fmla="*/ f832 f394 1"/>
                <a:gd name="f1000" fmla="*/ f833 f393 1"/>
                <a:gd name="f1001" fmla="*/ f834 f394 1"/>
                <a:gd name="f1002" fmla="*/ f835 f393 1"/>
                <a:gd name="f1003" fmla="*/ f836 f393 1"/>
                <a:gd name="f1004" fmla="*/ f837 f394 1"/>
                <a:gd name="f1005" fmla="*/ f838 f393 1"/>
                <a:gd name="f1006" fmla="*/ f839 f393 1"/>
                <a:gd name="f1007" fmla="*/ f840 f394 1"/>
                <a:gd name="f1008" fmla="*/ f841 f393 1"/>
                <a:gd name="f1009" fmla="*/ f842 f394 1"/>
                <a:gd name="f1010" fmla="*/ f843 f393 1"/>
                <a:gd name="f1011" fmla="*/ f844 f394 1"/>
                <a:gd name="f1012" fmla="*/ f845 f393 1"/>
                <a:gd name="f1013" fmla="*/ f846 f394 1"/>
                <a:gd name="f1014" fmla="*/ f847 f393 1"/>
                <a:gd name="f1015" fmla="*/ f848 f394 1"/>
                <a:gd name="f1016" fmla="*/ f849 f393 1"/>
                <a:gd name="f1017" fmla="*/ f850 f394 1"/>
                <a:gd name="f1018" fmla="*/ f851 f393 1"/>
                <a:gd name="f1019" fmla="*/ f852 f393 1"/>
                <a:gd name="f1020" fmla="*/ f853 f394 1"/>
                <a:gd name="f1021" fmla="*/ f854 f393 1"/>
                <a:gd name="f1022" fmla="*/ f855 f394 1"/>
                <a:gd name="f1023" fmla="*/ f856 f393 1"/>
                <a:gd name="f1024" fmla="*/ f857 f394 1"/>
                <a:gd name="f1025" fmla="*/ f858 f393 1"/>
                <a:gd name="f1026" fmla="*/ f859 f394 1"/>
                <a:gd name="f1027" fmla="*/ f860 f393 1"/>
                <a:gd name="f1028" fmla="*/ f861 f394 1"/>
                <a:gd name="f1029" fmla="*/ f862 f393 1"/>
                <a:gd name="f1030" fmla="*/ f863 f394 1"/>
                <a:gd name="f1031" fmla="*/ f864 f393 1"/>
                <a:gd name="f1032" fmla="*/ f865 f394 1"/>
                <a:gd name="f1033" fmla="*/ f866 f393 1"/>
                <a:gd name="f1034" fmla="*/ f867 f394 1"/>
                <a:gd name="f1035" fmla="*/ f868 f393 1"/>
                <a:gd name="f1036" fmla="*/ f869 f394 1"/>
                <a:gd name="f1037" fmla="*/ f870 f393 1"/>
                <a:gd name="f1038" fmla="*/ f871 f394 1"/>
                <a:gd name="f1039" fmla="*/ f872 f393 1"/>
                <a:gd name="f1040" fmla="*/ f873 f393 1"/>
                <a:gd name="f1041" fmla="*/ f874 f393 1"/>
                <a:gd name="f1042" fmla="*/ f875 f394 1"/>
                <a:gd name="f1043" fmla="*/ f876 f393 1"/>
                <a:gd name="f1044" fmla="*/ f877 f394 1"/>
                <a:gd name="f1045" fmla="*/ f878 f394 1"/>
                <a:gd name="f1046" fmla="*/ f879 f393 1"/>
                <a:gd name="f1047" fmla="*/ f880 f393 1"/>
                <a:gd name="f1048" fmla="*/ f881 f394 1"/>
                <a:gd name="f1049" fmla="*/ f882 f393 1"/>
                <a:gd name="f1050" fmla="*/ f883 f394 1"/>
                <a:gd name="f1051" fmla="*/ f884 f393 1"/>
                <a:gd name="f1052" fmla="*/ f885 f393 1"/>
                <a:gd name="f1053" fmla="*/ f886 f394 1"/>
                <a:gd name="f1054" fmla="*/ f887 f393 1"/>
                <a:gd name="f1055" fmla="*/ f888 f393 1"/>
                <a:gd name="f1056" fmla="*/ f889 f393 1"/>
                <a:gd name="f1057" fmla="*/ f890 f394 1"/>
                <a:gd name="f1058" fmla="*/ f891 f393 1"/>
                <a:gd name="f1059" fmla="*/ f892 f393 1"/>
                <a:gd name="f1060" fmla="*/ f893 f394 1"/>
                <a:gd name="f1061" fmla="*/ f894 f393 1"/>
                <a:gd name="f1062" fmla="*/ f895 f394 1"/>
                <a:gd name="f1063" fmla="*/ f896 f393 1"/>
                <a:gd name="f1064" fmla="*/ f897 f39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67">
                  <a:pos x="f902" y="f903"/>
                </a:cxn>
                <a:cxn ang="f567">
                  <a:pos x="f904" y="f905"/>
                </a:cxn>
                <a:cxn ang="f567">
                  <a:pos x="f906" y="f907"/>
                </a:cxn>
                <a:cxn ang="f567">
                  <a:pos x="f908" y="f909"/>
                </a:cxn>
                <a:cxn ang="f567">
                  <a:pos x="f910" y="f911"/>
                </a:cxn>
                <a:cxn ang="f567">
                  <a:pos x="f912" y="f913"/>
                </a:cxn>
                <a:cxn ang="f567">
                  <a:pos x="f914" y="f915"/>
                </a:cxn>
                <a:cxn ang="f567">
                  <a:pos x="f916" y="f917"/>
                </a:cxn>
                <a:cxn ang="f567">
                  <a:pos x="f918" y="f919"/>
                </a:cxn>
                <a:cxn ang="f567">
                  <a:pos x="f920" y="f921"/>
                </a:cxn>
                <a:cxn ang="f567">
                  <a:pos x="f922" y="f923"/>
                </a:cxn>
                <a:cxn ang="f567">
                  <a:pos x="f924" y="f925"/>
                </a:cxn>
                <a:cxn ang="f567">
                  <a:pos x="f926" y="f927"/>
                </a:cxn>
                <a:cxn ang="f567">
                  <a:pos x="f928" y="f929"/>
                </a:cxn>
                <a:cxn ang="f567">
                  <a:pos x="f930" y="f931"/>
                </a:cxn>
                <a:cxn ang="f567">
                  <a:pos x="f932" y="f933"/>
                </a:cxn>
                <a:cxn ang="f567">
                  <a:pos x="f934" y="f935"/>
                </a:cxn>
                <a:cxn ang="f567">
                  <a:pos x="f902" y="f903"/>
                </a:cxn>
                <a:cxn ang="f567">
                  <a:pos x="f936" y="f937"/>
                </a:cxn>
                <a:cxn ang="f567">
                  <a:pos x="f938" y="f939"/>
                </a:cxn>
                <a:cxn ang="f567">
                  <a:pos x="f940" y="f941"/>
                </a:cxn>
                <a:cxn ang="f567">
                  <a:pos x="f942" y="f943"/>
                </a:cxn>
                <a:cxn ang="f567">
                  <a:pos x="f944" y="f945"/>
                </a:cxn>
                <a:cxn ang="f567">
                  <a:pos x="f946" y="f947"/>
                </a:cxn>
                <a:cxn ang="f567">
                  <a:pos x="f936" y="f937"/>
                </a:cxn>
                <a:cxn ang="f567">
                  <a:pos x="f922" y="f948"/>
                </a:cxn>
                <a:cxn ang="f567">
                  <a:pos x="f949" y="f950"/>
                </a:cxn>
                <a:cxn ang="f567">
                  <a:pos x="f951" y="f952"/>
                </a:cxn>
                <a:cxn ang="f567">
                  <a:pos x="f953" y="f954"/>
                </a:cxn>
                <a:cxn ang="f567">
                  <a:pos x="f922" y="f948"/>
                </a:cxn>
                <a:cxn ang="f567">
                  <a:pos x="f955" y="f956"/>
                </a:cxn>
                <a:cxn ang="f567">
                  <a:pos x="f949" y="f957"/>
                </a:cxn>
                <a:cxn ang="f567">
                  <a:pos x="f958" y="f959"/>
                </a:cxn>
                <a:cxn ang="f567">
                  <a:pos x="f960" y="f961"/>
                </a:cxn>
                <a:cxn ang="f567">
                  <a:pos x="f962" y="f963"/>
                </a:cxn>
                <a:cxn ang="f567">
                  <a:pos x="f964" y="f965"/>
                </a:cxn>
                <a:cxn ang="f567">
                  <a:pos x="f955" y="f956"/>
                </a:cxn>
                <a:cxn ang="f567">
                  <a:pos x="f966" y="f967"/>
                </a:cxn>
                <a:cxn ang="f567">
                  <a:pos x="f968" y="f969"/>
                </a:cxn>
                <a:cxn ang="f567">
                  <a:pos x="f970" y="f971"/>
                </a:cxn>
                <a:cxn ang="f567">
                  <a:pos x="f972" y="f973"/>
                </a:cxn>
                <a:cxn ang="f567">
                  <a:pos x="f966" y="f967"/>
                </a:cxn>
                <a:cxn ang="f567">
                  <a:pos x="f974" y="f975"/>
                </a:cxn>
                <a:cxn ang="f567">
                  <a:pos x="f976" y="f977"/>
                </a:cxn>
                <a:cxn ang="f567">
                  <a:pos x="f978" y="f979"/>
                </a:cxn>
                <a:cxn ang="f567">
                  <a:pos x="f980" y="f981"/>
                </a:cxn>
                <a:cxn ang="f567">
                  <a:pos x="f982" y="f983"/>
                </a:cxn>
                <a:cxn ang="f567">
                  <a:pos x="f984" y="f985"/>
                </a:cxn>
                <a:cxn ang="f567">
                  <a:pos x="f974" y="f975"/>
                </a:cxn>
                <a:cxn ang="f567">
                  <a:pos x="f986" y="f987"/>
                </a:cxn>
                <a:cxn ang="f567">
                  <a:pos x="f988" y="f989"/>
                </a:cxn>
                <a:cxn ang="f567">
                  <a:pos x="f990" y="f991"/>
                </a:cxn>
                <a:cxn ang="f567">
                  <a:pos x="f992" y="f993"/>
                </a:cxn>
                <a:cxn ang="f567">
                  <a:pos x="f994" y="f995"/>
                </a:cxn>
                <a:cxn ang="f567">
                  <a:pos x="f996" y="f997"/>
                </a:cxn>
                <a:cxn ang="f567">
                  <a:pos x="f986" y="f987"/>
                </a:cxn>
                <a:cxn ang="f567">
                  <a:pos x="f998" y="f999"/>
                </a:cxn>
                <a:cxn ang="f567">
                  <a:pos x="f1000" y="f1001"/>
                </a:cxn>
                <a:cxn ang="f567">
                  <a:pos x="f906" y="f935"/>
                </a:cxn>
                <a:cxn ang="f567">
                  <a:pos x="f1002" y="f927"/>
                </a:cxn>
                <a:cxn ang="f567">
                  <a:pos x="f1003" y="f1004"/>
                </a:cxn>
                <a:cxn ang="f567">
                  <a:pos x="f998" y="f999"/>
                </a:cxn>
                <a:cxn ang="f567">
                  <a:pos x="f1005" y="f1001"/>
                </a:cxn>
                <a:cxn ang="f567">
                  <a:pos x="f1006" y="f1007"/>
                </a:cxn>
                <a:cxn ang="f567">
                  <a:pos x="f1008" y="f1009"/>
                </a:cxn>
                <a:cxn ang="f567">
                  <a:pos x="f1010" y="f1011"/>
                </a:cxn>
                <a:cxn ang="f567">
                  <a:pos x="f1005" y="f1001"/>
                </a:cxn>
                <a:cxn ang="f567">
                  <a:pos x="f1012" y="f1013"/>
                </a:cxn>
                <a:cxn ang="f567">
                  <a:pos x="f1014" y="f1015"/>
                </a:cxn>
                <a:cxn ang="f567">
                  <a:pos x="f1016" y="f1017"/>
                </a:cxn>
                <a:cxn ang="f567">
                  <a:pos x="f1018" y="f1009"/>
                </a:cxn>
                <a:cxn ang="f567">
                  <a:pos x="f1019" y="f1020"/>
                </a:cxn>
                <a:cxn ang="f567">
                  <a:pos x="f1012" y="f1013"/>
                </a:cxn>
                <a:cxn ang="f567">
                  <a:pos x="f1021" y="f1022"/>
                </a:cxn>
                <a:cxn ang="f567">
                  <a:pos x="f1023" y="f1024"/>
                </a:cxn>
                <a:cxn ang="f567">
                  <a:pos x="f1025" y="f1026"/>
                </a:cxn>
                <a:cxn ang="f567">
                  <a:pos x="f1027" y="f1028"/>
                </a:cxn>
                <a:cxn ang="f567">
                  <a:pos x="f1029" y="f1030"/>
                </a:cxn>
                <a:cxn ang="f567">
                  <a:pos x="f1031" y="f1032"/>
                </a:cxn>
                <a:cxn ang="f567">
                  <a:pos x="f1021" y="f1022"/>
                </a:cxn>
                <a:cxn ang="f567">
                  <a:pos x="f1033" y="f1034"/>
                </a:cxn>
                <a:cxn ang="f567">
                  <a:pos x="f1035" y="f1036"/>
                </a:cxn>
                <a:cxn ang="f567">
                  <a:pos x="f1037" y="f1038"/>
                </a:cxn>
                <a:cxn ang="f567">
                  <a:pos x="f1039" y="f931"/>
                </a:cxn>
                <a:cxn ang="f567">
                  <a:pos x="f1040" y="f1022"/>
                </a:cxn>
                <a:cxn ang="f567">
                  <a:pos x="f1033" y="f1034"/>
                </a:cxn>
                <a:cxn ang="f567">
                  <a:pos x="f1041" y="f1042"/>
                </a:cxn>
                <a:cxn ang="f567">
                  <a:pos x="f1043" y="f1044"/>
                </a:cxn>
                <a:cxn ang="f567">
                  <a:pos x="f904" y="f1045"/>
                </a:cxn>
                <a:cxn ang="f567">
                  <a:pos x="f1046" y="f1024"/>
                </a:cxn>
                <a:cxn ang="f567">
                  <a:pos x="f1047" y="f1048"/>
                </a:cxn>
                <a:cxn ang="f567">
                  <a:pos x="f1049" y="f1050"/>
                </a:cxn>
                <a:cxn ang="f567">
                  <a:pos x="f1041" y="f1042"/>
                </a:cxn>
                <a:cxn ang="f567">
                  <a:pos x="f1051" y="f1042"/>
                </a:cxn>
                <a:cxn ang="f567">
                  <a:pos x="f1052" y="f1053"/>
                </a:cxn>
                <a:cxn ang="f567">
                  <a:pos x="f1054" y="f1045"/>
                </a:cxn>
                <a:cxn ang="f567">
                  <a:pos x="f1055" y="f1048"/>
                </a:cxn>
                <a:cxn ang="f567">
                  <a:pos x="f1056" y="f1057"/>
                </a:cxn>
                <a:cxn ang="f567">
                  <a:pos x="f1051" y="f1042"/>
                </a:cxn>
                <a:cxn ang="f567">
                  <a:pos x="f1058" y="f1013"/>
                </a:cxn>
                <a:cxn ang="f567">
                  <a:pos x="f1059" y="f1060"/>
                </a:cxn>
                <a:cxn ang="f567">
                  <a:pos x="f1061" y="f1062"/>
                </a:cxn>
                <a:cxn ang="f567">
                  <a:pos x="f1063" y="f1064"/>
                </a:cxn>
                <a:cxn ang="f567">
                  <a:pos x="f1058" y="f1013"/>
                </a:cxn>
              </a:cxnLst>
              <a:rect l="f898" t="f901" r="f899" b="f900"/>
              <a:pathLst>
                <a:path w="449327" h="357782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28" y="f30"/>
                    <a:pt x="f31" y="f32"/>
                  </a:cubicBezTo>
                  <a:cubicBezTo>
                    <a:pt x="f33" y="f34"/>
                    <a:pt x="f35" y="f36"/>
                    <a:pt x="f37" y="f38"/>
                  </a:cubicBezTo>
                  <a:cubicBezTo>
                    <a:pt x="f39" y="f40"/>
                    <a:pt x="f41" y="f42"/>
                    <a:pt x="f43" y="f5"/>
                  </a:cubicBezTo>
                  <a:cubicBezTo>
                    <a:pt x="f41" y="f5"/>
                    <a:pt x="f39" y="f44"/>
                    <a:pt x="f39" y="f44"/>
                  </a:cubicBezTo>
                  <a:cubicBezTo>
                    <a:pt x="f33" y="f45"/>
                    <a:pt x="f28" y="f46"/>
                    <a:pt x="f47" y="f48"/>
                  </a:cubicBezTo>
                  <a:cubicBezTo>
                    <a:pt x="f49" y="f50"/>
                    <a:pt x="f51" y="f52"/>
                    <a:pt x="f53" y="f54"/>
                  </a:cubicBezTo>
                  <a:cubicBezTo>
                    <a:pt x="f55" y="f56"/>
                    <a:pt x="f57" y="f58"/>
                    <a:pt x="f59" y="f60"/>
                  </a:cubicBezTo>
                  <a:cubicBezTo>
                    <a:pt x="f61" y="f62"/>
                    <a:pt x="f63" y="f64"/>
                    <a:pt x="f61" y="f65"/>
                  </a:cubicBezTo>
                  <a:cubicBezTo>
                    <a:pt x="f59" y="f66"/>
                    <a:pt x="f67" y="f68"/>
                    <a:pt x="f69" y="f70"/>
                  </a:cubicBezTo>
                  <a:cubicBezTo>
                    <a:pt x="f71" y="f72"/>
                    <a:pt x="f73" y="f74"/>
                    <a:pt x="f75" y="f76"/>
                  </a:cubicBezTo>
                  <a:cubicBezTo>
                    <a:pt x="f77" y="f78"/>
                    <a:pt x="f79" y="f80"/>
                    <a:pt x="f81" y="f82"/>
                  </a:cubicBezTo>
                  <a:cubicBezTo>
                    <a:pt x="f83" y="f15"/>
                    <a:pt x="f84" y="f85"/>
                    <a:pt x="f86" y="f87"/>
                  </a:cubicBezTo>
                  <a:cubicBezTo>
                    <a:pt x="f88" y="f89"/>
                    <a:pt x="f90" y="f91"/>
                    <a:pt x="f92" y="f93"/>
                  </a:cubicBezTo>
                  <a:cubicBezTo>
                    <a:pt x="f92" y="f94"/>
                    <a:pt x="f8" y="f95"/>
                    <a:pt x="f8" y="f9"/>
                  </a:cubicBezTo>
                  <a:close/>
                  <a:moveTo>
                    <a:pt x="f96" y="f97"/>
                  </a:moveTo>
                  <a:cubicBezTo>
                    <a:pt x="f96" y="f98"/>
                    <a:pt x="f59" y="f99"/>
                    <a:pt x="f100" y="f101"/>
                  </a:cubicBezTo>
                  <a:cubicBezTo>
                    <a:pt x="f102" y="f103"/>
                    <a:pt x="f104" y="f27"/>
                    <a:pt x="f105" y="f106"/>
                  </a:cubicBezTo>
                  <a:cubicBezTo>
                    <a:pt x="f107" y="f108"/>
                    <a:pt x="f109" y="f106"/>
                    <a:pt x="f109" y="f110"/>
                  </a:cubicBezTo>
                  <a:cubicBezTo>
                    <a:pt x="f109" y="f62"/>
                    <a:pt x="f107" y="f111"/>
                    <a:pt x="f49" y="f112"/>
                  </a:cubicBezTo>
                  <a:cubicBezTo>
                    <a:pt x="f113" y="f114"/>
                    <a:pt x="f104" y="f115"/>
                    <a:pt x="f57" y="f116"/>
                  </a:cubicBezTo>
                  <a:cubicBezTo>
                    <a:pt x="f117" y="f64"/>
                    <a:pt x="f118" y="f119"/>
                    <a:pt x="f96" y="f97"/>
                  </a:cubicBezTo>
                  <a:close/>
                  <a:moveTo>
                    <a:pt x="f59" y="f120"/>
                  </a:moveTo>
                  <a:cubicBezTo>
                    <a:pt x="f59" y="f121"/>
                    <a:pt x="f51" y="f122"/>
                    <a:pt x="f107" y="f123"/>
                  </a:cubicBezTo>
                  <a:cubicBezTo>
                    <a:pt x="f124" y="f125"/>
                    <a:pt x="f35" y="f126"/>
                    <a:pt x="f127" y="f128"/>
                  </a:cubicBezTo>
                  <a:cubicBezTo>
                    <a:pt x="f129" y="f130"/>
                    <a:pt x="f131" y="f132"/>
                    <a:pt x="f113" y="f133"/>
                  </a:cubicBezTo>
                  <a:cubicBezTo>
                    <a:pt x="f53" y="f134"/>
                    <a:pt x="f59" y="f135"/>
                    <a:pt x="f59" y="f120"/>
                  </a:cubicBezTo>
                  <a:close/>
                  <a:moveTo>
                    <a:pt x="f24" y="f136"/>
                  </a:moveTo>
                  <a:cubicBezTo>
                    <a:pt x="f137" y="f138"/>
                    <a:pt x="f139" y="f140"/>
                    <a:pt x="f107" y="f141"/>
                  </a:cubicBezTo>
                  <a:cubicBezTo>
                    <a:pt x="f109" y="f142"/>
                    <a:pt x="f26" y="f143"/>
                    <a:pt x="f129" y="f144"/>
                  </a:cubicBezTo>
                  <a:cubicBezTo>
                    <a:pt x="f24" y="f145"/>
                    <a:pt x="f37" y="f146"/>
                    <a:pt x="f147" y="f148"/>
                  </a:cubicBezTo>
                  <a:cubicBezTo>
                    <a:pt x="f149" y="f150"/>
                    <a:pt x="f151" y="f152"/>
                    <a:pt x="f153" y="f154"/>
                  </a:cubicBezTo>
                  <a:cubicBezTo>
                    <a:pt x="f155" y="f143"/>
                    <a:pt x="f156" y="f157"/>
                    <a:pt x="f158" y="f159"/>
                  </a:cubicBezTo>
                  <a:cubicBezTo>
                    <a:pt x="f160" y="f161"/>
                    <a:pt x="f39" y="f140"/>
                    <a:pt x="f24" y="f136"/>
                  </a:cubicBezTo>
                  <a:close/>
                  <a:moveTo>
                    <a:pt x="f156" y="f162"/>
                  </a:moveTo>
                  <a:cubicBezTo>
                    <a:pt x="f151" y="f23"/>
                    <a:pt x="f163" y="f164"/>
                    <a:pt x="f165" y="f166"/>
                  </a:cubicBezTo>
                  <a:cubicBezTo>
                    <a:pt x="f167" y="f140"/>
                    <a:pt x="f168" y="f169"/>
                    <a:pt x="f170" y="f171"/>
                  </a:cubicBezTo>
                  <a:cubicBezTo>
                    <a:pt x="f172" y="f173"/>
                    <a:pt x="f174" y="f175"/>
                    <a:pt x="f176" y="f177"/>
                  </a:cubicBezTo>
                  <a:cubicBezTo>
                    <a:pt x="f151" y="f178"/>
                    <a:pt x="f43" y="f179"/>
                    <a:pt x="f156" y="f162"/>
                  </a:cubicBezTo>
                  <a:close/>
                  <a:moveTo>
                    <a:pt x="f180" y="f181"/>
                  </a:moveTo>
                  <a:cubicBezTo>
                    <a:pt x="f182" y="f183"/>
                    <a:pt x="f184" y="f185"/>
                    <a:pt x="f186" y="f187"/>
                  </a:cubicBezTo>
                  <a:cubicBezTo>
                    <a:pt x="f22" y="f68"/>
                    <a:pt x="f188" y="f189"/>
                    <a:pt x="f190" y="f191"/>
                  </a:cubicBezTo>
                  <a:cubicBezTo>
                    <a:pt x="f192" y="f193"/>
                    <a:pt x="f194" y="f189"/>
                    <a:pt x="f194" y="f195"/>
                  </a:cubicBezTo>
                  <a:cubicBezTo>
                    <a:pt x="f194" y="f21"/>
                    <a:pt x="f196" y="f197"/>
                    <a:pt x="f198" y="f199"/>
                  </a:cubicBezTo>
                  <a:cubicBezTo>
                    <a:pt x="f200" y="f201"/>
                    <a:pt x="f202" y="f203"/>
                    <a:pt x="f204" y="f205"/>
                  </a:cubicBezTo>
                  <a:cubicBezTo>
                    <a:pt x="f206" y="f177"/>
                    <a:pt x="f207" y="f203"/>
                    <a:pt x="f180" y="f181"/>
                  </a:cubicBezTo>
                  <a:close/>
                  <a:moveTo>
                    <a:pt x="f208" y="f193"/>
                  </a:moveTo>
                  <a:cubicBezTo>
                    <a:pt x="f209" y="f210"/>
                    <a:pt x="f211" y="f212"/>
                    <a:pt x="f213" y="f214"/>
                  </a:cubicBezTo>
                  <a:cubicBezTo>
                    <a:pt x="f215" y="f216"/>
                    <a:pt x="f217" y="f218"/>
                    <a:pt x="f219" y="f220"/>
                  </a:cubicBezTo>
                  <a:cubicBezTo>
                    <a:pt x="f221" y="f222"/>
                    <a:pt x="f180" y="f223"/>
                    <a:pt x="f207" y="f216"/>
                  </a:cubicBezTo>
                  <a:cubicBezTo>
                    <a:pt x="f224" y="f225"/>
                    <a:pt x="f226" y="f227"/>
                    <a:pt x="f228" y="f229"/>
                  </a:cubicBezTo>
                  <a:cubicBezTo>
                    <a:pt x="f219" y="f193"/>
                    <a:pt x="f230" y="f231"/>
                    <a:pt x="f215" y="f232"/>
                  </a:cubicBezTo>
                  <a:cubicBezTo>
                    <a:pt x="f233" y="f234"/>
                    <a:pt x="f235" y="f236"/>
                    <a:pt x="f208" y="f193"/>
                  </a:cubicBezTo>
                  <a:close/>
                  <a:moveTo>
                    <a:pt x="f237" y="f238"/>
                  </a:moveTo>
                  <a:cubicBezTo>
                    <a:pt x="f239" y="f240"/>
                    <a:pt x="f241" y="f242"/>
                    <a:pt x="f243" y="f244"/>
                  </a:cubicBezTo>
                  <a:cubicBezTo>
                    <a:pt x="f245" y="f246"/>
                    <a:pt x="f235" y="f247"/>
                    <a:pt x="f20" y="f93"/>
                  </a:cubicBezTo>
                  <a:cubicBezTo>
                    <a:pt x="f248" y="f249"/>
                    <a:pt x="f250" y="f251"/>
                    <a:pt x="f252" y="f70"/>
                  </a:cubicBezTo>
                  <a:cubicBezTo>
                    <a:pt x="f253" y="f254"/>
                    <a:pt x="f255" y="f220"/>
                    <a:pt x="f256" y="f218"/>
                  </a:cubicBezTo>
                  <a:cubicBezTo>
                    <a:pt x="f239" y="f257"/>
                    <a:pt x="f258" y="f220"/>
                    <a:pt x="f237" y="f238"/>
                  </a:cubicBezTo>
                  <a:close/>
                  <a:moveTo>
                    <a:pt x="f259" y="f244"/>
                  </a:moveTo>
                  <a:cubicBezTo>
                    <a:pt x="f260" y="f261"/>
                    <a:pt x="f262" y="f263"/>
                    <a:pt x="f264" y="f265"/>
                  </a:cubicBezTo>
                  <a:cubicBezTo>
                    <a:pt x="f266" y="f267"/>
                    <a:pt x="f258" y="f89"/>
                    <a:pt x="f268" y="f269"/>
                  </a:cubicBezTo>
                  <a:cubicBezTo>
                    <a:pt x="f270" y="f91"/>
                    <a:pt x="f264" y="f271"/>
                    <a:pt x="f262" y="f272"/>
                  </a:cubicBezTo>
                  <a:cubicBezTo>
                    <a:pt x="f273" y="f274"/>
                    <a:pt x="f275" y="f247"/>
                    <a:pt x="f259" y="f244"/>
                  </a:cubicBezTo>
                  <a:close/>
                  <a:moveTo>
                    <a:pt x="f276" y="f277"/>
                  </a:moveTo>
                  <a:cubicBezTo>
                    <a:pt x="f278" y="f279"/>
                    <a:pt x="f280" y="f11"/>
                    <a:pt x="f281" y="f282"/>
                  </a:cubicBezTo>
                  <a:cubicBezTo>
                    <a:pt x="f283" y="f87"/>
                    <a:pt x="f284" y="f285"/>
                    <a:pt x="f286" y="f17"/>
                  </a:cubicBezTo>
                  <a:cubicBezTo>
                    <a:pt x="f287" y="f265"/>
                    <a:pt x="f276" y="f288"/>
                    <a:pt x="f289" y="f269"/>
                  </a:cubicBezTo>
                  <a:cubicBezTo>
                    <a:pt x="f290" y="f291"/>
                    <a:pt x="f292" y="f293"/>
                    <a:pt x="f294" y="f295"/>
                  </a:cubicBezTo>
                  <a:cubicBezTo>
                    <a:pt x="f296" y="f17"/>
                    <a:pt x="f290" y="f297"/>
                    <a:pt x="f276" y="f277"/>
                  </a:cubicBezTo>
                  <a:close/>
                  <a:moveTo>
                    <a:pt x="f298" y="f299"/>
                  </a:moveTo>
                  <a:cubicBezTo>
                    <a:pt x="f300" y="f301"/>
                    <a:pt x="f302" y="f303"/>
                    <a:pt x="f304" y="f305"/>
                  </a:cubicBezTo>
                  <a:cubicBezTo>
                    <a:pt x="f306" y="f307"/>
                    <a:pt x="f308" y="f309"/>
                    <a:pt x="f310" y="f311"/>
                  </a:cubicBezTo>
                  <a:cubicBezTo>
                    <a:pt x="f312" y="f13"/>
                    <a:pt x="f313" y="f277"/>
                    <a:pt x="f314" y="f297"/>
                  </a:cubicBezTo>
                  <a:cubicBezTo>
                    <a:pt x="f315" y="f316"/>
                    <a:pt x="f317" y="f318"/>
                    <a:pt x="f319" y="f320"/>
                  </a:cubicBezTo>
                  <a:cubicBezTo>
                    <a:pt x="f298" y="f267"/>
                    <a:pt x="f321" y="f72"/>
                    <a:pt x="f322" y="f323"/>
                  </a:cubicBezTo>
                  <a:cubicBezTo>
                    <a:pt x="f324" y="f297"/>
                    <a:pt x="f325" y="f277"/>
                    <a:pt x="f298" y="f299"/>
                  </a:cubicBezTo>
                  <a:close/>
                  <a:moveTo>
                    <a:pt x="f326" y="f327"/>
                  </a:moveTo>
                  <a:cubicBezTo>
                    <a:pt x="f328" y="f329"/>
                    <a:pt x="f330" y="f331"/>
                    <a:pt x="f332" y="f333"/>
                  </a:cubicBezTo>
                  <a:cubicBezTo>
                    <a:pt x="f334" y="f335"/>
                    <a:pt x="f332" y="f336"/>
                    <a:pt x="f330" y="f337"/>
                  </a:cubicBezTo>
                  <a:cubicBezTo>
                    <a:pt x="f338" y="f301"/>
                    <a:pt x="f328" y="f299"/>
                    <a:pt x="f339" y="f82"/>
                  </a:cubicBezTo>
                  <a:cubicBezTo>
                    <a:pt x="f340" y="f15"/>
                    <a:pt x="f341" y="f277"/>
                    <a:pt x="f342" y="f299"/>
                  </a:cubicBezTo>
                  <a:cubicBezTo>
                    <a:pt x="f343" y="f303"/>
                    <a:pt x="f341" y="f344"/>
                    <a:pt x="f326" y="f327"/>
                  </a:cubicBezTo>
                  <a:close/>
                  <a:moveTo>
                    <a:pt x="f345" y="f335"/>
                  </a:moveTo>
                  <a:cubicBezTo>
                    <a:pt x="f346" y="f333"/>
                    <a:pt x="f347" y="f327"/>
                    <a:pt x="f348" y="f349"/>
                  </a:cubicBezTo>
                  <a:cubicBezTo>
                    <a:pt x="f350" y="f76"/>
                    <a:pt x="f351" y="f352"/>
                    <a:pt x="f14" y="f331"/>
                  </a:cubicBezTo>
                  <a:cubicBezTo>
                    <a:pt x="f353" y="f354"/>
                    <a:pt x="f351" y="f355"/>
                    <a:pt x="f356" y="f305"/>
                  </a:cubicBezTo>
                  <a:cubicBezTo>
                    <a:pt x="f357" y="f337"/>
                    <a:pt x="f358" y="f301"/>
                    <a:pt x="f359" y="f360"/>
                  </a:cubicBezTo>
                  <a:cubicBezTo>
                    <a:pt x="f361" y="f279"/>
                    <a:pt x="f362" y="f299"/>
                    <a:pt x="f363" y="f301"/>
                  </a:cubicBezTo>
                  <a:cubicBezTo>
                    <a:pt x="f364" y="f303"/>
                    <a:pt x="f365" y="f336"/>
                    <a:pt x="f345" y="f335"/>
                  </a:cubicBezTo>
                  <a:close/>
                  <a:moveTo>
                    <a:pt x="f366" y="f335"/>
                  </a:moveTo>
                  <a:cubicBezTo>
                    <a:pt x="f367" y="f333"/>
                    <a:pt x="f367" y="f327"/>
                    <a:pt x="f368" y="f369"/>
                  </a:cubicBezTo>
                  <a:cubicBezTo>
                    <a:pt x="f370" y="f352"/>
                    <a:pt x="f371" y="f349"/>
                    <a:pt x="f371" y="f331"/>
                  </a:cubicBezTo>
                  <a:cubicBezTo>
                    <a:pt x="f371" y="f335"/>
                    <a:pt x="f372" y="f311"/>
                    <a:pt x="f373" y="f360"/>
                  </a:cubicBezTo>
                  <a:cubicBezTo>
                    <a:pt x="f374" y="f82"/>
                    <a:pt x="f375" y="f279"/>
                    <a:pt x="f376" y="f377"/>
                  </a:cubicBezTo>
                  <a:cubicBezTo>
                    <a:pt x="f375" y="f303"/>
                    <a:pt x="f378" y="f336"/>
                    <a:pt x="f366" y="f335"/>
                  </a:cubicBezTo>
                  <a:close/>
                  <a:moveTo>
                    <a:pt x="f379" y="f277"/>
                  </a:moveTo>
                  <a:cubicBezTo>
                    <a:pt x="f380" y="f381"/>
                    <a:pt x="f380" y="f382"/>
                    <a:pt x="f383" y="f384"/>
                  </a:cubicBezTo>
                  <a:cubicBezTo>
                    <a:pt x="f79" y="f335"/>
                    <a:pt x="f385" y="f335"/>
                    <a:pt x="f385" y="f336"/>
                  </a:cubicBezTo>
                  <a:cubicBezTo>
                    <a:pt x="f385" y="f386"/>
                    <a:pt x="f79" y="f387"/>
                    <a:pt x="f388" y="f389"/>
                  </a:cubicBezTo>
                  <a:cubicBezTo>
                    <a:pt x="f390" y="f316"/>
                    <a:pt x="f391" y="f282"/>
                    <a:pt x="f379" y="f277"/>
                  </a:cubicBezTo>
                  <a:close/>
                </a:path>
              </a:pathLst>
            </a:custGeom>
            <a:solidFill>
              <a:srgbClr val="F52960"/>
            </a:solidFill>
            <a:ln cap="rnd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sp>
          <p:nvSpPr>
            <p:cNvPr id="9" name="Freeform 48">
              <a:extLst>
                <a:ext uri="{FF2B5EF4-FFF2-40B4-BE49-F238E27FC236}">
                  <a16:creationId xmlns:a16="http://schemas.microsoft.com/office/drawing/2014/main" id="{7986B5E6-6868-4658-A518-12FA7D13A8FA}"/>
                </a:ext>
              </a:extLst>
            </p:cNvPr>
            <p:cNvSpPr/>
            <p:nvPr/>
          </p:nvSpPr>
          <p:spPr>
            <a:xfrm rot="16445871">
              <a:off x="4951879" y="5740465"/>
              <a:ext cx="398596" cy="31452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98593"/>
                <a:gd name="f7" fmla="val 314528"/>
                <a:gd name="f8" fmla="val 121117"/>
                <a:gd name="f9" fmla="val 232808"/>
                <a:gd name="f10" fmla="val 190650"/>
                <a:gd name="f11" fmla="val 291672"/>
                <a:gd name="f12" fmla="val 315427"/>
                <a:gd name="f13" fmla="val 358131"/>
                <a:gd name="f14" fmla="val 390675"/>
                <a:gd name="f15" fmla="val 276481"/>
                <a:gd name="f16" fmla="val 392580"/>
                <a:gd name="f17" fmla="val 274582"/>
                <a:gd name="f18" fmla="val 271734"/>
                <a:gd name="f19" fmla="val 391627"/>
                <a:gd name="f20" fmla="val 269835"/>
                <a:gd name="f21" fmla="val 394485"/>
                <a:gd name="f22" fmla="val 265088"/>
                <a:gd name="f23" fmla="val 396390"/>
                <a:gd name="f24" fmla="val 259391"/>
                <a:gd name="f25" fmla="val 397342"/>
                <a:gd name="f26" fmla="val 252746"/>
                <a:gd name="f27" fmla="val 399247"/>
                <a:gd name="f28" fmla="val 242302"/>
                <a:gd name="f29" fmla="val 229010"/>
                <a:gd name="f30" fmla="val 395437"/>
                <a:gd name="f31" fmla="val 214769"/>
                <a:gd name="f32" fmla="val 381150"/>
                <a:gd name="f33" fmla="val 145461"/>
                <a:gd name="f34" fmla="val 297330"/>
                <a:gd name="f35" fmla="val 89446"/>
                <a:gd name="f36" fmla="val 243037"/>
                <a:gd name="f37" fmla="val 53368"/>
                <a:gd name="f38" fmla="val 189697"/>
                <a:gd name="f39" fmla="val 17290"/>
                <a:gd name="f40" fmla="val 123975"/>
                <a:gd name="f41" fmla="val -5496"/>
                <a:gd name="f42" fmla="val 60157"/>
                <a:gd name="f43" fmla="val 1150"/>
                <a:gd name="f44" fmla="val 42060"/>
                <a:gd name="f45" fmla="val 3049"/>
                <a:gd name="f46" fmla="val 26820"/>
                <a:gd name="f47" fmla="val 11594"/>
                <a:gd name="f48" fmla="val 16342"/>
                <a:gd name="f49" fmla="val 22987"/>
                <a:gd name="f50" fmla="val 3007"/>
                <a:gd name="f51" fmla="val 38177"/>
                <a:gd name="f52" fmla="val -3660"/>
                <a:gd name="f53" fmla="val 60014"/>
                <a:gd name="f54" fmla="val 2055"/>
                <a:gd name="f55" fmla="val 82800"/>
                <a:gd name="f56" fmla="val 146411"/>
                <a:gd name="f57" fmla="val 74445"/>
                <a:gd name="f58" fmla="val 192932"/>
                <a:gd name="f59" fmla="val 45870"/>
                <a:gd name="f60" fmla="val 32481"/>
                <a:gd name="f61" fmla="val 53490"/>
                <a:gd name="f62" fmla="val 26784"/>
                <a:gd name="f63" fmla="val 63967"/>
                <a:gd name="f64" fmla="val 76350"/>
                <a:gd name="f65" fmla="val 22037"/>
                <a:gd name="f66" fmla="val 164932"/>
                <a:gd name="f67" fmla="val 13492"/>
                <a:gd name="f68" fmla="val 256372"/>
                <a:gd name="f69" fmla="val 79952"/>
                <a:gd name="f70" fmla="val 319237"/>
                <a:gd name="f71" fmla="val 135018"/>
                <a:gd name="f72" fmla="val 346860"/>
                <a:gd name="f73" fmla="val 158753"/>
                <a:gd name="f74" fmla="val 202426"/>
                <a:gd name="f75" fmla="val 238504"/>
                <a:gd name="f76" fmla="val 369720"/>
                <a:gd name="f77" fmla="val 277430"/>
                <a:gd name="f78" fmla="val 339240"/>
                <a:gd name="f79" fmla="val 288823"/>
                <a:gd name="f80" fmla="val 283995"/>
                <a:gd name="f81" fmla="val 307812"/>
                <a:gd name="f82" fmla="val 234465"/>
                <a:gd name="f83" fmla="val 188745"/>
                <a:gd name="f84" fmla="val 258442"/>
                <a:gd name="f85" fmla="val 186840"/>
                <a:gd name="f86" fmla="val 257493"/>
                <a:gd name="f87" fmla="val 167790"/>
                <a:gd name="f88" fmla="val 246100"/>
                <a:gd name="f89" fmla="val 163027"/>
                <a:gd name="f90" fmla="val 243251"/>
                <a:gd name="f91" fmla="val 140167"/>
                <a:gd name="f92" fmla="val 228061"/>
                <a:gd name="f93" fmla="val 120165"/>
                <a:gd name="f94" fmla="val 210022"/>
                <a:gd name="f95" fmla="val 100162"/>
                <a:gd name="f96" fmla="val 190084"/>
                <a:gd name="f97" fmla="val 82065"/>
                <a:gd name="f98" fmla="val 171096"/>
                <a:gd name="f99" fmla="val 62062"/>
                <a:gd name="f100" fmla="val 154006"/>
                <a:gd name="f101" fmla="val 134068"/>
                <a:gd name="f102" fmla="val 19200"/>
                <a:gd name="f103" fmla="val 101788"/>
                <a:gd name="f104" fmla="val 15390"/>
                <a:gd name="f105" fmla="val 54317"/>
                <a:gd name="f106" fmla="+- 0 0 -90"/>
                <a:gd name="f107" fmla="*/ f3 1 398593"/>
                <a:gd name="f108" fmla="*/ f4 1 314528"/>
                <a:gd name="f109" fmla="val f5"/>
                <a:gd name="f110" fmla="val f6"/>
                <a:gd name="f111" fmla="val f7"/>
                <a:gd name="f112" fmla="*/ f106 f0 1"/>
                <a:gd name="f113" fmla="+- f111 0 f109"/>
                <a:gd name="f114" fmla="+- f110 0 f109"/>
                <a:gd name="f115" fmla="*/ f112 1 f2"/>
                <a:gd name="f116" fmla="*/ f114 1 398593"/>
                <a:gd name="f117" fmla="*/ f113 1 314528"/>
                <a:gd name="f118" fmla="*/ 121117 f114 1"/>
                <a:gd name="f119" fmla="*/ 232808 f113 1"/>
                <a:gd name="f120" fmla="*/ 390675 f114 1"/>
                <a:gd name="f121" fmla="*/ 276481 f113 1"/>
                <a:gd name="f122" fmla="*/ 391627 f114 1"/>
                <a:gd name="f123" fmla="*/ 269835 f113 1"/>
                <a:gd name="f124" fmla="*/ 397342 f114 1"/>
                <a:gd name="f125" fmla="*/ 252746 f113 1"/>
                <a:gd name="f126" fmla="*/ 395437 f114 1"/>
                <a:gd name="f127" fmla="*/ 214769 f113 1"/>
                <a:gd name="f128" fmla="*/ 243037 f114 1"/>
                <a:gd name="f129" fmla="*/ 53368 f113 1"/>
                <a:gd name="f130" fmla="*/ 60157 f114 1"/>
                <a:gd name="f131" fmla="*/ 1150 f113 1"/>
                <a:gd name="f132" fmla="*/ 16342 f114 1"/>
                <a:gd name="f133" fmla="*/ 22987 f113 1"/>
                <a:gd name="f134" fmla="*/ 2055 f114 1"/>
                <a:gd name="f135" fmla="*/ 82800 f113 1"/>
                <a:gd name="f136" fmla="*/ 45870 f114 1"/>
                <a:gd name="f137" fmla="*/ 32481 f113 1"/>
                <a:gd name="f138" fmla="*/ 76350 f114 1"/>
                <a:gd name="f139" fmla="*/ 22037 f113 1"/>
                <a:gd name="f140" fmla="*/ 319237 f114 1"/>
                <a:gd name="f141" fmla="*/ 135018 f113 1"/>
                <a:gd name="f142" fmla="*/ 381150 f114 1"/>
                <a:gd name="f143" fmla="*/ 238504 f113 1"/>
                <a:gd name="f144" fmla="*/ 339240 f114 1"/>
                <a:gd name="f145" fmla="*/ 288823 f113 1"/>
                <a:gd name="f146" fmla="*/ 188745 f114 1"/>
                <a:gd name="f147" fmla="*/ 258442 f113 1"/>
                <a:gd name="f148" fmla="*/ 163027 f114 1"/>
                <a:gd name="f149" fmla="*/ 243251 f113 1"/>
                <a:gd name="f150" fmla="*/ 100162 f114 1"/>
                <a:gd name="f151" fmla="*/ 190084 f113 1"/>
                <a:gd name="f152" fmla="*/ 134068 f113 1"/>
                <a:gd name="f153" fmla="+- f115 0 f1"/>
                <a:gd name="f154" fmla="*/ f118 1 398593"/>
                <a:gd name="f155" fmla="*/ f119 1 314528"/>
                <a:gd name="f156" fmla="*/ f120 1 398593"/>
                <a:gd name="f157" fmla="*/ f121 1 314528"/>
                <a:gd name="f158" fmla="*/ f122 1 398593"/>
                <a:gd name="f159" fmla="*/ f123 1 314528"/>
                <a:gd name="f160" fmla="*/ f124 1 398593"/>
                <a:gd name="f161" fmla="*/ f125 1 314528"/>
                <a:gd name="f162" fmla="*/ f126 1 398593"/>
                <a:gd name="f163" fmla="*/ f127 1 314528"/>
                <a:gd name="f164" fmla="*/ f128 1 398593"/>
                <a:gd name="f165" fmla="*/ f129 1 314528"/>
                <a:gd name="f166" fmla="*/ f130 1 398593"/>
                <a:gd name="f167" fmla="*/ f131 1 314528"/>
                <a:gd name="f168" fmla="*/ f132 1 398593"/>
                <a:gd name="f169" fmla="*/ f133 1 314528"/>
                <a:gd name="f170" fmla="*/ f134 1 398593"/>
                <a:gd name="f171" fmla="*/ f135 1 314528"/>
                <a:gd name="f172" fmla="*/ f136 1 398593"/>
                <a:gd name="f173" fmla="*/ f137 1 314528"/>
                <a:gd name="f174" fmla="*/ f138 1 398593"/>
                <a:gd name="f175" fmla="*/ f139 1 314528"/>
                <a:gd name="f176" fmla="*/ f140 1 398593"/>
                <a:gd name="f177" fmla="*/ f141 1 314528"/>
                <a:gd name="f178" fmla="*/ f142 1 398593"/>
                <a:gd name="f179" fmla="*/ f143 1 314528"/>
                <a:gd name="f180" fmla="*/ f144 1 398593"/>
                <a:gd name="f181" fmla="*/ f145 1 314528"/>
                <a:gd name="f182" fmla="*/ f146 1 398593"/>
                <a:gd name="f183" fmla="*/ f147 1 314528"/>
                <a:gd name="f184" fmla="*/ f148 1 398593"/>
                <a:gd name="f185" fmla="*/ f149 1 314528"/>
                <a:gd name="f186" fmla="*/ f150 1 398593"/>
                <a:gd name="f187" fmla="*/ f151 1 314528"/>
                <a:gd name="f188" fmla="*/ f152 1 314528"/>
                <a:gd name="f189" fmla="*/ f109 1 f116"/>
                <a:gd name="f190" fmla="*/ f110 1 f116"/>
                <a:gd name="f191" fmla="*/ f109 1 f117"/>
                <a:gd name="f192" fmla="*/ f111 1 f117"/>
                <a:gd name="f193" fmla="*/ f154 1 f116"/>
                <a:gd name="f194" fmla="*/ f155 1 f117"/>
                <a:gd name="f195" fmla="*/ f156 1 f116"/>
                <a:gd name="f196" fmla="*/ f157 1 f117"/>
                <a:gd name="f197" fmla="*/ f158 1 f116"/>
                <a:gd name="f198" fmla="*/ f159 1 f117"/>
                <a:gd name="f199" fmla="*/ f160 1 f116"/>
                <a:gd name="f200" fmla="*/ f161 1 f117"/>
                <a:gd name="f201" fmla="*/ f162 1 f116"/>
                <a:gd name="f202" fmla="*/ f163 1 f117"/>
                <a:gd name="f203" fmla="*/ f164 1 f116"/>
                <a:gd name="f204" fmla="*/ f165 1 f117"/>
                <a:gd name="f205" fmla="*/ f166 1 f116"/>
                <a:gd name="f206" fmla="*/ f167 1 f117"/>
                <a:gd name="f207" fmla="*/ f168 1 f116"/>
                <a:gd name="f208" fmla="*/ f169 1 f117"/>
                <a:gd name="f209" fmla="*/ f170 1 f116"/>
                <a:gd name="f210" fmla="*/ f171 1 f117"/>
                <a:gd name="f211" fmla="*/ f172 1 f116"/>
                <a:gd name="f212" fmla="*/ f173 1 f117"/>
                <a:gd name="f213" fmla="*/ f174 1 f116"/>
                <a:gd name="f214" fmla="*/ f175 1 f117"/>
                <a:gd name="f215" fmla="*/ f176 1 f116"/>
                <a:gd name="f216" fmla="*/ f177 1 f117"/>
                <a:gd name="f217" fmla="*/ f178 1 f116"/>
                <a:gd name="f218" fmla="*/ f179 1 f117"/>
                <a:gd name="f219" fmla="*/ f180 1 f116"/>
                <a:gd name="f220" fmla="*/ f181 1 f117"/>
                <a:gd name="f221" fmla="*/ f182 1 f116"/>
                <a:gd name="f222" fmla="*/ f183 1 f117"/>
                <a:gd name="f223" fmla="*/ f184 1 f116"/>
                <a:gd name="f224" fmla="*/ f185 1 f117"/>
                <a:gd name="f225" fmla="*/ f186 1 f116"/>
                <a:gd name="f226" fmla="*/ f187 1 f117"/>
                <a:gd name="f227" fmla="*/ f188 1 f117"/>
                <a:gd name="f228" fmla="*/ f189 f107 1"/>
                <a:gd name="f229" fmla="*/ f190 f107 1"/>
                <a:gd name="f230" fmla="*/ f192 f108 1"/>
                <a:gd name="f231" fmla="*/ f191 f108 1"/>
                <a:gd name="f232" fmla="*/ f193 f107 1"/>
                <a:gd name="f233" fmla="*/ f194 f108 1"/>
                <a:gd name="f234" fmla="*/ f195 f107 1"/>
                <a:gd name="f235" fmla="*/ f196 f108 1"/>
                <a:gd name="f236" fmla="*/ f197 f107 1"/>
                <a:gd name="f237" fmla="*/ f198 f108 1"/>
                <a:gd name="f238" fmla="*/ f199 f107 1"/>
                <a:gd name="f239" fmla="*/ f200 f108 1"/>
                <a:gd name="f240" fmla="*/ f201 f107 1"/>
                <a:gd name="f241" fmla="*/ f202 f108 1"/>
                <a:gd name="f242" fmla="*/ f203 f107 1"/>
                <a:gd name="f243" fmla="*/ f204 f108 1"/>
                <a:gd name="f244" fmla="*/ f205 f107 1"/>
                <a:gd name="f245" fmla="*/ f206 f108 1"/>
                <a:gd name="f246" fmla="*/ f207 f107 1"/>
                <a:gd name="f247" fmla="*/ f208 f108 1"/>
                <a:gd name="f248" fmla="*/ f209 f107 1"/>
                <a:gd name="f249" fmla="*/ f210 f108 1"/>
                <a:gd name="f250" fmla="*/ f211 f107 1"/>
                <a:gd name="f251" fmla="*/ f212 f108 1"/>
                <a:gd name="f252" fmla="*/ f213 f107 1"/>
                <a:gd name="f253" fmla="*/ f214 f108 1"/>
                <a:gd name="f254" fmla="*/ f215 f107 1"/>
                <a:gd name="f255" fmla="*/ f216 f108 1"/>
                <a:gd name="f256" fmla="*/ f217 f107 1"/>
                <a:gd name="f257" fmla="*/ f218 f108 1"/>
                <a:gd name="f258" fmla="*/ f219 f107 1"/>
                <a:gd name="f259" fmla="*/ f220 f108 1"/>
                <a:gd name="f260" fmla="*/ f221 f107 1"/>
                <a:gd name="f261" fmla="*/ f222 f108 1"/>
                <a:gd name="f262" fmla="*/ f223 f107 1"/>
                <a:gd name="f263" fmla="*/ f224 f108 1"/>
                <a:gd name="f264" fmla="*/ f225 f107 1"/>
                <a:gd name="f265" fmla="*/ f226 f108 1"/>
                <a:gd name="f266" fmla="*/ f227 f10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53">
                  <a:pos x="f232" y="f233"/>
                </a:cxn>
                <a:cxn ang="f153">
                  <a:pos x="f234" y="f235"/>
                </a:cxn>
                <a:cxn ang="f153">
                  <a:pos x="f236" y="f237"/>
                </a:cxn>
                <a:cxn ang="f153">
                  <a:pos x="f238" y="f239"/>
                </a:cxn>
                <a:cxn ang="f153">
                  <a:pos x="f240" y="f241"/>
                </a:cxn>
                <a:cxn ang="f153">
                  <a:pos x="f242" y="f243"/>
                </a:cxn>
                <a:cxn ang="f153">
                  <a:pos x="f244" y="f245"/>
                </a:cxn>
                <a:cxn ang="f153">
                  <a:pos x="f246" y="f247"/>
                </a:cxn>
                <a:cxn ang="f153">
                  <a:pos x="f248" y="f249"/>
                </a:cxn>
                <a:cxn ang="f153">
                  <a:pos x="f232" y="f233"/>
                </a:cxn>
                <a:cxn ang="f153">
                  <a:pos x="f250" y="f251"/>
                </a:cxn>
                <a:cxn ang="f153">
                  <a:pos x="f252" y="f253"/>
                </a:cxn>
                <a:cxn ang="f153">
                  <a:pos x="f254" y="f255"/>
                </a:cxn>
                <a:cxn ang="f153">
                  <a:pos x="f256" y="f257"/>
                </a:cxn>
                <a:cxn ang="f153">
                  <a:pos x="f258" y="f259"/>
                </a:cxn>
                <a:cxn ang="f153">
                  <a:pos x="f260" y="f261"/>
                </a:cxn>
                <a:cxn ang="f153">
                  <a:pos x="f262" y="f263"/>
                </a:cxn>
                <a:cxn ang="f153">
                  <a:pos x="f264" y="f265"/>
                </a:cxn>
                <a:cxn ang="f153">
                  <a:pos x="f250" y="f266"/>
                </a:cxn>
                <a:cxn ang="f153">
                  <a:pos x="f250" y="f251"/>
                </a:cxn>
              </a:cxnLst>
              <a:rect l="f228" t="f231" r="f229" b="f230"/>
              <a:pathLst>
                <a:path w="398593" h="314528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6" y="f18"/>
                    <a:pt x="f19" y="f20"/>
                  </a:cubicBez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7" y="f29"/>
                    <a:pt x="f30" y="f31"/>
                  </a:cubicBezTo>
                  <a:cubicBezTo>
                    <a:pt x="f32" y="f33"/>
                    <a:pt x="f34" y="f35"/>
                    <a:pt x="f36" y="f37"/>
                  </a:cubicBezTo>
                  <a:cubicBezTo>
                    <a:pt x="f38" y="f39"/>
                    <a:pt x="f40" y="f41"/>
                    <a:pt x="f42" y="f43"/>
                  </a:cubicBezTo>
                  <a:cubicBezTo>
                    <a:pt x="f44" y="f45"/>
                    <a:pt x="f46" y="f47"/>
                    <a:pt x="f48" y="f49"/>
                  </a:cubicBezTo>
                  <a:cubicBezTo>
                    <a:pt x="f50" y="f51"/>
                    <a:pt x="f52" y="f53"/>
                    <a:pt x="f54" y="f55"/>
                  </a:cubicBezTo>
                  <a:cubicBezTo>
                    <a:pt x="f48" y="f56"/>
                    <a:pt x="f57" y="f58"/>
                    <a:pt x="f8" y="f9"/>
                  </a:cubicBezTo>
                  <a:close/>
                  <a:moveTo>
                    <a:pt x="f59" y="f60"/>
                  </a:moveTo>
                  <a:cubicBezTo>
                    <a:pt x="f61" y="f62"/>
                    <a:pt x="f63" y="f49"/>
                    <a:pt x="f64" y="f65"/>
                  </a:cubicBezTo>
                  <a:cubicBezTo>
                    <a:pt x="f66" y="f67"/>
                    <a:pt x="f68" y="f69"/>
                    <a:pt x="f70" y="f71"/>
                  </a:cubicBezTo>
                  <a:cubicBezTo>
                    <a:pt x="f72" y="f73"/>
                    <a:pt x="f32" y="f74"/>
                    <a:pt x="f32" y="f75"/>
                  </a:cubicBezTo>
                  <a:cubicBezTo>
                    <a:pt x="f32" y="f24"/>
                    <a:pt x="f76" y="f77"/>
                    <a:pt x="f78" y="f79"/>
                  </a:cubicBezTo>
                  <a:cubicBezTo>
                    <a:pt x="f80" y="f81"/>
                    <a:pt x="f82" y="f79"/>
                    <a:pt x="f83" y="f84"/>
                  </a:cubicBezTo>
                  <a:cubicBezTo>
                    <a:pt x="f85" y="f86"/>
                    <a:pt x="f87" y="f88"/>
                    <a:pt x="f89" y="f90"/>
                  </a:cubicBezTo>
                  <a:cubicBezTo>
                    <a:pt x="f91" y="f92"/>
                    <a:pt x="f93" y="f94"/>
                    <a:pt x="f95" y="f96"/>
                  </a:cubicBezTo>
                  <a:cubicBezTo>
                    <a:pt x="f97" y="f98"/>
                    <a:pt x="f99" y="f100"/>
                    <a:pt x="f59" y="f101"/>
                  </a:cubicBezTo>
                  <a:cubicBezTo>
                    <a:pt x="f102" y="f103"/>
                    <a:pt x="f104" y="f105"/>
                    <a:pt x="f59" y="f60"/>
                  </a:cubicBezTo>
                  <a:close/>
                </a:path>
              </a:pathLst>
            </a:custGeom>
            <a:solidFill>
              <a:srgbClr val="F52960"/>
            </a:solidFill>
            <a:ln cap="rnd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</p:grpSp>
      <p:grpSp>
        <p:nvGrpSpPr>
          <p:cNvPr id="10" name="Графический объект 135">
            <a:extLst>
              <a:ext uri="{FF2B5EF4-FFF2-40B4-BE49-F238E27FC236}">
                <a16:creationId xmlns:a16="http://schemas.microsoft.com/office/drawing/2014/main" id="{A5F317D0-DAEB-47D2-8E19-67033C6A4420}"/>
              </a:ext>
            </a:extLst>
          </p:cNvPr>
          <p:cNvGrpSpPr/>
          <p:nvPr/>
        </p:nvGrpSpPr>
        <p:grpSpPr>
          <a:xfrm>
            <a:off x="387553" y="1613074"/>
            <a:ext cx="503150" cy="473813"/>
            <a:chOff x="516736" y="1613073"/>
            <a:chExt cx="670867" cy="473813"/>
          </a:xfrm>
        </p:grpSpPr>
        <p:sp>
          <p:nvSpPr>
            <p:cNvPr id="11" name="Freeform 50">
              <a:extLst>
                <a:ext uri="{FF2B5EF4-FFF2-40B4-BE49-F238E27FC236}">
                  <a16:creationId xmlns:a16="http://schemas.microsoft.com/office/drawing/2014/main" id="{D5F3F0B7-A951-46D8-A641-92F9A47CE2C6}"/>
                </a:ext>
              </a:extLst>
            </p:cNvPr>
            <p:cNvSpPr/>
            <p:nvPr/>
          </p:nvSpPr>
          <p:spPr>
            <a:xfrm rot="1709420">
              <a:off x="516736" y="1665211"/>
              <a:ext cx="670867" cy="42167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81130"/>
                <a:gd name="f7" fmla="val 302411"/>
                <a:gd name="f8" fmla="val 474345"/>
                <a:gd name="f9" fmla="val 55066"/>
                <a:gd name="f10" fmla="val 472440"/>
                <a:gd name="f11" fmla="val 49370"/>
                <a:gd name="f12" fmla="val 470535"/>
                <a:gd name="f13" fmla="val 43673"/>
                <a:gd name="f14" fmla="val 468630"/>
                <a:gd name="f15" fmla="val 38926"/>
                <a:gd name="f16" fmla="val 463868"/>
                <a:gd name="f17" fmla="val 25634"/>
                <a:gd name="f18" fmla="val 456248"/>
                <a:gd name="f19" fmla="val 10444"/>
                <a:gd name="f20" fmla="val 445770"/>
                <a:gd name="f21" fmla="val 446723"/>
                <a:gd name="f22" fmla="val 949"/>
                <a:gd name="f23" fmla="val 447675"/>
                <a:gd name="f24" fmla="val 2848"/>
                <a:gd name="f25" fmla="val 448628"/>
                <a:gd name="f26" fmla="val 4747"/>
                <a:gd name="f27" fmla="val 48420"/>
                <a:gd name="f28" fmla="val 441960"/>
                <a:gd name="f29" fmla="val 112031"/>
                <a:gd name="f30" fmla="val 409575"/>
                <a:gd name="f31" fmla="val 143362"/>
                <a:gd name="f32" fmla="val 357188"/>
                <a:gd name="f33" fmla="val 193681"/>
                <a:gd name="f34" fmla="val 288608"/>
                <a:gd name="f35" fmla="val 224063"/>
                <a:gd name="f36" fmla="val 219075"/>
                <a:gd name="f37" fmla="val 239253"/>
                <a:gd name="f38" fmla="val 165735"/>
                <a:gd name="f39" fmla="val 250646"/>
                <a:gd name="f40" fmla="val 95250"/>
                <a:gd name="f41" fmla="val 268685"/>
                <a:gd name="f42" fmla="val 43815"/>
                <a:gd name="f43" fmla="val 242101"/>
                <a:gd name="f44" fmla="val 25718"/>
                <a:gd name="f45" fmla="val 232607"/>
                <a:gd name="f46" fmla="val 16193"/>
                <a:gd name="f47" fmla="val 226911"/>
                <a:gd name="f48" fmla="val 7620"/>
                <a:gd name="f49" fmla="val 215518"/>
                <a:gd name="f50" fmla="val 2858"/>
                <a:gd name="f51" fmla="val 210771"/>
                <a:gd name="f52" fmla="val 1905"/>
                <a:gd name="f53" fmla="val 206973"/>
                <a:gd name="f54" fmla="val 952"/>
                <a:gd name="f55" fmla="val 204125"/>
                <a:gd name="f56" fmla="val 202226"/>
                <a:gd name="f57" fmla="val 201277"/>
                <a:gd name="f58" fmla="val 199378"/>
                <a:gd name="f59" fmla="val 200327"/>
                <a:gd name="f60" fmla="val 3810"/>
                <a:gd name="f61" fmla="val 8573"/>
                <a:gd name="f62" fmla="val 220265"/>
                <a:gd name="f63" fmla="val 13335"/>
                <a:gd name="f64" fmla="val 228810"/>
                <a:gd name="f65" fmla="val 15240"/>
                <a:gd name="f66" fmla="val 19050"/>
                <a:gd name="f67" fmla="val 238304"/>
                <a:gd name="f68" fmla="val 21908"/>
                <a:gd name="f69" fmla="val 243051"/>
                <a:gd name="f70" fmla="val 22860"/>
                <a:gd name="f71" fmla="val 245899"/>
                <a:gd name="f72" fmla="val 249697"/>
                <a:gd name="f73" fmla="val 29527"/>
                <a:gd name="f74" fmla="val 255393"/>
                <a:gd name="f75" fmla="val 37148"/>
                <a:gd name="f76" fmla="val 267736"/>
                <a:gd name="f77" fmla="val 48577"/>
                <a:gd name="f78" fmla="val 279129"/>
                <a:gd name="f79" fmla="val 66675"/>
                <a:gd name="f80" fmla="val 288623"/>
                <a:gd name="f81" fmla="val 118110"/>
                <a:gd name="f82" fmla="val 315207"/>
                <a:gd name="f83" fmla="val 188595"/>
                <a:gd name="f84" fmla="val 297168"/>
                <a:gd name="f85" fmla="val 241935"/>
                <a:gd name="f86" fmla="val 285775"/>
                <a:gd name="f87" fmla="val 312420"/>
                <a:gd name="f88" fmla="val 270584"/>
                <a:gd name="f89" fmla="val 381000"/>
                <a:gd name="f90" fmla="val 240203"/>
                <a:gd name="f91" fmla="val 432435"/>
                <a:gd name="f92" fmla="val 189883"/>
                <a:gd name="f93" fmla="val 159502"/>
                <a:gd name="f94" fmla="val 495300"/>
                <a:gd name="f95" fmla="val 98739"/>
                <a:gd name="f96" fmla="val 54293"/>
                <a:gd name="f97" fmla="val 52388"/>
                <a:gd name="f98" fmla="val 273432"/>
                <a:gd name="f99" fmla="val 49530"/>
                <a:gd name="f100" fmla="val 45720"/>
                <a:gd name="f101" fmla="val 41910"/>
                <a:gd name="f102" fmla="val 40958"/>
                <a:gd name="f103" fmla="val 262989"/>
                <a:gd name="f104" fmla="val 40005"/>
                <a:gd name="f105" fmla="val 259191"/>
                <a:gd name="f106" fmla="val 39052"/>
                <a:gd name="f107" fmla="val 252545"/>
                <a:gd name="f108" fmla="val 248747"/>
                <a:gd name="f109" fmla="val 244950"/>
                <a:gd name="f110" fmla="val 244000"/>
                <a:gd name="f111" fmla="val 50483"/>
                <a:gd name="f112" fmla="val 251596"/>
                <a:gd name="f113" fmla="val 256343"/>
                <a:gd name="f114" fmla="val 53340"/>
                <a:gd name="f115" fmla="val 260140"/>
                <a:gd name="f116" fmla="val 55245"/>
                <a:gd name="f117" fmla="val 263938"/>
                <a:gd name="f118" fmla="val 89535"/>
                <a:gd name="f119" fmla="val 282926"/>
                <a:gd name="f120" fmla="val 88583"/>
                <a:gd name="f121" fmla="val 286724"/>
                <a:gd name="f122" fmla="val 83820"/>
                <a:gd name="f123" fmla="val 289572"/>
                <a:gd name="f124" fmla="val 80010"/>
                <a:gd name="f125" fmla="val 73343"/>
                <a:gd name="f126" fmla="val 281977"/>
                <a:gd name="f127" fmla="val 71438"/>
                <a:gd name="f128" fmla="val 271533"/>
                <a:gd name="f129" fmla="val 257292"/>
                <a:gd name="f130" fmla="val 79058"/>
                <a:gd name="f131" fmla="val 82868"/>
                <a:gd name="f132" fmla="val 261090"/>
                <a:gd name="f133" fmla="val 86677"/>
                <a:gd name="f134" fmla="val 265837"/>
                <a:gd name="f135" fmla="val 91440"/>
                <a:gd name="f136" fmla="val 276281"/>
                <a:gd name="f137" fmla="val 112395"/>
                <a:gd name="f138" fmla="val 291471"/>
                <a:gd name="f139" fmla="val 109538"/>
                <a:gd name="f140" fmla="val 287674"/>
                <a:gd name="f141" fmla="val 108585"/>
                <a:gd name="f142" fmla="val 107633"/>
                <a:gd name="f143" fmla="val 106680"/>
                <a:gd name="f144" fmla="val 274382"/>
                <a:gd name="f145" fmla="val 104775"/>
                <a:gd name="f146" fmla="val 105727"/>
                <a:gd name="f147" fmla="val 116205"/>
                <a:gd name="f148" fmla="val 119063"/>
                <a:gd name="f149" fmla="val 120015"/>
                <a:gd name="f150" fmla="val 121920"/>
                <a:gd name="f151" fmla="val 123825"/>
                <a:gd name="f152" fmla="val 125730"/>
                <a:gd name="f153" fmla="val 295269"/>
                <a:gd name="f154" fmla="val 117158"/>
                <a:gd name="f155" fmla="val 147638"/>
                <a:gd name="f156" fmla="val 144780"/>
                <a:gd name="f157" fmla="val 142875"/>
                <a:gd name="f158" fmla="val 141923"/>
                <a:gd name="f159" fmla="val 266786"/>
                <a:gd name="f160" fmla="val 140970"/>
                <a:gd name="f161" fmla="val 151448"/>
                <a:gd name="f162" fmla="val 154305"/>
                <a:gd name="f163" fmla="val 157163"/>
                <a:gd name="f164" fmla="val 269635"/>
                <a:gd name="f165" fmla="val 160020"/>
                <a:gd name="f166" fmla="val 277230"/>
                <a:gd name="f167" fmla="val 161925"/>
                <a:gd name="f168" fmla="val 284825"/>
                <a:gd name="f169" fmla="val 164783"/>
                <a:gd name="f170" fmla="val 294319"/>
                <a:gd name="f171" fmla="val 298117"/>
                <a:gd name="f172" fmla="val 202883"/>
                <a:gd name="f173" fmla="val 283876"/>
                <a:gd name="f174" fmla="val 200977"/>
                <a:gd name="f175" fmla="val 196215"/>
                <a:gd name="f176" fmla="val 290522"/>
                <a:gd name="f177" fmla="val 192405"/>
                <a:gd name="f178" fmla="val 187643"/>
                <a:gd name="f179" fmla="val 185738"/>
                <a:gd name="f180" fmla="val 280078"/>
                <a:gd name="f181" fmla="val 183833"/>
                <a:gd name="f182" fmla="val 181927"/>
                <a:gd name="f183" fmla="val 180023"/>
                <a:gd name="f184" fmla="val 264887"/>
                <a:gd name="f185" fmla="val 180975"/>
                <a:gd name="f186" fmla="val 254444"/>
                <a:gd name="f187" fmla="val 253494"/>
                <a:gd name="f188" fmla="val 191452"/>
                <a:gd name="f189" fmla="val 195263"/>
                <a:gd name="f190" fmla="val 197168"/>
                <a:gd name="f191" fmla="val 199073"/>
                <a:gd name="f192" fmla="val 204788"/>
                <a:gd name="f193" fmla="val 227648"/>
                <a:gd name="f194" fmla="val 223838"/>
                <a:gd name="f195" fmla="val 275331"/>
                <a:gd name="f196" fmla="val 222885"/>
                <a:gd name="f197" fmla="val 221933"/>
                <a:gd name="f198" fmla="val 220980"/>
                <a:gd name="f199" fmla="val 246849"/>
                <a:gd name="f200" fmla="val 226695"/>
                <a:gd name="f201" fmla="val 229552"/>
                <a:gd name="f202" fmla="val 247798"/>
                <a:gd name="f203" fmla="val 232410"/>
                <a:gd name="f204" fmla="val 234315"/>
                <a:gd name="f205" fmla="val 236220"/>
                <a:gd name="f206" fmla="val 238125"/>
                <a:gd name="f207" fmla="val 240983"/>
                <a:gd name="f208" fmla="val 240030"/>
                <a:gd name="f209" fmla="val 239077"/>
                <a:gd name="f210" fmla="val 279083"/>
                <a:gd name="f211" fmla="val 277178"/>
                <a:gd name="f212" fmla="val 272483"/>
                <a:gd name="f213" fmla="val 270510"/>
                <a:gd name="f214" fmla="val 267653"/>
                <a:gd name="f215" fmla="val 263843"/>
                <a:gd name="f216" fmla="val 261938"/>
                <a:gd name="f217" fmla="val 260033"/>
                <a:gd name="f218" fmla="val 259080"/>
                <a:gd name="f219" fmla="val 235456"/>
                <a:gd name="f220" fmla="val 268605"/>
                <a:gd name="f221" fmla="val 233557"/>
                <a:gd name="f222" fmla="val 271463"/>
                <a:gd name="f223" fmla="val 275273"/>
                <a:gd name="f224" fmla="val 282893"/>
                <a:gd name="f225" fmla="val 304800"/>
                <a:gd name="f226" fmla="val 299085"/>
                <a:gd name="f227" fmla="val 296228"/>
                <a:gd name="f228" fmla="val 236405"/>
                <a:gd name="f229" fmla="val 295275"/>
                <a:gd name="f230" fmla="val 227860"/>
                <a:gd name="f231" fmla="val 294323"/>
                <a:gd name="f232" fmla="val 221214"/>
                <a:gd name="f233" fmla="val 302895"/>
                <a:gd name="f234" fmla="val 305753"/>
                <a:gd name="f235" fmla="val 225012"/>
                <a:gd name="f236" fmla="val 310515"/>
                <a:gd name="f237" fmla="val 231658"/>
                <a:gd name="f238" fmla="val 315278"/>
                <a:gd name="f239" fmla="val 241152"/>
                <a:gd name="f240" fmla="val 316230"/>
                <a:gd name="f241" fmla="val 317183"/>
                <a:gd name="f242" fmla="val 308610"/>
                <a:gd name="f243" fmla="val 341948"/>
                <a:gd name="f244" fmla="val 338138"/>
                <a:gd name="f245" fmla="val 337185"/>
                <a:gd name="f246" fmla="val 230708"/>
                <a:gd name="f247" fmla="val 335280"/>
                <a:gd name="f248" fmla="val 333375"/>
                <a:gd name="f249" fmla="val 331470"/>
                <a:gd name="f250" fmla="val 218366"/>
                <a:gd name="f251" fmla="val 330518"/>
                <a:gd name="f252" fmla="val 214568"/>
                <a:gd name="f253" fmla="val 329565"/>
                <a:gd name="f254" fmla="val 209821"/>
                <a:gd name="f255" fmla="val 334328"/>
                <a:gd name="f256" fmla="val 206024"/>
                <a:gd name="f257" fmla="val 339090"/>
                <a:gd name="f258" fmla="val 207922"/>
                <a:gd name="f259" fmla="val 345758"/>
                <a:gd name="f260" fmla="val 211720"/>
                <a:gd name="f261" fmla="val 353378"/>
                <a:gd name="f262" fmla="val 225961"/>
                <a:gd name="f263" fmla="val 354330"/>
                <a:gd name="f264" fmla="val 346710"/>
                <a:gd name="f265" fmla="val 380048"/>
                <a:gd name="f266" fmla="val 375285"/>
                <a:gd name="f267" fmla="val 216467"/>
                <a:gd name="f268" fmla="val 371475"/>
                <a:gd name="f269" fmla="val 208872"/>
                <a:gd name="f270" fmla="val 368618"/>
                <a:gd name="f271" fmla="val 365760"/>
                <a:gd name="f272" fmla="val 363855"/>
                <a:gd name="f273" fmla="val 195580"/>
                <a:gd name="f274" fmla="val 364808"/>
                <a:gd name="f275" fmla="val 185136"/>
                <a:gd name="f276" fmla="val 370523"/>
                <a:gd name="f277" fmla="val 184187"/>
                <a:gd name="f278" fmla="val 374333"/>
                <a:gd name="f279" fmla="val 186086"/>
                <a:gd name="f280" fmla="val 379095"/>
                <a:gd name="f281" fmla="val 187985"/>
                <a:gd name="f282" fmla="val 383858"/>
                <a:gd name="f283" fmla="val 197479"/>
                <a:gd name="f284" fmla="val 385763"/>
                <a:gd name="f285" fmla="val 389573"/>
                <a:gd name="f286" fmla="val 205074"/>
                <a:gd name="f287" fmla="val 390525"/>
                <a:gd name="f288" fmla="val 391478"/>
                <a:gd name="f289" fmla="val 422910"/>
                <a:gd name="f290" fmla="val 188934"/>
                <a:gd name="f291" fmla="val 421958"/>
                <a:gd name="f292" fmla="val 417195"/>
                <a:gd name="f293" fmla="val 194631"/>
                <a:gd name="f294" fmla="val 413385"/>
                <a:gd name="f295" fmla="val 407670"/>
                <a:gd name="f296" fmla="val 192732"/>
                <a:gd name="f297" fmla="val 405765"/>
                <a:gd name="f298" fmla="val 402908"/>
                <a:gd name="f299" fmla="val 400050"/>
                <a:gd name="f300" fmla="val 180389"/>
                <a:gd name="f301" fmla="val 398145"/>
                <a:gd name="f302" fmla="val 176592"/>
                <a:gd name="f303" fmla="val 396240"/>
                <a:gd name="f304" fmla="val 171845"/>
                <a:gd name="f305" fmla="val 394335"/>
                <a:gd name="f306" fmla="val 166148"/>
                <a:gd name="f307" fmla="val 401003"/>
                <a:gd name="f308" fmla="val 162350"/>
                <a:gd name="f309" fmla="val 164249"/>
                <a:gd name="f310" fmla="val 414338"/>
                <a:gd name="f311" fmla="val 168996"/>
                <a:gd name="f312" fmla="val 424815"/>
                <a:gd name="f313" fmla="val 179440"/>
                <a:gd name="f314" fmla="val 440055"/>
                <a:gd name="f315" fmla="val 161401"/>
                <a:gd name="f316" fmla="val 435293"/>
                <a:gd name="f317" fmla="val 433388"/>
                <a:gd name="f318" fmla="val 154755"/>
                <a:gd name="f319" fmla="val 430530"/>
                <a:gd name="f320" fmla="val 150008"/>
                <a:gd name="f321" fmla="val 428625"/>
                <a:gd name="f322" fmla="val 146210"/>
                <a:gd name="f323" fmla="val 142413"/>
                <a:gd name="f324" fmla="val 425768"/>
                <a:gd name="f325" fmla="val 137666"/>
                <a:gd name="f326" fmla="val 133868"/>
                <a:gd name="f327" fmla="val 429578"/>
                <a:gd name="f328" fmla="val 130070"/>
                <a:gd name="f329" fmla="val 131969"/>
                <a:gd name="f330" fmla="val 438150"/>
                <a:gd name="f331" fmla="val 132918"/>
                <a:gd name="f332" fmla="val 441008"/>
                <a:gd name="f333" fmla="val 136716"/>
                <a:gd name="f334" fmla="val 442913"/>
                <a:gd name="f335" fmla="val 140514"/>
                <a:gd name="f336" fmla="val 144311"/>
                <a:gd name="f337" fmla="val 449580"/>
                <a:gd name="f338" fmla="val 148109"/>
                <a:gd name="f339" fmla="val 450533"/>
                <a:gd name="f340" fmla="val 152856"/>
                <a:gd name="f341" fmla="val 452438"/>
                <a:gd name="f342" fmla="val 461010"/>
                <a:gd name="f343" fmla="val 128171"/>
                <a:gd name="f344" fmla="val 453390"/>
                <a:gd name="f345" fmla="val 123424"/>
                <a:gd name="f346" fmla="val 113930"/>
                <a:gd name="f347" fmla="val 444818"/>
                <a:gd name="f348" fmla="val 106335"/>
                <a:gd name="f349" fmla="val 101588"/>
                <a:gd name="f350" fmla="val 96841"/>
                <a:gd name="f351" fmla="val 454343"/>
                <a:gd name="f352" fmla="val 99689"/>
                <a:gd name="f353" fmla="val 458153"/>
                <a:gd name="f354" fmla="val 105385"/>
                <a:gd name="f355" fmla="val 108234"/>
                <a:gd name="f356" fmla="val 466725"/>
                <a:gd name="f357" fmla="val 115829"/>
                <a:gd name="f358" fmla="val 120576"/>
                <a:gd name="f359" fmla="val 126273"/>
                <a:gd name="f360" fmla="val 464820"/>
                <a:gd name="f361" fmla="val 131020"/>
                <a:gd name="f362" fmla="val 88296"/>
                <a:gd name="f363" fmla="val 84498"/>
                <a:gd name="f364" fmla="val 461963"/>
                <a:gd name="f365" fmla="val 76903"/>
                <a:gd name="f366" fmla="val 70257"/>
                <a:gd name="f367" fmla="val 63611"/>
                <a:gd name="f368" fmla="val 56016"/>
                <a:gd name="f369" fmla="val 62662"/>
                <a:gd name="f370" fmla="val 471488"/>
                <a:gd name="f371" fmla="val 69307"/>
                <a:gd name="f372" fmla="val 478155"/>
                <a:gd name="f373" fmla="val 73105"/>
                <a:gd name="f374" fmla="val 82599"/>
                <a:gd name="f375" fmla="val 480060"/>
                <a:gd name="f376" fmla="val 87346"/>
                <a:gd name="f377" fmla="val 477203"/>
                <a:gd name="f378" fmla="val 91144"/>
                <a:gd name="f379" fmla="+- 0 0 -90"/>
                <a:gd name="f380" fmla="*/ f3 1 481130"/>
                <a:gd name="f381" fmla="*/ f4 1 302411"/>
                <a:gd name="f382" fmla="val f5"/>
                <a:gd name="f383" fmla="val f6"/>
                <a:gd name="f384" fmla="val f7"/>
                <a:gd name="f385" fmla="*/ f379 f0 1"/>
                <a:gd name="f386" fmla="+- f384 0 f382"/>
                <a:gd name="f387" fmla="+- f383 0 f382"/>
                <a:gd name="f388" fmla="*/ f385 1 f2"/>
                <a:gd name="f389" fmla="*/ f387 1 481130"/>
                <a:gd name="f390" fmla="*/ f386 1 302411"/>
                <a:gd name="f391" fmla="*/ 474345 f387 1"/>
                <a:gd name="f392" fmla="*/ 55066 f386 1"/>
                <a:gd name="f393" fmla="*/ 468630 f387 1"/>
                <a:gd name="f394" fmla="*/ 38926 f386 1"/>
                <a:gd name="f395" fmla="*/ 445770 f387 1"/>
                <a:gd name="f396" fmla="*/ 0 f386 1"/>
                <a:gd name="f397" fmla="*/ 448628 f387 1"/>
                <a:gd name="f398" fmla="*/ 4747 f386 1"/>
                <a:gd name="f399" fmla="*/ 409575 f387 1"/>
                <a:gd name="f400" fmla="*/ 143362 f386 1"/>
                <a:gd name="f401" fmla="*/ 219075 f387 1"/>
                <a:gd name="f402" fmla="*/ 239253 f386 1"/>
                <a:gd name="f403" fmla="*/ 43815 f387 1"/>
                <a:gd name="f404" fmla="*/ 242101 f386 1"/>
                <a:gd name="f405" fmla="*/ 7620 f387 1"/>
                <a:gd name="f406" fmla="*/ 215518 f386 1"/>
                <a:gd name="f407" fmla="*/ 952 f387 1"/>
                <a:gd name="f408" fmla="*/ 204125 f386 1"/>
                <a:gd name="f409" fmla="*/ 0 f387 1"/>
                <a:gd name="f410" fmla="*/ 199378 f386 1"/>
                <a:gd name="f411" fmla="*/ 201277 f386 1"/>
                <a:gd name="f412" fmla="*/ 13335 f387 1"/>
                <a:gd name="f413" fmla="*/ 228810 f386 1"/>
                <a:gd name="f414" fmla="*/ 21908 f387 1"/>
                <a:gd name="f415" fmla="*/ 243051 f386 1"/>
                <a:gd name="f416" fmla="*/ 29527 f387 1"/>
                <a:gd name="f417" fmla="*/ 255393 f386 1"/>
                <a:gd name="f418" fmla="*/ 66675 f387 1"/>
                <a:gd name="f419" fmla="*/ 288623 f386 1"/>
                <a:gd name="f420" fmla="*/ 241935 f387 1"/>
                <a:gd name="f421" fmla="*/ 285775 f386 1"/>
                <a:gd name="f422" fmla="*/ 432435 f387 1"/>
                <a:gd name="f423" fmla="*/ 189883 f386 1"/>
                <a:gd name="f424" fmla="*/ 54293 f387 1"/>
                <a:gd name="f425" fmla="*/ 268685 f386 1"/>
                <a:gd name="f426" fmla="*/ 45720 f387 1"/>
                <a:gd name="f427" fmla="*/ 270584 f386 1"/>
                <a:gd name="f428" fmla="*/ 40005 f387 1"/>
                <a:gd name="f429" fmla="*/ 259191 f386 1"/>
                <a:gd name="f430" fmla="*/ 39052 f387 1"/>
                <a:gd name="f431" fmla="*/ 248747 f386 1"/>
                <a:gd name="f432" fmla="*/ 245899 f386 1"/>
                <a:gd name="f433" fmla="*/ 52388 f387 1"/>
                <a:gd name="f434" fmla="*/ 256343 f386 1"/>
                <a:gd name="f435" fmla="*/ 89535 f387 1"/>
                <a:gd name="f436" fmla="*/ 282926 f386 1"/>
                <a:gd name="f437" fmla="*/ 80010 f387 1"/>
                <a:gd name="f438" fmla="*/ 286724 f386 1"/>
                <a:gd name="f439" fmla="*/ 71438 f387 1"/>
                <a:gd name="f440" fmla="*/ 263938 f386 1"/>
                <a:gd name="f441" fmla="*/ 82868 f387 1"/>
                <a:gd name="f442" fmla="*/ 261090 f386 1"/>
                <a:gd name="f443" fmla="*/ 112395 f387 1"/>
                <a:gd name="f444" fmla="*/ 291471 f386 1"/>
                <a:gd name="f445" fmla="*/ 107633 f387 1"/>
                <a:gd name="f446" fmla="*/ 279129 f386 1"/>
                <a:gd name="f447" fmla="*/ 105727 f387 1"/>
                <a:gd name="f448" fmla="*/ 265837 f386 1"/>
                <a:gd name="f449" fmla="*/ 116205 f387 1"/>
                <a:gd name="f450" fmla="*/ 262989 f386 1"/>
                <a:gd name="f451" fmla="*/ 121920 f387 1"/>
                <a:gd name="f452" fmla="*/ 274382 f386 1"/>
                <a:gd name="f453" fmla="*/ 125730 f387 1"/>
                <a:gd name="f454" fmla="*/ 287674 f386 1"/>
                <a:gd name="f455" fmla="*/ 147638 f387 1"/>
                <a:gd name="f456" fmla="*/ 141923 f387 1"/>
                <a:gd name="f457" fmla="*/ 266786 f386 1"/>
                <a:gd name="f458" fmla="*/ 154305 f387 1"/>
                <a:gd name="f459" fmla="*/ 161925 f387 1"/>
                <a:gd name="f460" fmla="*/ 284825 f386 1"/>
                <a:gd name="f461" fmla="*/ 202883 f387 1"/>
                <a:gd name="f462" fmla="*/ 283876 f386 1"/>
                <a:gd name="f463" fmla="*/ 192405 f387 1"/>
                <a:gd name="f464" fmla="*/ 183833 f387 1"/>
                <a:gd name="f465" fmla="*/ 180975 f387 1"/>
                <a:gd name="f466" fmla="*/ 191452 f387 1"/>
                <a:gd name="f467" fmla="*/ 199073 f387 1"/>
                <a:gd name="f468" fmla="*/ 269635 f386 1"/>
                <a:gd name="f469" fmla="*/ 227648 f387 1"/>
                <a:gd name="f470" fmla="*/ 221933 f387 1"/>
                <a:gd name="f471" fmla="*/ 252545 f386 1"/>
                <a:gd name="f472" fmla="*/ 229552 f387 1"/>
                <a:gd name="f473" fmla="*/ 247798 f386 1"/>
                <a:gd name="f474" fmla="*/ 236220 f387 1"/>
                <a:gd name="f475" fmla="*/ 260140 f386 1"/>
                <a:gd name="f476" fmla="*/ 240030 f387 1"/>
                <a:gd name="f477" fmla="*/ 279083 f387 1"/>
                <a:gd name="f478" fmla="*/ 267736 f386 1"/>
                <a:gd name="f479" fmla="*/ 267653 f387 1"/>
                <a:gd name="f480" fmla="*/ 261938 f387 1"/>
                <a:gd name="f481" fmla="*/ 259080 f387 1"/>
                <a:gd name="f482" fmla="*/ 271463 f387 1"/>
                <a:gd name="f483" fmla="*/ 238304 f386 1"/>
                <a:gd name="f484" fmla="*/ 304800 f387 1"/>
                <a:gd name="f485" fmla="*/ 254444 f386 1"/>
                <a:gd name="f486" fmla="*/ 295275 f387 1"/>
                <a:gd name="f487" fmla="*/ 227860 f386 1"/>
                <a:gd name="f488" fmla="*/ 305753 f387 1"/>
                <a:gd name="f489" fmla="*/ 225012 f386 1"/>
                <a:gd name="f490" fmla="*/ 316230 f387 1"/>
                <a:gd name="f491" fmla="*/ 249697 f386 1"/>
                <a:gd name="f492" fmla="*/ 341948 f387 1"/>
                <a:gd name="f493" fmla="*/ 335280 f387 1"/>
                <a:gd name="f494" fmla="*/ 226911 f386 1"/>
                <a:gd name="f495" fmla="*/ 330518 f387 1"/>
                <a:gd name="f496" fmla="*/ 214568 f386 1"/>
                <a:gd name="f497" fmla="*/ 339090 f387 1"/>
                <a:gd name="f498" fmla="*/ 207922 f386 1"/>
                <a:gd name="f499" fmla="*/ 354330 f387 1"/>
                <a:gd name="f500" fmla="*/ 233557 f386 1"/>
                <a:gd name="f501" fmla="*/ 380048 f387 1"/>
                <a:gd name="f502" fmla="*/ 218366 f386 1"/>
                <a:gd name="f503" fmla="*/ 368618 f387 1"/>
                <a:gd name="f504" fmla="*/ 364808 f387 1"/>
                <a:gd name="f505" fmla="*/ 374333 f387 1"/>
                <a:gd name="f506" fmla="*/ 186086 f386 1"/>
                <a:gd name="f507" fmla="*/ 383858 f387 1"/>
                <a:gd name="f508" fmla="*/ 197479 f386 1"/>
                <a:gd name="f509" fmla="*/ 390525 f387 1"/>
                <a:gd name="f510" fmla="*/ 209821 f386 1"/>
                <a:gd name="f511" fmla="*/ 422910 f387 1"/>
                <a:gd name="f512" fmla="*/ 188934 f386 1"/>
                <a:gd name="f513" fmla="*/ 413385 f387 1"/>
                <a:gd name="f514" fmla="*/ 193681 f386 1"/>
                <a:gd name="f515" fmla="*/ 402908 f387 1"/>
                <a:gd name="f516" fmla="*/ 184187 f386 1"/>
                <a:gd name="f517" fmla="*/ 396240 f387 1"/>
                <a:gd name="f518" fmla="*/ 171845 f386 1"/>
                <a:gd name="f519" fmla="*/ 405765 f387 1"/>
                <a:gd name="f520" fmla="*/ 164249 f386 1"/>
                <a:gd name="f521" fmla="*/ 440055 f387 1"/>
                <a:gd name="f522" fmla="*/ 161401 f386 1"/>
                <a:gd name="f523" fmla="*/ 430530 f387 1"/>
                <a:gd name="f524" fmla="*/ 150008 f386 1"/>
                <a:gd name="f525" fmla="*/ 425768 f387 1"/>
                <a:gd name="f526" fmla="*/ 137666 f386 1"/>
                <a:gd name="f527" fmla="*/ 433388 f387 1"/>
                <a:gd name="f528" fmla="*/ 131969 f386 1"/>
                <a:gd name="f529" fmla="*/ 442913 f387 1"/>
                <a:gd name="f530" fmla="*/ 140514 f386 1"/>
                <a:gd name="f531" fmla="*/ 450533 f387 1"/>
                <a:gd name="f532" fmla="*/ 152856 f386 1"/>
                <a:gd name="f533" fmla="*/ 461010 f387 1"/>
                <a:gd name="f534" fmla="*/ 128171 f386 1"/>
                <a:gd name="f535" fmla="*/ 444818 f387 1"/>
                <a:gd name="f536" fmla="*/ 106335 f386 1"/>
                <a:gd name="f537" fmla="*/ 454343 f387 1"/>
                <a:gd name="f538" fmla="*/ 99689 f386 1"/>
                <a:gd name="f539" fmla="*/ 463868 f387 1"/>
                <a:gd name="f540" fmla="*/ 108234 f386 1"/>
                <a:gd name="f541" fmla="*/ 470535 f387 1"/>
                <a:gd name="f542" fmla="*/ 120576 f386 1"/>
                <a:gd name="f543" fmla="*/ 472440 f387 1"/>
                <a:gd name="f544" fmla="*/ 88296 f386 1"/>
                <a:gd name="f545" fmla="*/ 458153 f387 1"/>
                <a:gd name="f546" fmla="*/ 70257 f386 1"/>
                <a:gd name="f547" fmla="*/ 466725 f387 1"/>
                <a:gd name="f548" fmla="*/ 62662 f386 1"/>
                <a:gd name="f549" fmla="*/ 478155 f387 1"/>
                <a:gd name="f550" fmla="*/ 82599 f386 1"/>
                <a:gd name="f551" fmla="+- f388 0 f1"/>
                <a:gd name="f552" fmla="*/ f391 1 481130"/>
                <a:gd name="f553" fmla="*/ f392 1 302411"/>
                <a:gd name="f554" fmla="*/ f393 1 481130"/>
                <a:gd name="f555" fmla="*/ f394 1 302411"/>
                <a:gd name="f556" fmla="*/ f395 1 481130"/>
                <a:gd name="f557" fmla="*/ f396 1 302411"/>
                <a:gd name="f558" fmla="*/ f397 1 481130"/>
                <a:gd name="f559" fmla="*/ f398 1 302411"/>
                <a:gd name="f560" fmla="*/ f399 1 481130"/>
                <a:gd name="f561" fmla="*/ f400 1 302411"/>
                <a:gd name="f562" fmla="*/ f401 1 481130"/>
                <a:gd name="f563" fmla="*/ f402 1 302411"/>
                <a:gd name="f564" fmla="*/ f403 1 481130"/>
                <a:gd name="f565" fmla="*/ f404 1 302411"/>
                <a:gd name="f566" fmla="*/ f405 1 481130"/>
                <a:gd name="f567" fmla="*/ f406 1 302411"/>
                <a:gd name="f568" fmla="*/ f407 1 481130"/>
                <a:gd name="f569" fmla="*/ f408 1 302411"/>
                <a:gd name="f570" fmla="*/ f409 1 481130"/>
                <a:gd name="f571" fmla="*/ f410 1 302411"/>
                <a:gd name="f572" fmla="*/ f411 1 302411"/>
                <a:gd name="f573" fmla="*/ f412 1 481130"/>
                <a:gd name="f574" fmla="*/ f413 1 302411"/>
                <a:gd name="f575" fmla="*/ f414 1 481130"/>
                <a:gd name="f576" fmla="*/ f415 1 302411"/>
                <a:gd name="f577" fmla="*/ f416 1 481130"/>
                <a:gd name="f578" fmla="*/ f417 1 302411"/>
                <a:gd name="f579" fmla="*/ f418 1 481130"/>
                <a:gd name="f580" fmla="*/ f419 1 302411"/>
                <a:gd name="f581" fmla="*/ f420 1 481130"/>
                <a:gd name="f582" fmla="*/ f421 1 302411"/>
                <a:gd name="f583" fmla="*/ f422 1 481130"/>
                <a:gd name="f584" fmla="*/ f423 1 302411"/>
                <a:gd name="f585" fmla="*/ f424 1 481130"/>
                <a:gd name="f586" fmla="*/ f425 1 302411"/>
                <a:gd name="f587" fmla="*/ f426 1 481130"/>
                <a:gd name="f588" fmla="*/ f427 1 302411"/>
                <a:gd name="f589" fmla="*/ f428 1 481130"/>
                <a:gd name="f590" fmla="*/ f429 1 302411"/>
                <a:gd name="f591" fmla="*/ f430 1 481130"/>
                <a:gd name="f592" fmla="*/ f431 1 302411"/>
                <a:gd name="f593" fmla="*/ f432 1 302411"/>
                <a:gd name="f594" fmla="*/ f433 1 481130"/>
                <a:gd name="f595" fmla="*/ f434 1 302411"/>
                <a:gd name="f596" fmla="*/ f435 1 481130"/>
                <a:gd name="f597" fmla="*/ f436 1 302411"/>
                <a:gd name="f598" fmla="*/ f437 1 481130"/>
                <a:gd name="f599" fmla="*/ f438 1 302411"/>
                <a:gd name="f600" fmla="*/ f439 1 481130"/>
                <a:gd name="f601" fmla="*/ f440 1 302411"/>
                <a:gd name="f602" fmla="*/ f441 1 481130"/>
                <a:gd name="f603" fmla="*/ f442 1 302411"/>
                <a:gd name="f604" fmla="*/ f443 1 481130"/>
                <a:gd name="f605" fmla="*/ f444 1 302411"/>
                <a:gd name="f606" fmla="*/ f445 1 481130"/>
                <a:gd name="f607" fmla="*/ f446 1 302411"/>
                <a:gd name="f608" fmla="*/ f447 1 481130"/>
                <a:gd name="f609" fmla="*/ f448 1 302411"/>
                <a:gd name="f610" fmla="*/ f449 1 481130"/>
                <a:gd name="f611" fmla="*/ f450 1 302411"/>
                <a:gd name="f612" fmla="*/ f451 1 481130"/>
                <a:gd name="f613" fmla="*/ f452 1 302411"/>
                <a:gd name="f614" fmla="*/ f453 1 481130"/>
                <a:gd name="f615" fmla="*/ f454 1 302411"/>
                <a:gd name="f616" fmla="*/ f455 1 481130"/>
                <a:gd name="f617" fmla="*/ f456 1 481130"/>
                <a:gd name="f618" fmla="*/ f457 1 302411"/>
                <a:gd name="f619" fmla="*/ f458 1 481130"/>
                <a:gd name="f620" fmla="*/ f459 1 481130"/>
                <a:gd name="f621" fmla="*/ f460 1 302411"/>
                <a:gd name="f622" fmla="*/ f461 1 481130"/>
                <a:gd name="f623" fmla="*/ f462 1 302411"/>
                <a:gd name="f624" fmla="*/ f463 1 481130"/>
                <a:gd name="f625" fmla="*/ f464 1 481130"/>
                <a:gd name="f626" fmla="*/ f465 1 481130"/>
                <a:gd name="f627" fmla="*/ f466 1 481130"/>
                <a:gd name="f628" fmla="*/ f467 1 481130"/>
                <a:gd name="f629" fmla="*/ f468 1 302411"/>
                <a:gd name="f630" fmla="*/ f469 1 481130"/>
                <a:gd name="f631" fmla="*/ f470 1 481130"/>
                <a:gd name="f632" fmla="*/ f471 1 302411"/>
                <a:gd name="f633" fmla="*/ f472 1 481130"/>
                <a:gd name="f634" fmla="*/ f473 1 302411"/>
                <a:gd name="f635" fmla="*/ f474 1 481130"/>
                <a:gd name="f636" fmla="*/ f475 1 302411"/>
                <a:gd name="f637" fmla="*/ f476 1 481130"/>
                <a:gd name="f638" fmla="*/ f477 1 481130"/>
                <a:gd name="f639" fmla="*/ f478 1 302411"/>
                <a:gd name="f640" fmla="*/ f479 1 481130"/>
                <a:gd name="f641" fmla="*/ f480 1 481130"/>
                <a:gd name="f642" fmla="*/ f481 1 481130"/>
                <a:gd name="f643" fmla="*/ f482 1 481130"/>
                <a:gd name="f644" fmla="*/ f483 1 302411"/>
                <a:gd name="f645" fmla="*/ f484 1 481130"/>
                <a:gd name="f646" fmla="*/ f485 1 302411"/>
                <a:gd name="f647" fmla="*/ f486 1 481130"/>
                <a:gd name="f648" fmla="*/ f487 1 302411"/>
                <a:gd name="f649" fmla="*/ f488 1 481130"/>
                <a:gd name="f650" fmla="*/ f489 1 302411"/>
                <a:gd name="f651" fmla="*/ f490 1 481130"/>
                <a:gd name="f652" fmla="*/ f491 1 302411"/>
                <a:gd name="f653" fmla="*/ f492 1 481130"/>
                <a:gd name="f654" fmla="*/ f493 1 481130"/>
                <a:gd name="f655" fmla="*/ f494 1 302411"/>
                <a:gd name="f656" fmla="*/ f495 1 481130"/>
                <a:gd name="f657" fmla="*/ f496 1 302411"/>
                <a:gd name="f658" fmla="*/ f497 1 481130"/>
                <a:gd name="f659" fmla="*/ f498 1 302411"/>
                <a:gd name="f660" fmla="*/ f499 1 481130"/>
                <a:gd name="f661" fmla="*/ f500 1 302411"/>
                <a:gd name="f662" fmla="*/ f501 1 481130"/>
                <a:gd name="f663" fmla="*/ f502 1 302411"/>
                <a:gd name="f664" fmla="*/ f503 1 481130"/>
                <a:gd name="f665" fmla="*/ f504 1 481130"/>
                <a:gd name="f666" fmla="*/ f505 1 481130"/>
                <a:gd name="f667" fmla="*/ f506 1 302411"/>
                <a:gd name="f668" fmla="*/ f507 1 481130"/>
                <a:gd name="f669" fmla="*/ f508 1 302411"/>
                <a:gd name="f670" fmla="*/ f509 1 481130"/>
                <a:gd name="f671" fmla="*/ f510 1 302411"/>
                <a:gd name="f672" fmla="*/ f511 1 481130"/>
                <a:gd name="f673" fmla="*/ f512 1 302411"/>
                <a:gd name="f674" fmla="*/ f513 1 481130"/>
                <a:gd name="f675" fmla="*/ f514 1 302411"/>
                <a:gd name="f676" fmla="*/ f515 1 481130"/>
                <a:gd name="f677" fmla="*/ f516 1 302411"/>
                <a:gd name="f678" fmla="*/ f517 1 481130"/>
                <a:gd name="f679" fmla="*/ f518 1 302411"/>
                <a:gd name="f680" fmla="*/ f519 1 481130"/>
                <a:gd name="f681" fmla="*/ f520 1 302411"/>
                <a:gd name="f682" fmla="*/ f521 1 481130"/>
                <a:gd name="f683" fmla="*/ f522 1 302411"/>
                <a:gd name="f684" fmla="*/ f523 1 481130"/>
                <a:gd name="f685" fmla="*/ f524 1 302411"/>
                <a:gd name="f686" fmla="*/ f525 1 481130"/>
                <a:gd name="f687" fmla="*/ f526 1 302411"/>
                <a:gd name="f688" fmla="*/ f527 1 481130"/>
                <a:gd name="f689" fmla="*/ f528 1 302411"/>
                <a:gd name="f690" fmla="*/ f529 1 481130"/>
                <a:gd name="f691" fmla="*/ f530 1 302411"/>
                <a:gd name="f692" fmla="*/ f531 1 481130"/>
                <a:gd name="f693" fmla="*/ f532 1 302411"/>
                <a:gd name="f694" fmla="*/ f533 1 481130"/>
                <a:gd name="f695" fmla="*/ f534 1 302411"/>
                <a:gd name="f696" fmla="*/ f535 1 481130"/>
                <a:gd name="f697" fmla="*/ f536 1 302411"/>
                <a:gd name="f698" fmla="*/ f537 1 481130"/>
                <a:gd name="f699" fmla="*/ f538 1 302411"/>
                <a:gd name="f700" fmla="*/ f539 1 481130"/>
                <a:gd name="f701" fmla="*/ f540 1 302411"/>
                <a:gd name="f702" fmla="*/ f541 1 481130"/>
                <a:gd name="f703" fmla="*/ f542 1 302411"/>
                <a:gd name="f704" fmla="*/ f543 1 481130"/>
                <a:gd name="f705" fmla="*/ f544 1 302411"/>
                <a:gd name="f706" fmla="*/ f545 1 481130"/>
                <a:gd name="f707" fmla="*/ f546 1 302411"/>
                <a:gd name="f708" fmla="*/ f547 1 481130"/>
                <a:gd name="f709" fmla="*/ f548 1 302411"/>
                <a:gd name="f710" fmla="*/ f549 1 481130"/>
                <a:gd name="f711" fmla="*/ f550 1 302411"/>
                <a:gd name="f712" fmla="*/ f382 1 f389"/>
                <a:gd name="f713" fmla="*/ f383 1 f389"/>
                <a:gd name="f714" fmla="*/ f382 1 f390"/>
                <a:gd name="f715" fmla="*/ f384 1 f390"/>
                <a:gd name="f716" fmla="*/ f552 1 f389"/>
                <a:gd name="f717" fmla="*/ f553 1 f390"/>
                <a:gd name="f718" fmla="*/ f554 1 f389"/>
                <a:gd name="f719" fmla="*/ f555 1 f390"/>
                <a:gd name="f720" fmla="*/ f556 1 f389"/>
                <a:gd name="f721" fmla="*/ f557 1 f390"/>
                <a:gd name="f722" fmla="*/ f558 1 f389"/>
                <a:gd name="f723" fmla="*/ f559 1 f390"/>
                <a:gd name="f724" fmla="*/ f560 1 f389"/>
                <a:gd name="f725" fmla="*/ f561 1 f390"/>
                <a:gd name="f726" fmla="*/ f562 1 f389"/>
                <a:gd name="f727" fmla="*/ f563 1 f390"/>
                <a:gd name="f728" fmla="*/ f564 1 f389"/>
                <a:gd name="f729" fmla="*/ f565 1 f390"/>
                <a:gd name="f730" fmla="*/ f566 1 f389"/>
                <a:gd name="f731" fmla="*/ f567 1 f390"/>
                <a:gd name="f732" fmla="*/ f568 1 f389"/>
                <a:gd name="f733" fmla="*/ f569 1 f390"/>
                <a:gd name="f734" fmla="*/ f570 1 f389"/>
                <a:gd name="f735" fmla="*/ f571 1 f390"/>
                <a:gd name="f736" fmla="*/ f572 1 f390"/>
                <a:gd name="f737" fmla="*/ f573 1 f389"/>
                <a:gd name="f738" fmla="*/ f574 1 f390"/>
                <a:gd name="f739" fmla="*/ f575 1 f389"/>
                <a:gd name="f740" fmla="*/ f576 1 f390"/>
                <a:gd name="f741" fmla="*/ f577 1 f389"/>
                <a:gd name="f742" fmla="*/ f578 1 f390"/>
                <a:gd name="f743" fmla="*/ f579 1 f389"/>
                <a:gd name="f744" fmla="*/ f580 1 f390"/>
                <a:gd name="f745" fmla="*/ f581 1 f389"/>
                <a:gd name="f746" fmla="*/ f582 1 f390"/>
                <a:gd name="f747" fmla="*/ f583 1 f389"/>
                <a:gd name="f748" fmla="*/ f584 1 f390"/>
                <a:gd name="f749" fmla="*/ f585 1 f389"/>
                <a:gd name="f750" fmla="*/ f586 1 f390"/>
                <a:gd name="f751" fmla="*/ f587 1 f389"/>
                <a:gd name="f752" fmla="*/ f588 1 f390"/>
                <a:gd name="f753" fmla="*/ f589 1 f389"/>
                <a:gd name="f754" fmla="*/ f590 1 f390"/>
                <a:gd name="f755" fmla="*/ f591 1 f389"/>
                <a:gd name="f756" fmla="*/ f592 1 f390"/>
                <a:gd name="f757" fmla="*/ f593 1 f390"/>
                <a:gd name="f758" fmla="*/ f594 1 f389"/>
                <a:gd name="f759" fmla="*/ f595 1 f390"/>
                <a:gd name="f760" fmla="*/ f596 1 f389"/>
                <a:gd name="f761" fmla="*/ f597 1 f390"/>
                <a:gd name="f762" fmla="*/ f598 1 f389"/>
                <a:gd name="f763" fmla="*/ f599 1 f390"/>
                <a:gd name="f764" fmla="*/ f600 1 f389"/>
                <a:gd name="f765" fmla="*/ f601 1 f390"/>
                <a:gd name="f766" fmla="*/ f602 1 f389"/>
                <a:gd name="f767" fmla="*/ f603 1 f390"/>
                <a:gd name="f768" fmla="*/ f604 1 f389"/>
                <a:gd name="f769" fmla="*/ f605 1 f390"/>
                <a:gd name="f770" fmla="*/ f606 1 f389"/>
                <a:gd name="f771" fmla="*/ f607 1 f390"/>
                <a:gd name="f772" fmla="*/ f608 1 f389"/>
                <a:gd name="f773" fmla="*/ f609 1 f390"/>
                <a:gd name="f774" fmla="*/ f610 1 f389"/>
                <a:gd name="f775" fmla="*/ f611 1 f390"/>
                <a:gd name="f776" fmla="*/ f612 1 f389"/>
                <a:gd name="f777" fmla="*/ f613 1 f390"/>
                <a:gd name="f778" fmla="*/ f614 1 f389"/>
                <a:gd name="f779" fmla="*/ f615 1 f390"/>
                <a:gd name="f780" fmla="*/ f616 1 f389"/>
                <a:gd name="f781" fmla="*/ f617 1 f389"/>
                <a:gd name="f782" fmla="*/ f618 1 f390"/>
                <a:gd name="f783" fmla="*/ f619 1 f389"/>
                <a:gd name="f784" fmla="*/ f620 1 f389"/>
                <a:gd name="f785" fmla="*/ f621 1 f390"/>
                <a:gd name="f786" fmla="*/ f622 1 f389"/>
                <a:gd name="f787" fmla="*/ f623 1 f390"/>
                <a:gd name="f788" fmla="*/ f624 1 f389"/>
                <a:gd name="f789" fmla="*/ f625 1 f389"/>
                <a:gd name="f790" fmla="*/ f626 1 f389"/>
                <a:gd name="f791" fmla="*/ f627 1 f389"/>
                <a:gd name="f792" fmla="*/ f628 1 f389"/>
                <a:gd name="f793" fmla="*/ f629 1 f390"/>
                <a:gd name="f794" fmla="*/ f630 1 f389"/>
                <a:gd name="f795" fmla="*/ f631 1 f389"/>
                <a:gd name="f796" fmla="*/ f632 1 f390"/>
                <a:gd name="f797" fmla="*/ f633 1 f389"/>
                <a:gd name="f798" fmla="*/ f634 1 f390"/>
                <a:gd name="f799" fmla="*/ f635 1 f389"/>
                <a:gd name="f800" fmla="*/ f636 1 f390"/>
                <a:gd name="f801" fmla="*/ f637 1 f389"/>
                <a:gd name="f802" fmla="*/ f638 1 f389"/>
                <a:gd name="f803" fmla="*/ f639 1 f390"/>
                <a:gd name="f804" fmla="*/ f640 1 f389"/>
                <a:gd name="f805" fmla="*/ f641 1 f389"/>
                <a:gd name="f806" fmla="*/ f642 1 f389"/>
                <a:gd name="f807" fmla="*/ f643 1 f389"/>
                <a:gd name="f808" fmla="*/ f644 1 f390"/>
                <a:gd name="f809" fmla="*/ f645 1 f389"/>
                <a:gd name="f810" fmla="*/ f646 1 f390"/>
                <a:gd name="f811" fmla="*/ f647 1 f389"/>
                <a:gd name="f812" fmla="*/ f648 1 f390"/>
                <a:gd name="f813" fmla="*/ f649 1 f389"/>
                <a:gd name="f814" fmla="*/ f650 1 f390"/>
                <a:gd name="f815" fmla="*/ f651 1 f389"/>
                <a:gd name="f816" fmla="*/ f652 1 f390"/>
                <a:gd name="f817" fmla="*/ f653 1 f389"/>
                <a:gd name="f818" fmla="*/ f654 1 f389"/>
                <a:gd name="f819" fmla="*/ f655 1 f390"/>
                <a:gd name="f820" fmla="*/ f656 1 f389"/>
                <a:gd name="f821" fmla="*/ f657 1 f390"/>
                <a:gd name="f822" fmla="*/ f658 1 f389"/>
                <a:gd name="f823" fmla="*/ f659 1 f390"/>
                <a:gd name="f824" fmla="*/ f660 1 f389"/>
                <a:gd name="f825" fmla="*/ f661 1 f390"/>
                <a:gd name="f826" fmla="*/ f662 1 f389"/>
                <a:gd name="f827" fmla="*/ f663 1 f390"/>
                <a:gd name="f828" fmla="*/ f664 1 f389"/>
                <a:gd name="f829" fmla="*/ f665 1 f389"/>
                <a:gd name="f830" fmla="*/ f666 1 f389"/>
                <a:gd name="f831" fmla="*/ f667 1 f390"/>
                <a:gd name="f832" fmla="*/ f668 1 f389"/>
                <a:gd name="f833" fmla="*/ f669 1 f390"/>
                <a:gd name="f834" fmla="*/ f670 1 f389"/>
                <a:gd name="f835" fmla="*/ f671 1 f390"/>
                <a:gd name="f836" fmla="*/ f672 1 f389"/>
                <a:gd name="f837" fmla="*/ f673 1 f390"/>
                <a:gd name="f838" fmla="*/ f674 1 f389"/>
                <a:gd name="f839" fmla="*/ f675 1 f390"/>
                <a:gd name="f840" fmla="*/ f676 1 f389"/>
                <a:gd name="f841" fmla="*/ f677 1 f390"/>
                <a:gd name="f842" fmla="*/ f678 1 f389"/>
                <a:gd name="f843" fmla="*/ f679 1 f390"/>
                <a:gd name="f844" fmla="*/ f680 1 f389"/>
                <a:gd name="f845" fmla="*/ f681 1 f390"/>
                <a:gd name="f846" fmla="*/ f682 1 f389"/>
                <a:gd name="f847" fmla="*/ f683 1 f390"/>
                <a:gd name="f848" fmla="*/ f684 1 f389"/>
                <a:gd name="f849" fmla="*/ f685 1 f390"/>
                <a:gd name="f850" fmla="*/ f686 1 f389"/>
                <a:gd name="f851" fmla="*/ f687 1 f390"/>
                <a:gd name="f852" fmla="*/ f688 1 f389"/>
                <a:gd name="f853" fmla="*/ f689 1 f390"/>
                <a:gd name="f854" fmla="*/ f690 1 f389"/>
                <a:gd name="f855" fmla="*/ f691 1 f390"/>
                <a:gd name="f856" fmla="*/ f692 1 f389"/>
                <a:gd name="f857" fmla="*/ f693 1 f390"/>
                <a:gd name="f858" fmla="*/ f694 1 f389"/>
                <a:gd name="f859" fmla="*/ f695 1 f390"/>
                <a:gd name="f860" fmla="*/ f696 1 f389"/>
                <a:gd name="f861" fmla="*/ f697 1 f390"/>
                <a:gd name="f862" fmla="*/ f698 1 f389"/>
                <a:gd name="f863" fmla="*/ f699 1 f390"/>
                <a:gd name="f864" fmla="*/ f700 1 f389"/>
                <a:gd name="f865" fmla="*/ f701 1 f390"/>
                <a:gd name="f866" fmla="*/ f702 1 f389"/>
                <a:gd name="f867" fmla="*/ f703 1 f390"/>
                <a:gd name="f868" fmla="*/ f704 1 f389"/>
                <a:gd name="f869" fmla="*/ f705 1 f390"/>
                <a:gd name="f870" fmla="*/ f706 1 f389"/>
                <a:gd name="f871" fmla="*/ f707 1 f390"/>
                <a:gd name="f872" fmla="*/ f708 1 f389"/>
                <a:gd name="f873" fmla="*/ f709 1 f390"/>
                <a:gd name="f874" fmla="*/ f710 1 f389"/>
                <a:gd name="f875" fmla="*/ f711 1 f390"/>
                <a:gd name="f876" fmla="*/ f712 f380 1"/>
                <a:gd name="f877" fmla="*/ f713 f380 1"/>
                <a:gd name="f878" fmla="*/ f715 f381 1"/>
                <a:gd name="f879" fmla="*/ f714 f381 1"/>
                <a:gd name="f880" fmla="*/ f716 f380 1"/>
                <a:gd name="f881" fmla="*/ f717 f381 1"/>
                <a:gd name="f882" fmla="*/ f718 f380 1"/>
                <a:gd name="f883" fmla="*/ f719 f381 1"/>
                <a:gd name="f884" fmla="*/ f720 f380 1"/>
                <a:gd name="f885" fmla="*/ f721 f381 1"/>
                <a:gd name="f886" fmla="*/ f722 f380 1"/>
                <a:gd name="f887" fmla="*/ f723 f381 1"/>
                <a:gd name="f888" fmla="*/ f724 f380 1"/>
                <a:gd name="f889" fmla="*/ f725 f381 1"/>
                <a:gd name="f890" fmla="*/ f726 f380 1"/>
                <a:gd name="f891" fmla="*/ f727 f381 1"/>
                <a:gd name="f892" fmla="*/ f728 f380 1"/>
                <a:gd name="f893" fmla="*/ f729 f381 1"/>
                <a:gd name="f894" fmla="*/ f730 f380 1"/>
                <a:gd name="f895" fmla="*/ f731 f381 1"/>
                <a:gd name="f896" fmla="*/ f732 f380 1"/>
                <a:gd name="f897" fmla="*/ f733 f381 1"/>
                <a:gd name="f898" fmla="*/ f734 f380 1"/>
                <a:gd name="f899" fmla="*/ f735 f381 1"/>
                <a:gd name="f900" fmla="*/ f736 f381 1"/>
                <a:gd name="f901" fmla="*/ f737 f380 1"/>
                <a:gd name="f902" fmla="*/ f738 f381 1"/>
                <a:gd name="f903" fmla="*/ f739 f380 1"/>
                <a:gd name="f904" fmla="*/ f740 f381 1"/>
                <a:gd name="f905" fmla="*/ f741 f380 1"/>
                <a:gd name="f906" fmla="*/ f742 f381 1"/>
                <a:gd name="f907" fmla="*/ f743 f380 1"/>
                <a:gd name="f908" fmla="*/ f744 f381 1"/>
                <a:gd name="f909" fmla="*/ f745 f380 1"/>
                <a:gd name="f910" fmla="*/ f746 f381 1"/>
                <a:gd name="f911" fmla="*/ f747 f380 1"/>
                <a:gd name="f912" fmla="*/ f748 f381 1"/>
                <a:gd name="f913" fmla="*/ f749 f380 1"/>
                <a:gd name="f914" fmla="*/ f750 f381 1"/>
                <a:gd name="f915" fmla="*/ f751 f380 1"/>
                <a:gd name="f916" fmla="*/ f752 f381 1"/>
                <a:gd name="f917" fmla="*/ f753 f380 1"/>
                <a:gd name="f918" fmla="*/ f754 f381 1"/>
                <a:gd name="f919" fmla="*/ f755 f380 1"/>
                <a:gd name="f920" fmla="*/ f756 f381 1"/>
                <a:gd name="f921" fmla="*/ f757 f381 1"/>
                <a:gd name="f922" fmla="*/ f758 f380 1"/>
                <a:gd name="f923" fmla="*/ f759 f381 1"/>
                <a:gd name="f924" fmla="*/ f760 f380 1"/>
                <a:gd name="f925" fmla="*/ f761 f381 1"/>
                <a:gd name="f926" fmla="*/ f762 f380 1"/>
                <a:gd name="f927" fmla="*/ f763 f381 1"/>
                <a:gd name="f928" fmla="*/ f764 f380 1"/>
                <a:gd name="f929" fmla="*/ f765 f381 1"/>
                <a:gd name="f930" fmla="*/ f766 f380 1"/>
                <a:gd name="f931" fmla="*/ f767 f381 1"/>
                <a:gd name="f932" fmla="*/ f768 f380 1"/>
                <a:gd name="f933" fmla="*/ f769 f381 1"/>
                <a:gd name="f934" fmla="*/ f770 f380 1"/>
                <a:gd name="f935" fmla="*/ f771 f381 1"/>
                <a:gd name="f936" fmla="*/ f772 f380 1"/>
                <a:gd name="f937" fmla="*/ f773 f381 1"/>
                <a:gd name="f938" fmla="*/ f774 f380 1"/>
                <a:gd name="f939" fmla="*/ f775 f381 1"/>
                <a:gd name="f940" fmla="*/ f776 f380 1"/>
                <a:gd name="f941" fmla="*/ f777 f381 1"/>
                <a:gd name="f942" fmla="*/ f778 f380 1"/>
                <a:gd name="f943" fmla="*/ f779 f381 1"/>
                <a:gd name="f944" fmla="*/ f780 f380 1"/>
                <a:gd name="f945" fmla="*/ f781 f380 1"/>
                <a:gd name="f946" fmla="*/ f782 f381 1"/>
                <a:gd name="f947" fmla="*/ f783 f380 1"/>
                <a:gd name="f948" fmla="*/ f784 f380 1"/>
                <a:gd name="f949" fmla="*/ f785 f381 1"/>
                <a:gd name="f950" fmla="*/ f786 f380 1"/>
                <a:gd name="f951" fmla="*/ f787 f381 1"/>
                <a:gd name="f952" fmla="*/ f788 f380 1"/>
                <a:gd name="f953" fmla="*/ f789 f380 1"/>
                <a:gd name="f954" fmla="*/ f790 f380 1"/>
                <a:gd name="f955" fmla="*/ f791 f380 1"/>
                <a:gd name="f956" fmla="*/ f792 f380 1"/>
                <a:gd name="f957" fmla="*/ f793 f381 1"/>
                <a:gd name="f958" fmla="*/ f794 f380 1"/>
                <a:gd name="f959" fmla="*/ f795 f380 1"/>
                <a:gd name="f960" fmla="*/ f796 f381 1"/>
                <a:gd name="f961" fmla="*/ f797 f380 1"/>
                <a:gd name="f962" fmla="*/ f798 f381 1"/>
                <a:gd name="f963" fmla="*/ f799 f380 1"/>
                <a:gd name="f964" fmla="*/ f800 f381 1"/>
                <a:gd name="f965" fmla="*/ f801 f380 1"/>
                <a:gd name="f966" fmla="*/ f802 f380 1"/>
                <a:gd name="f967" fmla="*/ f803 f381 1"/>
                <a:gd name="f968" fmla="*/ f804 f380 1"/>
                <a:gd name="f969" fmla="*/ f805 f380 1"/>
                <a:gd name="f970" fmla="*/ f806 f380 1"/>
                <a:gd name="f971" fmla="*/ f807 f380 1"/>
                <a:gd name="f972" fmla="*/ f808 f381 1"/>
                <a:gd name="f973" fmla="*/ f809 f380 1"/>
                <a:gd name="f974" fmla="*/ f810 f381 1"/>
                <a:gd name="f975" fmla="*/ f811 f380 1"/>
                <a:gd name="f976" fmla="*/ f812 f381 1"/>
                <a:gd name="f977" fmla="*/ f813 f380 1"/>
                <a:gd name="f978" fmla="*/ f814 f381 1"/>
                <a:gd name="f979" fmla="*/ f815 f380 1"/>
                <a:gd name="f980" fmla="*/ f816 f381 1"/>
                <a:gd name="f981" fmla="*/ f817 f380 1"/>
                <a:gd name="f982" fmla="*/ f818 f380 1"/>
                <a:gd name="f983" fmla="*/ f819 f381 1"/>
                <a:gd name="f984" fmla="*/ f820 f380 1"/>
                <a:gd name="f985" fmla="*/ f821 f381 1"/>
                <a:gd name="f986" fmla="*/ f822 f380 1"/>
                <a:gd name="f987" fmla="*/ f823 f381 1"/>
                <a:gd name="f988" fmla="*/ f824 f380 1"/>
                <a:gd name="f989" fmla="*/ f825 f381 1"/>
                <a:gd name="f990" fmla="*/ f826 f380 1"/>
                <a:gd name="f991" fmla="*/ f827 f381 1"/>
                <a:gd name="f992" fmla="*/ f828 f380 1"/>
                <a:gd name="f993" fmla="*/ f829 f380 1"/>
                <a:gd name="f994" fmla="*/ f830 f380 1"/>
                <a:gd name="f995" fmla="*/ f831 f381 1"/>
                <a:gd name="f996" fmla="*/ f832 f380 1"/>
                <a:gd name="f997" fmla="*/ f833 f381 1"/>
                <a:gd name="f998" fmla="*/ f834 f380 1"/>
                <a:gd name="f999" fmla="*/ f835 f381 1"/>
                <a:gd name="f1000" fmla="*/ f836 f380 1"/>
                <a:gd name="f1001" fmla="*/ f837 f381 1"/>
                <a:gd name="f1002" fmla="*/ f838 f380 1"/>
                <a:gd name="f1003" fmla="*/ f839 f381 1"/>
                <a:gd name="f1004" fmla="*/ f840 f380 1"/>
                <a:gd name="f1005" fmla="*/ f841 f381 1"/>
                <a:gd name="f1006" fmla="*/ f842 f380 1"/>
                <a:gd name="f1007" fmla="*/ f843 f381 1"/>
                <a:gd name="f1008" fmla="*/ f844 f380 1"/>
                <a:gd name="f1009" fmla="*/ f845 f381 1"/>
                <a:gd name="f1010" fmla="*/ f846 f380 1"/>
                <a:gd name="f1011" fmla="*/ f847 f381 1"/>
                <a:gd name="f1012" fmla="*/ f848 f380 1"/>
                <a:gd name="f1013" fmla="*/ f849 f381 1"/>
                <a:gd name="f1014" fmla="*/ f850 f380 1"/>
                <a:gd name="f1015" fmla="*/ f851 f381 1"/>
                <a:gd name="f1016" fmla="*/ f852 f380 1"/>
                <a:gd name="f1017" fmla="*/ f853 f381 1"/>
                <a:gd name="f1018" fmla="*/ f854 f380 1"/>
                <a:gd name="f1019" fmla="*/ f855 f381 1"/>
                <a:gd name="f1020" fmla="*/ f856 f380 1"/>
                <a:gd name="f1021" fmla="*/ f857 f381 1"/>
                <a:gd name="f1022" fmla="*/ f858 f380 1"/>
                <a:gd name="f1023" fmla="*/ f859 f381 1"/>
                <a:gd name="f1024" fmla="*/ f860 f380 1"/>
                <a:gd name="f1025" fmla="*/ f861 f381 1"/>
                <a:gd name="f1026" fmla="*/ f862 f380 1"/>
                <a:gd name="f1027" fmla="*/ f863 f381 1"/>
                <a:gd name="f1028" fmla="*/ f864 f380 1"/>
                <a:gd name="f1029" fmla="*/ f865 f381 1"/>
                <a:gd name="f1030" fmla="*/ f866 f380 1"/>
                <a:gd name="f1031" fmla="*/ f867 f381 1"/>
                <a:gd name="f1032" fmla="*/ f868 f380 1"/>
                <a:gd name="f1033" fmla="*/ f869 f381 1"/>
                <a:gd name="f1034" fmla="*/ f870 f380 1"/>
                <a:gd name="f1035" fmla="*/ f871 f381 1"/>
                <a:gd name="f1036" fmla="*/ f872 f380 1"/>
                <a:gd name="f1037" fmla="*/ f873 f381 1"/>
                <a:gd name="f1038" fmla="*/ f874 f380 1"/>
                <a:gd name="f1039" fmla="*/ f875 f3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51">
                  <a:pos x="f880" y="f881"/>
                </a:cxn>
                <a:cxn ang="f551">
                  <a:pos x="f882" y="f883"/>
                </a:cxn>
                <a:cxn ang="f551">
                  <a:pos x="f884" y="f885"/>
                </a:cxn>
                <a:cxn ang="f551">
                  <a:pos x="f886" y="f887"/>
                </a:cxn>
                <a:cxn ang="f551">
                  <a:pos x="f888" y="f889"/>
                </a:cxn>
                <a:cxn ang="f551">
                  <a:pos x="f890" y="f891"/>
                </a:cxn>
                <a:cxn ang="f551">
                  <a:pos x="f892" y="f893"/>
                </a:cxn>
                <a:cxn ang="f551">
                  <a:pos x="f894" y="f895"/>
                </a:cxn>
                <a:cxn ang="f551">
                  <a:pos x="f896" y="f897"/>
                </a:cxn>
                <a:cxn ang="f551">
                  <a:pos x="f898" y="f899"/>
                </a:cxn>
                <a:cxn ang="f551">
                  <a:pos x="f898" y="f900"/>
                </a:cxn>
                <a:cxn ang="f551">
                  <a:pos x="f901" y="f902"/>
                </a:cxn>
                <a:cxn ang="f551">
                  <a:pos x="f903" y="f904"/>
                </a:cxn>
                <a:cxn ang="f551">
                  <a:pos x="f905" y="f906"/>
                </a:cxn>
                <a:cxn ang="f551">
                  <a:pos x="f907" y="f908"/>
                </a:cxn>
                <a:cxn ang="f551">
                  <a:pos x="f909" y="f910"/>
                </a:cxn>
                <a:cxn ang="f551">
                  <a:pos x="f911" y="f912"/>
                </a:cxn>
                <a:cxn ang="f551">
                  <a:pos x="f880" y="f881"/>
                </a:cxn>
                <a:cxn ang="f551">
                  <a:pos x="f913" y="f914"/>
                </a:cxn>
                <a:cxn ang="f551">
                  <a:pos x="f915" y="f916"/>
                </a:cxn>
                <a:cxn ang="f551">
                  <a:pos x="f917" y="f918"/>
                </a:cxn>
                <a:cxn ang="f551">
                  <a:pos x="f919" y="f920"/>
                </a:cxn>
                <a:cxn ang="f551">
                  <a:pos x="f915" y="f921"/>
                </a:cxn>
                <a:cxn ang="f551">
                  <a:pos x="f922" y="f923"/>
                </a:cxn>
                <a:cxn ang="f551">
                  <a:pos x="f913" y="f914"/>
                </a:cxn>
                <a:cxn ang="f551">
                  <a:pos x="f924" y="f925"/>
                </a:cxn>
                <a:cxn ang="f551">
                  <a:pos x="f926" y="f927"/>
                </a:cxn>
                <a:cxn ang="f551">
                  <a:pos x="f928" y="f929"/>
                </a:cxn>
                <a:cxn ang="f551">
                  <a:pos x="f930" y="f931"/>
                </a:cxn>
                <a:cxn ang="f551">
                  <a:pos x="f924" y="f925"/>
                </a:cxn>
                <a:cxn ang="f551">
                  <a:pos x="f932" y="f933"/>
                </a:cxn>
                <a:cxn ang="f551">
                  <a:pos x="f934" y="f935"/>
                </a:cxn>
                <a:cxn ang="f551">
                  <a:pos x="f936" y="f937"/>
                </a:cxn>
                <a:cxn ang="f551">
                  <a:pos x="f938" y="f939"/>
                </a:cxn>
                <a:cxn ang="f551">
                  <a:pos x="f940" y="f941"/>
                </a:cxn>
                <a:cxn ang="f551">
                  <a:pos x="f942" y="f943"/>
                </a:cxn>
                <a:cxn ang="f551">
                  <a:pos x="f932" y="f933"/>
                </a:cxn>
                <a:cxn ang="f551">
                  <a:pos x="f944" y="f908"/>
                </a:cxn>
                <a:cxn ang="f551">
                  <a:pos x="f945" y="f946"/>
                </a:cxn>
                <a:cxn ang="f551">
                  <a:pos x="f947" y="f939"/>
                </a:cxn>
                <a:cxn ang="f551">
                  <a:pos x="f948" y="f949"/>
                </a:cxn>
                <a:cxn ang="f551">
                  <a:pos x="f944" y="f908"/>
                </a:cxn>
                <a:cxn ang="f551">
                  <a:pos x="f950" y="f951"/>
                </a:cxn>
                <a:cxn ang="f551">
                  <a:pos x="f952" y="f908"/>
                </a:cxn>
                <a:cxn ang="f551">
                  <a:pos x="f953" y="f941"/>
                </a:cxn>
                <a:cxn ang="f551">
                  <a:pos x="f954" y="f918"/>
                </a:cxn>
                <a:cxn ang="f551">
                  <a:pos x="f955" y="f923"/>
                </a:cxn>
                <a:cxn ang="f551">
                  <a:pos x="f956" y="f957"/>
                </a:cxn>
                <a:cxn ang="f551">
                  <a:pos x="f950" y="f951"/>
                </a:cxn>
                <a:cxn ang="f551">
                  <a:pos x="f958" y="f935"/>
                </a:cxn>
                <a:cxn ang="f551">
                  <a:pos x="f959" y="f937"/>
                </a:cxn>
                <a:cxn ang="f551">
                  <a:pos x="f890" y="f960"/>
                </a:cxn>
                <a:cxn ang="f551">
                  <a:pos x="f961" y="f962"/>
                </a:cxn>
                <a:cxn ang="f551">
                  <a:pos x="f963" y="f964"/>
                </a:cxn>
                <a:cxn ang="f551">
                  <a:pos x="f965" y="f941"/>
                </a:cxn>
                <a:cxn ang="f551">
                  <a:pos x="f958" y="f935"/>
                </a:cxn>
                <a:cxn ang="f551">
                  <a:pos x="f966" y="f967"/>
                </a:cxn>
                <a:cxn ang="f551">
                  <a:pos x="f968" y="f957"/>
                </a:cxn>
                <a:cxn ang="f551">
                  <a:pos x="f969" y="f923"/>
                </a:cxn>
                <a:cxn ang="f551">
                  <a:pos x="f970" y="f893"/>
                </a:cxn>
                <a:cxn ang="f551">
                  <a:pos x="f971" y="f972"/>
                </a:cxn>
                <a:cxn ang="f551">
                  <a:pos x="f966" y="f967"/>
                </a:cxn>
                <a:cxn ang="f551">
                  <a:pos x="f973" y="f974"/>
                </a:cxn>
                <a:cxn ang="f551">
                  <a:pos x="f975" y="f976"/>
                </a:cxn>
                <a:cxn ang="f551">
                  <a:pos x="f977" y="f978"/>
                </a:cxn>
                <a:cxn ang="f551">
                  <a:pos x="f979" y="f980"/>
                </a:cxn>
                <a:cxn ang="f551">
                  <a:pos x="f973" y="f974"/>
                </a:cxn>
                <a:cxn ang="f551">
                  <a:pos x="f981" y="f972"/>
                </a:cxn>
                <a:cxn ang="f551">
                  <a:pos x="f982" y="f983"/>
                </a:cxn>
                <a:cxn ang="f551">
                  <a:pos x="f984" y="f985"/>
                </a:cxn>
                <a:cxn ang="f551">
                  <a:pos x="f986" y="f987"/>
                </a:cxn>
                <a:cxn ang="f551">
                  <a:pos x="f988" y="f989"/>
                </a:cxn>
                <a:cxn ang="f551">
                  <a:pos x="f981" y="f972"/>
                </a:cxn>
                <a:cxn ang="f551">
                  <a:pos x="f990" y="f991"/>
                </a:cxn>
                <a:cxn ang="f551">
                  <a:pos x="f992" y="f897"/>
                </a:cxn>
                <a:cxn ang="f551">
                  <a:pos x="f993" y="f912"/>
                </a:cxn>
                <a:cxn ang="f551">
                  <a:pos x="f994" y="f995"/>
                </a:cxn>
                <a:cxn ang="f551">
                  <a:pos x="f996" y="f997"/>
                </a:cxn>
                <a:cxn ang="f551">
                  <a:pos x="f998" y="f999"/>
                </a:cxn>
                <a:cxn ang="f551">
                  <a:pos x="f990" y="f991"/>
                </a:cxn>
                <a:cxn ang="f551">
                  <a:pos x="f1000" y="f1001"/>
                </a:cxn>
                <a:cxn ang="f551">
                  <a:pos x="f1002" y="f1003"/>
                </a:cxn>
                <a:cxn ang="f551">
                  <a:pos x="f1004" y="f1005"/>
                </a:cxn>
                <a:cxn ang="f551">
                  <a:pos x="f1006" y="f1007"/>
                </a:cxn>
                <a:cxn ang="f551">
                  <a:pos x="f1008" y="f1009"/>
                </a:cxn>
                <a:cxn ang="f551">
                  <a:pos x="f1000" y="f1001"/>
                </a:cxn>
                <a:cxn ang="f551">
                  <a:pos x="f1010" y="f1011"/>
                </a:cxn>
                <a:cxn ang="f551">
                  <a:pos x="f1012" y="f1013"/>
                </a:cxn>
                <a:cxn ang="f551">
                  <a:pos x="f1014" y="f1015"/>
                </a:cxn>
                <a:cxn ang="f551">
                  <a:pos x="f1016" y="f1017"/>
                </a:cxn>
                <a:cxn ang="f551">
                  <a:pos x="f1018" y="f1019"/>
                </a:cxn>
                <a:cxn ang="f551">
                  <a:pos x="f1020" y="f1021"/>
                </a:cxn>
                <a:cxn ang="f551">
                  <a:pos x="f1010" y="f1011"/>
                </a:cxn>
                <a:cxn ang="f551">
                  <a:pos x="f1022" y="f1023"/>
                </a:cxn>
                <a:cxn ang="f551">
                  <a:pos x="f1024" y="f1025"/>
                </a:cxn>
                <a:cxn ang="f551">
                  <a:pos x="f1026" y="f1027"/>
                </a:cxn>
                <a:cxn ang="f551">
                  <a:pos x="f1028" y="f1029"/>
                </a:cxn>
                <a:cxn ang="f551">
                  <a:pos x="f1030" y="f1031"/>
                </a:cxn>
                <a:cxn ang="f551">
                  <a:pos x="f1022" y="f1023"/>
                </a:cxn>
                <a:cxn ang="f551">
                  <a:pos x="f1032" y="f1033"/>
                </a:cxn>
                <a:cxn ang="f551">
                  <a:pos x="f1034" y="f1035"/>
                </a:cxn>
                <a:cxn ang="f551">
                  <a:pos x="f1036" y="f1037"/>
                </a:cxn>
                <a:cxn ang="f551">
                  <a:pos x="f1038" y="f1039"/>
                </a:cxn>
                <a:cxn ang="f551">
                  <a:pos x="f1032" y="f1033"/>
                </a:cxn>
              </a:cxnLst>
              <a:rect l="f876" t="f879" r="f877" b="f878"/>
              <a:pathLst>
                <a:path w="481130" h="302411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5"/>
                  </a:cubicBezTo>
                  <a:cubicBezTo>
                    <a:pt x="f21" y="f22"/>
                    <a:pt x="f23" y="f24"/>
                    <a:pt x="f25" y="f26"/>
                  </a:cubicBezTo>
                  <a:cubicBezTo>
                    <a:pt x="f8" y="f27"/>
                    <a:pt x="f28" y="f29"/>
                    <a:pt x="f30" y="f31"/>
                  </a:cubicBezTo>
                  <a:cubicBezTo>
                    <a:pt x="f32" y="f33"/>
                    <a:pt x="f34" y="f35"/>
                    <a:pt x="f36" y="f37"/>
                  </a:cubicBezTo>
                  <a:cubicBezTo>
                    <a:pt x="f38" y="f39"/>
                    <a:pt x="f40" y="f41"/>
                    <a:pt x="f42" y="f43"/>
                  </a:cubicBezTo>
                  <a:cubicBezTo>
                    <a:pt x="f44" y="f45"/>
                    <a:pt x="f46" y="f47"/>
                    <a:pt x="f48" y="f49"/>
                  </a:cubicBezTo>
                  <a:cubicBezTo>
                    <a:pt x="f50" y="f51"/>
                    <a:pt x="f52" y="f53"/>
                    <a:pt x="f54" y="f55"/>
                  </a:cubicBezTo>
                  <a:cubicBezTo>
                    <a:pt x="f54" y="f56"/>
                    <a:pt x="f5" y="f57"/>
                    <a:pt x="f5" y="f58"/>
                  </a:cubicBezTo>
                  <a:cubicBezTo>
                    <a:pt x="f5" y="f59"/>
                    <a:pt x="f5" y="f57"/>
                    <a:pt x="f5" y="f57"/>
                  </a:cubicBezTo>
                  <a:cubicBezTo>
                    <a:pt x="f60" y="f51"/>
                    <a:pt x="f61" y="f62"/>
                    <a:pt x="f63" y="f64"/>
                  </a:cubicBezTo>
                  <a:cubicBezTo>
                    <a:pt x="f65" y="f45"/>
                    <a:pt x="f66" y="f67"/>
                    <a:pt x="f68" y="f69"/>
                  </a:cubicBezTo>
                  <a:cubicBezTo>
                    <a:pt x="f70" y="f71"/>
                    <a:pt x="f44" y="f72"/>
                    <a:pt x="f73" y="f74"/>
                  </a:cubicBezTo>
                  <a:cubicBezTo>
                    <a:pt x="f75" y="f76"/>
                    <a:pt x="f77" y="f78"/>
                    <a:pt x="f79" y="f80"/>
                  </a:cubicBezTo>
                  <a:cubicBezTo>
                    <a:pt x="f81" y="f82"/>
                    <a:pt x="f83" y="f84"/>
                    <a:pt x="f85" y="f86"/>
                  </a:cubicBezTo>
                  <a:cubicBezTo>
                    <a:pt x="f87" y="f88"/>
                    <a:pt x="f89" y="f90"/>
                    <a:pt x="f91" y="f92"/>
                  </a:cubicBezTo>
                  <a:cubicBezTo>
                    <a:pt x="f16" y="f93"/>
                    <a:pt x="f94" y="f95"/>
                    <a:pt x="f8" y="f9"/>
                  </a:cubicBezTo>
                  <a:close/>
                  <a:moveTo>
                    <a:pt x="f96" y="f41"/>
                  </a:moveTo>
                  <a:cubicBezTo>
                    <a:pt x="f97" y="f98"/>
                    <a:pt x="f99" y="f98"/>
                    <a:pt x="f100" y="f88"/>
                  </a:cubicBezTo>
                  <a:cubicBezTo>
                    <a:pt x="f101" y="f76"/>
                    <a:pt x="f102" y="f103"/>
                    <a:pt x="f104" y="f105"/>
                  </a:cubicBezTo>
                  <a:cubicBezTo>
                    <a:pt x="f106" y="f74"/>
                    <a:pt x="f75" y="f107"/>
                    <a:pt x="f106" y="f108"/>
                  </a:cubicBezTo>
                  <a:cubicBezTo>
                    <a:pt x="f104" y="f109"/>
                    <a:pt x="f101" y="f110"/>
                    <a:pt x="f100" y="f71"/>
                  </a:cubicBezTo>
                  <a:cubicBezTo>
                    <a:pt x="f99" y="f108"/>
                    <a:pt x="f111" y="f112"/>
                    <a:pt x="f97" y="f113"/>
                  </a:cubicBezTo>
                  <a:cubicBezTo>
                    <a:pt x="f114" y="f115"/>
                    <a:pt x="f116" y="f117"/>
                    <a:pt x="f96" y="f41"/>
                  </a:cubicBezTo>
                  <a:close/>
                  <a:moveTo>
                    <a:pt x="f118" y="f119"/>
                  </a:moveTo>
                  <a:cubicBezTo>
                    <a:pt x="f120" y="f121"/>
                    <a:pt x="f122" y="f123"/>
                    <a:pt x="f124" y="f121"/>
                  </a:cubicBezTo>
                  <a:cubicBezTo>
                    <a:pt x="f125" y="f126"/>
                    <a:pt x="f127" y="f128"/>
                    <a:pt x="f127" y="f117"/>
                  </a:cubicBezTo>
                  <a:cubicBezTo>
                    <a:pt x="f127" y="f129"/>
                    <a:pt x="f130" y="f74"/>
                    <a:pt x="f131" y="f132"/>
                  </a:cubicBezTo>
                  <a:cubicBezTo>
                    <a:pt x="f133" y="f134"/>
                    <a:pt x="f135" y="f136"/>
                    <a:pt x="f118" y="f119"/>
                  </a:cubicBezTo>
                  <a:close/>
                  <a:moveTo>
                    <a:pt x="f137" y="f138"/>
                  </a:moveTo>
                  <a:cubicBezTo>
                    <a:pt x="f139" y="f140"/>
                    <a:pt x="f141" y="f119"/>
                    <a:pt x="f142" y="f78"/>
                  </a:cubicBezTo>
                  <a:cubicBezTo>
                    <a:pt x="f143" y="f144"/>
                    <a:pt x="f145" y="f88"/>
                    <a:pt x="f146" y="f134"/>
                  </a:cubicBezTo>
                  <a:cubicBezTo>
                    <a:pt x="f142" y="f132"/>
                    <a:pt x="f137" y="f115"/>
                    <a:pt x="f147" y="f103"/>
                  </a:cubicBezTo>
                  <a:cubicBezTo>
                    <a:pt x="f148" y="f134"/>
                    <a:pt x="f149" y="f88"/>
                    <a:pt x="f150" y="f144"/>
                  </a:cubicBezTo>
                  <a:cubicBezTo>
                    <a:pt x="f151" y="f78"/>
                    <a:pt x="f152" y="f119"/>
                    <a:pt x="f152" y="f140"/>
                  </a:cubicBezTo>
                  <a:cubicBezTo>
                    <a:pt x="f152" y="f153"/>
                    <a:pt x="f154" y="f84"/>
                    <a:pt x="f137" y="f138"/>
                  </a:cubicBezTo>
                  <a:close/>
                  <a:moveTo>
                    <a:pt x="f155" y="f80"/>
                  </a:moveTo>
                  <a:cubicBezTo>
                    <a:pt x="f156" y="f126"/>
                    <a:pt x="f157" y="f144"/>
                    <a:pt x="f158" y="f159"/>
                  </a:cubicBezTo>
                  <a:cubicBezTo>
                    <a:pt x="f160" y="f115"/>
                    <a:pt x="f161" y="f129"/>
                    <a:pt x="f162" y="f103"/>
                  </a:cubicBezTo>
                  <a:cubicBezTo>
                    <a:pt x="f163" y="f164"/>
                    <a:pt x="f165" y="f166"/>
                    <a:pt x="f167" y="f168"/>
                  </a:cubicBezTo>
                  <a:cubicBezTo>
                    <a:pt x="f169" y="f170"/>
                    <a:pt x="f161" y="f171"/>
                    <a:pt x="f155" y="f80"/>
                  </a:cubicBezTo>
                  <a:close/>
                  <a:moveTo>
                    <a:pt x="f172" y="f173"/>
                  </a:moveTo>
                  <a:cubicBezTo>
                    <a:pt x="f174" y="f80"/>
                    <a:pt x="f175" y="f176"/>
                    <a:pt x="f177" y="f80"/>
                  </a:cubicBezTo>
                  <a:cubicBezTo>
                    <a:pt x="f178" y="f86"/>
                    <a:pt x="f179" y="f180"/>
                    <a:pt x="f181" y="f144"/>
                  </a:cubicBezTo>
                  <a:cubicBezTo>
                    <a:pt x="f182" y="f164"/>
                    <a:pt x="f183" y="f184"/>
                    <a:pt x="f185" y="f105"/>
                  </a:cubicBezTo>
                  <a:cubicBezTo>
                    <a:pt x="f182" y="f186"/>
                    <a:pt x="f83" y="f187"/>
                    <a:pt x="f188" y="f113"/>
                  </a:cubicBezTo>
                  <a:cubicBezTo>
                    <a:pt x="f189" y="f115"/>
                    <a:pt x="f190" y="f184"/>
                    <a:pt x="f191" y="f164"/>
                  </a:cubicBezTo>
                  <a:cubicBezTo>
                    <a:pt x="f174" y="f144"/>
                    <a:pt x="f192" y="f78"/>
                    <a:pt x="f172" y="f173"/>
                  </a:cubicBezTo>
                  <a:close/>
                  <a:moveTo>
                    <a:pt x="f193" y="f78"/>
                  </a:moveTo>
                  <a:cubicBezTo>
                    <a:pt x="f194" y="f195"/>
                    <a:pt x="f196" y="f88"/>
                    <a:pt x="f197" y="f134"/>
                  </a:cubicBezTo>
                  <a:cubicBezTo>
                    <a:pt x="f198" y="f132"/>
                    <a:pt x="f36" y="f129"/>
                    <a:pt x="f36" y="f107"/>
                  </a:cubicBezTo>
                  <a:cubicBezTo>
                    <a:pt x="f36" y="f199"/>
                    <a:pt x="f200" y="f110"/>
                    <a:pt x="f201" y="f202"/>
                  </a:cubicBezTo>
                  <a:cubicBezTo>
                    <a:pt x="f203" y="f112"/>
                    <a:pt x="f204" y="f74"/>
                    <a:pt x="f205" y="f115"/>
                  </a:cubicBezTo>
                  <a:cubicBezTo>
                    <a:pt x="f206" y="f184"/>
                    <a:pt x="f207" y="f164"/>
                    <a:pt x="f208" y="f144"/>
                  </a:cubicBezTo>
                  <a:cubicBezTo>
                    <a:pt x="f209" y="f180"/>
                    <a:pt x="f203" y="f119"/>
                    <a:pt x="f193" y="f78"/>
                  </a:cubicBezTo>
                  <a:close/>
                  <a:moveTo>
                    <a:pt x="f210" y="f76"/>
                  </a:moveTo>
                  <a:cubicBezTo>
                    <a:pt x="f211" y="f212"/>
                    <a:pt x="f213" y="f212"/>
                    <a:pt x="f214" y="f164"/>
                  </a:cubicBezTo>
                  <a:cubicBezTo>
                    <a:pt x="f215" y="f134"/>
                    <a:pt x="f215" y="f132"/>
                    <a:pt x="f216" y="f113"/>
                  </a:cubicBezTo>
                  <a:cubicBezTo>
                    <a:pt x="f217" y="f112"/>
                    <a:pt x="f218" y="f199"/>
                    <a:pt x="f218" y="f43"/>
                  </a:cubicBezTo>
                  <a:cubicBezTo>
                    <a:pt x="f218" y="f219"/>
                    <a:pt x="f220" y="f221"/>
                    <a:pt x="f222" y="f67"/>
                  </a:cubicBezTo>
                  <a:cubicBezTo>
                    <a:pt x="f223" y="f71"/>
                    <a:pt x="f224" y="f105"/>
                    <a:pt x="f210" y="f76"/>
                  </a:cubicBezTo>
                  <a:close/>
                  <a:moveTo>
                    <a:pt x="f225" y="f186"/>
                  </a:moveTo>
                  <a:cubicBezTo>
                    <a:pt x="f226" y="f202"/>
                    <a:pt x="f227" y="f228"/>
                    <a:pt x="f229" y="f230"/>
                  </a:cubicBezTo>
                  <a:cubicBezTo>
                    <a:pt x="f231" y="f232"/>
                    <a:pt x="f233" y="f62"/>
                    <a:pt x="f234" y="f235"/>
                  </a:cubicBezTo>
                  <a:cubicBezTo>
                    <a:pt x="f236" y="f237"/>
                    <a:pt x="f238" y="f239"/>
                    <a:pt x="f240" y="f72"/>
                  </a:cubicBezTo>
                  <a:cubicBezTo>
                    <a:pt x="f241" y="f113"/>
                    <a:pt x="f242" y="f105"/>
                    <a:pt x="f225" y="f186"/>
                  </a:cubicBezTo>
                  <a:close/>
                  <a:moveTo>
                    <a:pt x="f243" y="f67"/>
                  </a:moveTo>
                  <a:cubicBezTo>
                    <a:pt x="f244" y="f219"/>
                    <a:pt x="f245" y="f246"/>
                    <a:pt x="f247" y="f47"/>
                  </a:cubicBezTo>
                  <a:cubicBezTo>
                    <a:pt x="f248" y="f35"/>
                    <a:pt x="f249" y="f250"/>
                    <a:pt x="f251" y="f252"/>
                  </a:cubicBezTo>
                  <a:cubicBezTo>
                    <a:pt x="f253" y="f254"/>
                    <a:pt x="f255" y="f256"/>
                    <a:pt x="f257" y="f258"/>
                  </a:cubicBezTo>
                  <a:cubicBezTo>
                    <a:pt x="f259" y="f260"/>
                    <a:pt x="f261" y="f262"/>
                    <a:pt x="f263" y="f221"/>
                  </a:cubicBezTo>
                  <a:cubicBezTo>
                    <a:pt x="f263" y="f90"/>
                    <a:pt x="f264" y="f69"/>
                    <a:pt x="f243" y="f67"/>
                  </a:cubicBezTo>
                  <a:close/>
                  <a:moveTo>
                    <a:pt x="f265" y="f250"/>
                  </a:moveTo>
                  <a:cubicBezTo>
                    <a:pt x="f266" y="f267"/>
                    <a:pt x="f268" y="f269"/>
                    <a:pt x="f270" y="f55"/>
                  </a:cubicBezTo>
                  <a:cubicBezTo>
                    <a:pt x="f271" y="f58"/>
                    <a:pt x="f272" y="f273"/>
                    <a:pt x="f274" y="f92"/>
                  </a:cubicBezTo>
                  <a:cubicBezTo>
                    <a:pt x="f271" y="f275"/>
                    <a:pt x="f276" y="f277"/>
                    <a:pt x="f278" y="f279"/>
                  </a:cubicBezTo>
                  <a:cubicBezTo>
                    <a:pt x="f280" y="f281"/>
                    <a:pt x="f89" y="f33"/>
                    <a:pt x="f282" y="f283"/>
                  </a:cubicBezTo>
                  <a:cubicBezTo>
                    <a:pt x="f284" y="f57"/>
                    <a:pt x="f285" y="f286"/>
                    <a:pt x="f287" y="f254"/>
                  </a:cubicBezTo>
                  <a:cubicBezTo>
                    <a:pt x="f288" y="f267"/>
                    <a:pt x="f284" y="f62"/>
                    <a:pt x="f265" y="f250"/>
                  </a:cubicBezTo>
                  <a:close/>
                  <a:moveTo>
                    <a:pt x="f289" y="f290"/>
                  </a:moveTo>
                  <a:cubicBezTo>
                    <a:pt x="f291" y="f33"/>
                    <a:pt x="f292" y="f293"/>
                    <a:pt x="f294" y="f33"/>
                  </a:cubicBezTo>
                  <a:cubicBezTo>
                    <a:pt x="f295" y="f296"/>
                    <a:pt x="f297" y="f281"/>
                    <a:pt x="f298" y="f277"/>
                  </a:cubicBezTo>
                  <a:cubicBezTo>
                    <a:pt x="f299" y="f300"/>
                    <a:pt x="f301" y="f302"/>
                    <a:pt x="f303" y="f304"/>
                  </a:cubicBezTo>
                  <a:cubicBezTo>
                    <a:pt x="f305" y="f306"/>
                    <a:pt x="f307" y="f308"/>
                    <a:pt x="f297" y="f309"/>
                  </a:cubicBezTo>
                  <a:cubicBezTo>
                    <a:pt x="f310" y="f311"/>
                    <a:pt x="f312" y="f313"/>
                    <a:pt x="f289" y="f290"/>
                  </a:cubicBezTo>
                  <a:close/>
                  <a:moveTo>
                    <a:pt x="f314" y="f315"/>
                  </a:moveTo>
                  <a:cubicBezTo>
                    <a:pt x="f316" y="f93"/>
                    <a:pt x="f317" y="f318"/>
                    <a:pt x="f319" y="f320"/>
                  </a:cubicBezTo>
                  <a:cubicBezTo>
                    <a:pt x="f321" y="f322"/>
                    <a:pt x="f312" y="f323"/>
                    <a:pt x="f324" y="f325"/>
                  </a:cubicBezTo>
                  <a:cubicBezTo>
                    <a:pt x="f324" y="f326"/>
                    <a:pt x="f327" y="f328"/>
                    <a:pt x="f317" y="f329"/>
                  </a:cubicBezTo>
                  <a:cubicBezTo>
                    <a:pt x="f330" y="f331"/>
                    <a:pt x="f332" y="f333"/>
                    <a:pt x="f334" y="f335"/>
                  </a:cubicBezTo>
                  <a:cubicBezTo>
                    <a:pt x="f20" y="f336"/>
                    <a:pt x="f337" y="f338"/>
                    <a:pt x="f339" y="f340"/>
                  </a:cubicBezTo>
                  <a:cubicBezTo>
                    <a:pt x="f341" y="f93"/>
                    <a:pt x="f21" y="f309"/>
                    <a:pt x="f314" y="f315"/>
                  </a:cubicBezTo>
                  <a:close/>
                  <a:moveTo>
                    <a:pt x="f342" y="f343"/>
                  </a:moveTo>
                  <a:cubicBezTo>
                    <a:pt x="f344" y="f345"/>
                    <a:pt x="f23" y="f346"/>
                    <a:pt x="f347" y="f348"/>
                  </a:cubicBezTo>
                  <a:cubicBezTo>
                    <a:pt x="f334" y="f349"/>
                    <a:pt x="f337" y="f350"/>
                    <a:pt x="f351" y="f352"/>
                  </a:cubicBezTo>
                  <a:cubicBezTo>
                    <a:pt x="f353" y="f349"/>
                    <a:pt x="f342" y="f354"/>
                    <a:pt x="f16" y="f355"/>
                  </a:cubicBezTo>
                  <a:cubicBezTo>
                    <a:pt x="f356" y="f29"/>
                    <a:pt x="f12" y="f357"/>
                    <a:pt x="f12" y="f358"/>
                  </a:cubicBezTo>
                  <a:cubicBezTo>
                    <a:pt x="f12" y="f359"/>
                    <a:pt x="f360" y="f361"/>
                    <a:pt x="f342" y="f343"/>
                  </a:cubicBezTo>
                  <a:close/>
                  <a:moveTo>
                    <a:pt x="f10" y="f362"/>
                  </a:moveTo>
                  <a:cubicBezTo>
                    <a:pt x="f356" y="f363"/>
                    <a:pt x="f364" y="f365"/>
                    <a:pt x="f353" y="f366"/>
                  </a:cubicBezTo>
                  <a:cubicBezTo>
                    <a:pt x="f351" y="f367"/>
                    <a:pt x="f364" y="f368"/>
                    <a:pt x="f356" y="f369"/>
                  </a:cubicBezTo>
                  <a:cubicBezTo>
                    <a:pt x="f370" y="f371"/>
                    <a:pt x="f372" y="f373"/>
                    <a:pt x="f372" y="f374"/>
                  </a:cubicBezTo>
                  <a:cubicBezTo>
                    <a:pt x="f375" y="f376"/>
                    <a:pt x="f377" y="f378"/>
                    <a:pt x="f10" y="f362"/>
                  </a:cubicBezTo>
                  <a:close/>
                </a:path>
              </a:pathLst>
            </a:custGeom>
            <a:solidFill>
              <a:srgbClr val="F52960"/>
            </a:solidFill>
            <a:ln cap="rnd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sp>
          <p:nvSpPr>
            <p:cNvPr id="12" name="Freeform 51">
              <a:extLst>
                <a:ext uri="{FF2B5EF4-FFF2-40B4-BE49-F238E27FC236}">
                  <a16:creationId xmlns:a16="http://schemas.microsoft.com/office/drawing/2014/main" id="{5666B903-73EC-4AC4-90D6-4B0BB3114A78}"/>
                </a:ext>
              </a:extLst>
            </p:cNvPr>
            <p:cNvSpPr/>
            <p:nvPr/>
          </p:nvSpPr>
          <p:spPr>
            <a:xfrm rot="1709420">
              <a:off x="569515" y="1613073"/>
              <a:ext cx="590821" cy="3822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23723"/>
                <a:gd name="f7" fmla="val 274114"/>
                <a:gd name="f8" fmla="val 44040"/>
                <a:gd name="f9" fmla="val 264317"/>
                <a:gd name="f10" fmla="val 104047"/>
                <a:gd name="f11" fmla="val 287103"/>
                <a:gd name="f12" fmla="val 175485"/>
                <a:gd name="f13" fmla="val 265267"/>
                <a:gd name="f14" fmla="val 234540"/>
                <a:gd name="f15" fmla="val 248177"/>
                <a:gd name="f16" fmla="val 322170"/>
                <a:gd name="f17" fmla="val 222543"/>
                <a:gd name="f18" fmla="val 445995"/>
                <a:gd name="f19" fmla="val 156084"/>
                <a:gd name="f20" fmla="val 420277"/>
                <a:gd name="f21" fmla="val 47850"/>
                <a:gd name="f22" fmla="val 419325"/>
                <a:gd name="f23" fmla="val 45002"/>
                <a:gd name="f24" fmla="val 417420"/>
                <a:gd name="f25" fmla="val 44052"/>
                <a:gd name="f26" fmla="val 415515"/>
                <a:gd name="f27" fmla="val 43103"/>
                <a:gd name="f28" fmla="val 412657"/>
                <a:gd name="f29" fmla="val 38356"/>
                <a:gd name="f30" fmla="val 408847"/>
                <a:gd name="f31" fmla="val 33609"/>
                <a:gd name="f32" fmla="val 404085"/>
                <a:gd name="f33" fmla="val 28862"/>
                <a:gd name="f34" fmla="val 395512"/>
                <a:gd name="f35" fmla="val 21266"/>
                <a:gd name="f36" fmla="val 385035"/>
                <a:gd name="f37" fmla="val 14620"/>
                <a:gd name="f38" fmla="val 371700"/>
                <a:gd name="f39" fmla="val 8924"/>
                <a:gd name="f40" fmla="val 305977"/>
                <a:gd name="f41" fmla="val -17660"/>
                <a:gd name="f42" fmla="val 212632"/>
                <a:gd name="f43" fmla="val 152625"/>
                <a:gd name="f44" fmla="val 45951"/>
                <a:gd name="f45" fmla="val 93570"/>
                <a:gd name="f46" fmla="val 70636"/>
                <a:gd name="f47" fmla="val 37372"/>
                <a:gd name="f48" fmla="val 112410"/>
                <a:gd name="f49" fmla="val 7845"/>
                <a:gd name="f50" fmla="val 169375"/>
                <a:gd name="f51" fmla="val -728"/>
                <a:gd name="f52" fmla="val 185515"/>
                <a:gd name="f53" fmla="val -1680"/>
                <a:gd name="f54" fmla="val 202605"/>
                <a:gd name="f55" fmla="val 2130"/>
                <a:gd name="f56" fmla="val 217796"/>
                <a:gd name="f57" fmla="val 238683"/>
                <a:gd name="f58" fmla="val 22132"/>
                <a:gd name="f59" fmla="val 255772"/>
                <a:gd name="f60" fmla="val 32610"/>
                <a:gd name="f61" fmla="val 74520"/>
                <a:gd name="f62" fmla="val 90574"/>
                <a:gd name="f63" fmla="val 180247"/>
                <a:gd name="f64" fmla="val 51648"/>
                <a:gd name="f65" fmla="val 261210"/>
                <a:gd name="f66" fmla="val 29811"/>
                <a:gd name="f67" fmla="val 297405"/>
                <a:gd name="f68" fmla="val 20317"/>
                <a:gd name="f69" fmla="val 351697"/>
                <a:gd name="f70" fmla="val 15570"/>
                <a:gd name="f71" fmla="val 382177"/>
                <a:gd name="f72" fmla="val 35507"/>
                <a:gd name="f73" fmla="val 400275"/>
                <a:gd name="f74" fmla="val 46900"/>
                <a:gd name="f75" fmla="val 65889"/>
                <a:gd name="f76" fmla="val 401227"/>
                <a:gd name="f77" fmla="val 98169"/>
                <a:gd name="f78" fmla="val 386940"/>
                <a:gd name="f79" fmla="val 154185"/>
                <a:gd name="f80" fmla="val 343125"/>
                <a:gd name="f81" fmla="val 292642"/>
                <a:gd name="f82" fmla="val 206403"/>
                <a:gd name="f83" fmla="val 290737"/>
                <a:gd name="f84" fmla="val 207352"/>
                <a:gd name="f85" fmla="val 269782"/>
                <a:gd name="f86" fmla="val 216846"/>
                <a:gd name="f87" fmla="val 265972"/>
                <a:gd name="f88" fmla="val 218745"/>
                <a:gd name="f89" fmla="val 240255"/>
                <a:gd name="f90" fmla="val 229189"/>
                <a:gd name="f91" fmla="val 213585"/>
                <a:gd name="f92" fmla="val 235835"/>
                <a:gd name="f93" fmla="val 186915"/>
                <a:gd name="f94" fmla="val 241531"/>
                <a:gd name="f95" fmla="val 161197"/>
                <a:gd name="f96" fmla="val 246278"/>
                <a:gd name="f97" fmla="val 136432"/>
                <a:gd name="f98" fmla="val 252924"/>
                <a:gd name="f99" fmla="val 109762"/>
                <a:gd name="f100" fmla="val 68805"/>
                <a:gd name="f101" fmla="val 260519"/>
                <a:gd name="f102" fmla="val 26895"/>
                <a:gd name="f103" fmla="val 236784"/>
                <a:gd name="f104" fmla="val 25942"/>
                <a:gd name="f105" fmla="val 200706"/>
                <a:gd name="f106" fmla="val 24990"/>
                <a:gd name="f107" fmla="val 190263"/>
                <a:gd name="f108" fmla="val 179819"/>
                <a:gd name="f109" fmla="+- 0 0 -90"/>
                <a:gd name="f110" fmla="*/ f3 1 423723"/>
                <a:gd name="f111" fmla="*/ f4 1 274114"/>
                <a:gd name="f112" fmla="val f5"/>
                <a:gd name="f113" fmla="val f6"/>
                <a:gd name="f114" fmla="val f7"/>
                <a:gd name="f115" fmla="*/ f109 f0 1"/>
                <a:gd name="f116" fmla="+- f114 0 f112"/>
                <a:gd name="f117" fmla="+- f113 0 f112"/>
                <a:gd name="f118" fmla="*/ f115 1 f2"/>
                <a:gd name="f119" fmla="*/ f117 1 423723"/>
                <a:gd name="f120" fmla="*/ f116 1 274114"/>
                <a:gd name="f121" fmla="*/ 44040 f117 1"/>
                <a:gd name="f122" fmla="*/ 264317 f116 1"/>
                <a:gd name="f123" fmla="*/ 234540 f117 1"/>
                <a:gd name="f124" fmla="*/ 248177 f116 1"/>
                <a:gd name="f125" fmla="*/ 420277 f117 1"/>
                <a:gd name="f126" fmla="*/ 47850 f116 1"/>
                <a:gd name="f127" fmla="*/ 415515 f117 1"/>
                <a:gd name="f128" fmla="*/ 43103 f116 1"/>
                <a:gd name="f129" fmla="*/ 404085 f117 1"/>
                <a:gd name="f130" fmla="*/ 28862 f116 1"/>
                <a:gd name="f131" fmla="*/ 371700 f117 1"/>
                <a:gd name="f132" fmla="*/ 8924 f116 1"/>
                <a:gd name="f133" fmla="*/ 152625 f117 1"/>
                <a:gd name="f134" fmla="*/ 45951 f116 1"/>
                <a:gd name="f135" fmla="*/ 7845 f117 1"/>
                <a:gd name="f136" fmla="*/ 169375 f116 1"/>
                <a:gd name="f137" fmla="*/ 2130 f117 1"/>
                <a:gd name="f138" fmla="*/ 217796 f116 1"/>
                <a:gd name="f139" fmla="*/ 32610 f117 1"/>
                <a:gd name="f140" fmla="*/ 261210 f117 1"/>
                <a:gd name="f141" fmla="*/ 29811 f116 1"/>
                <a:gd name="f142" fmla="*/ 382177 f117 1"/>
                <a:gd name="f143" fmla="*/ 35507 f116 1"/>
                <a:gd name="f144" fmla="*/ 401227 f117 1"/>
                <a:gd name="f145" fmla="*/ 98169 f116 1"/>
                <a:gd name="f146" fmla="*/ 292642 f117 1"/>
                <a:gd name="f147" fmla="*/ 206403 f116 1"/>
                <a:gd name="f148" fmla="*/ 265972 f117 1"/>
                <a:gd name="f149" fmla="*/ 218745 f116 1"/>
                <a:gd name="f150" fmla="*/ 186915 f117 1"/>
                <a:gd name="f151" fmla="*/ 241531 f116 1"/>
                <a:gd name="f152" fmla="*/ 109762 f117 1"/>
                <a:gd name="f153" fmla="*/ 255772 f116 1"/>
                <a:gd name="f154" fmla="*/ 25942 f117 1"/>
                <a:gd name="f155" fmla="*/ 200706 f116 1"/>
                <a:gd name="f156" fmla="+- f118 0 f1"/>
                <a:gd name="f157" fmla="*/ f121 1 423723"/>
                <a:gd name="f158" fmla="*/ f122 1 274114"/>
                <a:gd name="f159" fmla="*/ f123 1 423723"/>
                <a:gd name="f160" fmla="*/ f124 1 274114"/>
                <a:gd name="f161" fmla="*/ f125 1 423723"/>
                <a:gd name="f162" fmla="*/ f126 1 274114"/>
                <a:gd name="f163" fmla="*/ f127 1 423723"/>
                <a:gd name="f164" fmla="*/ f128 1 274114"/>
                <a:gd name="f165" fmla="*/ f129 1 423723"/>
                <a:gd name="f166" fmla="*/ f130 1 274114"/>
                <a:gd name="f167" fmla="*/ f131 1 423723"/>
                <a:gd name="f168" fmla="*/ f132 1 274114"/>
                <a:gd name="f169" fmla="*/ f133 1 423723"/>
                <a:gd name="f170" fmla="*/ f134 1 274114"/>
                <a:gd name="f171" fmla="*/ f135 1 423723"/>
                <a:gd name="f172" fmla="*/ f136 1 274114"/>
                <a:gd name="f173" fmla="*/ f137 1 423723"/>
                <a:gd name="f174" fmla="*/ f138 1 274114"/>
                <a:gd name="f175" fmla="*/ f139 1 423723"/>
                <a:gd name="f176" fmla="*/ f140 1 423723"/>
                <a:gd name="f177" fmla="*/ f141 1 274114"/>
                <a:gd name="f178" fmla="*/ f142 1 423723"/>
                <a:gd name="f179" fmla="*/ f143 1 274114"/>
                <a:gd name="f180" fmla="*/ f144 1 423723"/>
                <a:gd name="f181" fmla="*/ f145 1 274114"/>
                <a:gd name="f182" fmla="*/ f146 1 423723"/>
                <a:gd name="f183" fmla="*/ f147 1 274114"/>
                <a:gd name="f184" fmla="*/ f148 1 423723"/>
                <a:gd name="f185" fmla="*/ f149 1 274114"/>
                <a:gd name="f186" fmla="*/ f150 1 423723"/>
                <a:gd name="f187" fmla="*/ f151 1 274114"/>
                <a:gd name="f188" fmla="*/ f152 1 423723"/>
                <a:gd name="f189" fmla="*/ f153 1 274114"/>
                <a:gd name="f190" fmla="*/ f154 1 423723"/>
                <a:gd name="f191" fmla="*/ f155 1 274114"/>
                <a:gd name="f192" fmla="*/ f112 1 f119"/>
                <a:gd name="f193" fmla="*/ f113 1 f119"/>
                <a:gd name="f194" fmla="*/ f112 1 f120"/>
                <a:gd name="f195" fmla="*/ f114 1 f120"/>
                <a:gd name="f196" fmla="*/ f157 1 f119"/>
                <a:gd name="f197" fmla="*/ f158 1 f120"/>
                <a:gd name="f198" fmla="*/ f159 1 f119"/>
                <a:gd name="f199" fmla="*/ f160 1 f120"/>
                <a:gd name="f200" fmla="*/ f161 1 f119"/>
                <a:gd name="f201" fmla="*/ f162 1 f120"/>
                <a:gd name="f202" fmla="*/ f163 1 f119"/>
                <a:gd name="f203" fmla="*/ f164 1 f120"/>
                <a:gd name="f204" fmla="*/ f165 1 f119"/>
                <a:gd name="f205" fmla="*/ f166 1 f120"/>
                <a:gd name="f206" fmla="*/ f167 1 f119"/>
                <a:gd name="f207" fmla="*/ f168 1 f120"/>
                <a:gd name="f208" fmla="*/ f169 1 f119"/>
                <a:gd name="f209" fmla="*/ f170 1 f120"/>
                <a:gd name="f210" fmla="*/ f171 1 f119"/>
                <a:gd name="f211" fmla="*/ f172 1 f120"/>
                <a:gd name="f212" fmla="*/ f173 1 f119"/>
                <a:gd name="f213" fmla="*/ f174 1 f120"/>
                <a:gd name="f214" fmla="*/ f175 1 f119"/>
                <a:gd name="f215" fmla="*/ f176 1 f119"/>
                <a:gd name="f216" fmla="*/ f177 1 f120"/>
                <a:gd name="f217" fmla="*/ f178 1 f119"/>
                <a:gd name="f218" fmla="*/ f179 1 f120"/>
                <a:gd name="f219" fmla="*/ f180 1 f119"/>
                <a:gd name="f220" fmla="*/ f181 1 f120"/>
                <a:gd name="f221" fmla="*/ f182 1 f119"/>
                <a:gd name="f222" fmla="*/ f183 1 f120"/>
                <a:gd name="f223" fmla="*/ f184 1 f119"/>
                <a:gd name="f224" fmla="*/ f185 1 f120"/>
                <a:gd name="f225" fmla="*/ f186 1 f119"/>
                <a:gd name="f226" fmla="*/ f187 1 f120"/>
                <a:gd name="f227" fmla="*/ f188 1 f119"/>
                <a:gd name="f228" fmla="*/ f189 1 f120"/>
                <a:gd name="f229" fmla="*/ f190 1 f119"/>
                <a:gd name="f230" fmla="*/ f191 1 f120"/>
                <a:gd name="f231" fmla="*/ f192 f110 1"/>
                <a:gd name="f232" fmla="*/ f193 f110 1"/>
                <a:gd name="f233" fmla="*/ f195 f111 1"/>
                <a:gd name="f234" fmla="*/ f194 f111 1"/>
                <a:gd name="f235" fmla="*/ f196 f110 1"/>
                <a:gd name="f236" fmla="*/ f197 f111 1"/>
                <a:gd name="f237" fmla="*/ f198 f110 1"/>
                <a:gd name="f238" fmla="*/ f199 f111 1"/>
                <a:gd name="f239" fmla="*/ f200 f110 1"/>
                <a:gd name="f240" fmla="*/ f201 f111 1"/>
                <a:gd name="f241" fmla="*/ f202 f110 1"/>
                <a:gd name="f242" fmla="*/ f203 f111 1"/>
                <a:gd name="f243" fmla="*/ f204 f110 1"/>
                <a:gd name="f244" fmla="*/ f205 f111 1"/>
                <a:gd name="f245" fmla="*/ f206 f110 1"/>
                <a:gd name="f246" fmla="*/ f207 f111 1"/>
                <a:gd name="f247" fmla="*/ f208 f110 1"/>
                <a:gd name="f248" fmla="*/ f209 f111 1"/>
                <a:gd name="f249" fmla="*/ f210 f110 1"/>
                <a:gd name="f250" fmla="*/ f211 f111 1"/>
                <a:gd name="f251" fmla="*/ f212 f110 1"/>
                <a:gd name="f252" fmla="*/ f213 f111 1"/>
                <a:gd name="f253" fmla="*/ f214 f110 1"/>
                <a:gd name="f254" fmla="*/ f215 f110 1"/>
                <a:gd name="f255" fmla="*/ f216 f111 1"/>
                <a:gd name="f256" fmla="*/ f217 f110 1"/>
                <a:gd name="f257" fmla="*/ f218 f111 1"/>
                <a:gd name="f258" fmla="*/ f219 f110 1"/>
                <a:gd name="f259" fmla="*/ f220 f111 1"/>
                <a:gd name="f260" fmla="*/ f221 f110 1"/>
                <a:gd name="f261" fmla="*/ f222 f111 1"/>
                <a:gd name="f262" fmla="*/ f223 f110 1"/>
                <a:gd name="f263" fmla="*/ f224 f111 1"/>
                <a:gd name="f264" fmla="*/ f225 f110 1"/>
                <a:gd name="f265" fmla="*/ f226 f111 1"/>
                <a:gd name="f266" fmla="*/ f227 f110 1"/>
                <a:gd name="f267" fmla="*/ f228 f111 1"/>
                <a:gd name="f268" fmla="*/ f229 f110 1"/>
                <a:gd name="f269" fmla="*/ f230 f1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56">
                  <a:pos x="f235" y="f236"/>
                </a:cxn>
                <a:cxn ang="f156">
                  <a:pos x="f237" y="f238"/>
                </a:cxn>
                <a:cxn ang="f156">
                  <a:pos x="f239" y="f240"/>
                </a:cxn>
                <a:cxn ang="f156">
                  <a:pos x="f241" y="f242"/>
                </a:cxn>
                <a:cxn ang="f156">
                  <a:pos x="f243" y="f244"/>
                </a:cxn>
                <a:cxn ang="f156">
                  <a:pos x="f245" y="f246"/>
                </a:cxn>
                <a:cxn ang="f156">
                  <a:pos x="f247" y="f248"/>
                </a:cxn>
                <a:cxn ang="f156">
                  <a:pos x="f249" y="f250"/>
                </a:cxn>
                <a:cxn ang="f156">
                  <a:pos x="f251" y="f252"/>
                </a:cxn>
                <a:cxn ang="f156">
                  <a:pos x="f235" y="f236"/>
                </a:cxn>
                <a:cxn ang="f156">
                  <a:pos x="f253" y="f250"/>
                </a:cxn>
                <a:cxn ang="f156">
                  <a:pos x="f254" y="f255"/>
                </a:cxn>
                <a:cxn ang="f156">
                  <a:pos x="f256" y="f257"/>
                </a:cxn>
                <a:cxn ang="f156">
                  <a:pos x="f258" y="f259"/>
                </a:cxn>
                <a:cxn ang="f156">
                  <a:pos x="f260" y="f261"/>
                </a:cxn>
                <a:cxn ang="f156">
                  <a:pos x="f262" y="f263"/>
                </a:cxn>
                <a:cxn ang="f156">
                  <a:pos x="f264" y="f265"/>
                </a:cxn>
                <a:cxn ang="f156">
                  <a:pos x="f266" y="f267"/>
                </a:cxn>
                <a:cxn ang="f156">
                  <a:pos x="f268" y="f269"/>
                </a:cxn>
                <a:cxn ang="f156">
                  <a:pos x="f253" y="f250"/>
                </a:cxn>
              </a:cxnLst>
              <a:rect l="f231" t="f234" r="f232" b="f233"/>
              <a:pathLst>
                <a:path w="423723" h="274114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8" y="f39"/>
                  </a:cubicBezTo>
                  <a:cubicBezTo>
                    <a:pt x="f40" y="f41"/>
                    <a:pt x="f42" y="f35"/>
                    <a:pt x="f43" y="f44"/>
                  </a:cubicBezTo>
                  <a:cubicBezTo>
                    <a:pt x="f45" y="f46"/>
                    <a:pt x="f47" y="f48"/>
                    <a:pt x="f49" y="f50"/>
                  </a:cubicBezTo>
                  <a:cubicBezTo>
                    <a:pt x="f51" y="f52"/>
                    <a:pt x="f53" y="f54"/>
                    <a:pt x="f55" y="f56"/>
                  </a:cubicBezTo>
                  <a:cubicBezTo>
                    <a:pt x="f49" y="f57"/>
                    <a:pt x="f58" y="f59"/>
                    <a:pt x="f8" y="f9"/>
                  </a:cubicBezTo>
                  <a:close/>
                  <a:moveTo>
                    <a:pt x="f60" y="f50"/>
                  </a:moveTo>
                  <a:cubicBezTo>
                    <a:pt x="f61" y="f62"/>
                    <a:pt x="f63" y="f64"/>
                    <a:pt x="f65" y="f66"/>
                  </a:cubicBezTo>
                  <a:cubicBezTo>
                    <a:pt x="f67" y="f68"/>
                    <a:pt x="f69" y="f70"/>
                    <a:pt x="f71" y="f72"/>
                  </a:cubicBezTo>
                  <a:cubicBezTo>
                    <a:pt x="f73" y="f74"/>
                    <a:pt x="f30" y="f75"/>
                    <a:pt x="f76" y="f77"/>
                  </a:cubicBezTo>
                  <a:cubicBezTo>
                    <a:pt x="f78" y="f79"/>
                    <a:pt x="f80" y="f52"/>
                    <a:pt x="f81" y="f82"/>
                  </a:cubicBezTo>
                  <a:cubicBezTo>
                    <a:pt x="f83" y="f84"/>
                    <a:pt x="f85" y="f86"/>
                    <a:pt x="f87" y="f88"/>
                  </a:cubicBezTo>
                  <a:cubicBezTo>
                    <a:pt x="f89" y="f90"/>
                    <a:pt x="f91" y="f92"/>
                    <a:pt x="f93" y="f94"/>
                  </a:cubicBezTo>
                  <a:cubicBezTo>
                    <a:pt x="f95" y="f96"/>
                    <a:pt x="f97" y="f98"/>
                    <a:pt x="f99" y="f59"/>
                  </a:cubicBezTo>
                  <a:cubicBezTo>
                    <a:pt x="f100" y="f101"/>
                    <a:pt x="f102" y="f103"/>
                    <a:pt x="f104" y="f105"/>
                  </a:cubicBezTo>
                  <a:cubicBezTo>
                    <a:pt x="f106" y="f107"/>
                    <a:pt x="f102" y="f108"/>
                    <a:pt x="f60" y="f50"/>
                  </a:cubicBezTo>
                  <a:close/>
                </a:path>
              </a:pathLst>
            </a:custGeom>
            <a:solidFill>
              <a:srgbClr val="F52960"/>
            </a:solidFill>
            <a:ln cap="rnd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</p:grp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FFCA7B86-4FE1-4223-8879-CDF286434F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01896" y="361965"/>
            <a:ext cx="3771900" cy="1889534"/>
          </a:xfrm>
        </p:spPr>
        <p:txBody>
          <a:bodyPr lIns="0" tIns="0" rIns="0" bIns="0" anchor="ctr">
            <a:noAutofit/>
          </a:bodyPr>
          <a:lstStyle>
            <a:lvl1pPr>
              <a:defRPr>
                <a:solidFill>
                  <a:srgbClr val="0B3A24"/>
                </a:solidFill>
              </a:defRPr>
            </a:lvl1pPr>
          </a:lstStyle>
          <a:p>
            <a:pPr lvl="0"/>
            <a:r>
              <a:rPr lang="ru-RU"/>
              <a:t>Заголовок слайда</a:t>
            </a:r>
          </a:p>
        </p:txBody>
      </p:sp>
      <p:sp>
        <p:nvSpPr>
          <p:cNvPr id="14" name="Объект 9">
            <a:extLst>
              <a:ext uri="{FF2B5EF4-FFF2-40B4-BE49-F238E27FC236}">
                <a16:creationId xmlns:a16="http://schemas.microsoft.com/office/drawing/2014/main" id="{925BA485-8562-4543-B5E1-E21B9483D93F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853704" y="1423217"/>
            <a:ext cx="3093246" cy="4005702"/>
          </a:xfrm>
        </p:spPr>
        <p:txBody>
          <a:bodyPr anchor="ctr"/>
          <a:lstStyle>
            <a:lvl1pPr>
              <a:buClr>
                <a:srgbClr val="DEF44F"/>
              </a:buClr>
              <a:buFont typeface="Courier New" pitchFamily="49"/>
              <a:buChar char="o"/>
              <a:defRPr sz="1500">
                <a:solidFill>
                  <a:srgbClr val="DEF44F"/>
                </a:solidFill>
              </a:defRPr>
            </a:lvl1pPr>
            <a:lvl2pPr>
              <a:buClr>
                <a:srgbClr val="DEF44F"/>
              </a:buClr>
              <a:buFont typeface="Courier New" pitchFamily="49"/>
              <a:buChar char="o"/>
              <a:defRPr sz="1350">
                <a:solidFill>
                  <a:srgbClr val="DEF44F"/>
                </a:solidFill>
              </a:defRPr>
            </a:lvl2pPr>
            <a:lvl3pPr>
              <a:buClr>
                <a:srgbClr val="DEF44F"/>
              </a:buClr>
              <a:buFont typeface="Courier New" pitchFamily="49"/>
              <a:buChar char="o"/>
              <a:defRPr sz="1200">
                <a:solidFill>
                  <a:srgbClr val="DEF44F"/>
                </a:solidFill>
              </a:defRPr>
            </a:lvl3pPr>
            <a:lvl4pPr>
              <a:buClr>
                <a:srgbClr val="DEF44F"/>
              </a:buClr>
              <a:buFont typeface="Courier New" pitchFamily="49"/>
              <a:buChar char="o"/>
              <a:defRPr sz="1050">
                <a:solidFill>
                  <a:srgbClr val="DEF44F"/>
                </a:solidFill>
              </a:defRPr>
            </a:lvl4pPr>
            <a:lvl5pPr>
              <a:buClr>
                <a:srgbClr val="DEF44F"/>
              </a:buClr>
              <a:buFont typeface="Courier New" pitchFamily="49"/>
              <a:buChar char="o"/>
              <a:defRPr sz="1050">
                <a:solidFill>
                  <a:srgbClr val="DEF44F"/>
                </a:solidFill>
              </a:defRPr>
            </a:lvl5pPr>
          </a:lstStyle>
          <a:p>
            <a:pPr lvl="0"/>
            <a:r>
              <a:rPr lang="ru-RU"/>
              <a:t>Щелкните, чтобы добавить содержимое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F5374AF0-99D7-4393-BD83-4F1DF4B3E5ED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5001896" y="2294623"/>
            <a:ext cx="3741574" cy="3826773"/>
          </a:xfrm>
        </p:spPr>
        <p:txBody>
          <a:bodyPr lIns="0" tIns="0" rIns="0" bIns="0"/>
          <a:lstStyle>
            <a:lvl1pPr marL="384048" indent="-384048">
              <a:buFont typeface="Trebuchet MS"/>
              <a:buAutoNum type="arabicPeriod"/>
              <a:defRPr>
                <a:solidFill>
                  <a:srgbClr val="0B3A24"/>
                </a:solidFill>
              </a:defRPr>
            </a:lvl1pPr>
            <a:lvl2pPr marL="600075" indent="-257175">
              <a:buFont typeface="Trebuchet MS"/>
              <a:buAutoNum type="arabicPeriod"/>
              <a:defRPr>
                <a:solidFill>
                  <a:srgbClr val="0B3A24"/>
                </a:solidFill>
              </a:defRPr>
            </a:lvl2pPr>
            <a:lvl3pPr marL="942975" indent="-257175">
              <a:buFont typeface="Trebuchet MS"/>
              <a:buAutoNum type="arabicPeriod"/>
              <a:defRPr>
                <a:solidFill>
                  <a:srgbClr val="0B3A24"/>
                </a:solidFill>
              </a:defRPr>
            </a:lvl3pPr>
            <a:lvl4pPr>
              <a:buFont typeface="Trebuchet MS"/>
              <a:buAutoNum type="arabicPeriod"/>
              <a:defRPr>
                <a:solidFill>
                  <a:srgbClr val="0B3A24"/>
                </a:solidFill>
              </a:defRPr>
            </a:lvl4pPr>
            <a:lvl5pPr>
              <a:buFont typeface="Trebuchet MS"/>
              <a:buAutoNum type="arabicPeriod"/>
              <a:defRPr>
                <a:solidFill>
                  <a:srgbClr val="0B3A24"/>
                </a:solidFill>
              </a:defRPr>
            </a:lvl5pPr>
          </a:lstStyle>
          <a:p>
            <a:pPr lvl="0"/>
            <a:r>
              <a:rPr lang="ru-RU"/>
              <a:t>Щелкните, чтобы добавить содержимое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6" name="Нижний колонтитул 4">
            <a:extLst>
              <a:ext uri="{FF2B5EF4-FFF2-40B4-BE49-F238E27FC236}">
                <a16:creationId xmlns:a16="http://schemas.microsoft.com/office/drawing/2014/main" id="{828959C1-7C7D-480F-988D-6472C0257C2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514350" y="6041359"/>
            <a:ext cx="2057400" cy="36512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Заголовок презентации</a:t>
            </a:r>
          </a:p>
        </p:txBody>
      </p:sp>
      <p:sp>
        <p:nvSpPr>
          <p:cNvPr id="17" name="Номер слайда 5">
            <a:extLst>
              <a:ext uri="{FF2B5EF4-FFF2-40B4-BE49-F238E27FC236}">
                <a16:creationId xmlns:a16="http://schemas.microsoft.com/office/drawing/2014/main" id="{8D001A06-0DBA-4E7C-B328-15E16D928E6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0B3A24"/>
                </a:solidFill>
              </a:defRPr>
            </a:lvl1pPr>
          </a:lstStyle>
          <a:p>
            <a:pPr lvl="0"/>
            <a:fld id="{40209252-F9ED-4368-B445-46AF9AED4254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3811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ключ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A729DB-1E9C-4346-A23F-B018945FFA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4351" y="336436"/>
            <a:ext cx="4737890" cy="4665369"/>
          </a:xfrm>
        </p:spPr>
        <p:txBody>
          <a:bodyPr lIns="0" tIns="0" rIns="0" bIns="0" anchor="b">
            <a:noAutofit/>
          </a:bodyPr>
          <a:lstStyle>
            <a:lvl1pPr>
              <a:defRPr sz="4500" spc="150"/>
            </a:lvl1pPr>
          </a:lstStyle>
          <a:p>
            <a:pPr lvl="0"/>
            <a:r>
              <a:rPr lang="ru-RU"/>
              <a:t>Заголовок слайда</a:t>
            </a:r>
          </a:p>
        </p:txBody>
      </p:sp>
      <p:sp>
        <p:nvSpPr>
          <p:cNvPr id="3" name="Полилиния 7">
            <a:extLst>
              <a:ext uri="{FF2B5EF4-FFF2-40B4-BE49-F238E27FC236}">
                <a16:creationId xmlns:a16="http://schemas.microsoft.com/office/drawing/2014/main" id="{F93BB7AC-BCAE-476A-9AB6-3ABD55F1C2CC}"/>
              </a:ext>
            </a:extLst>
          </p:cNvPr>
          <p:cNvSpPr/>
          <p:nvPr/>
        </p:nvSpPr>
        <p:spPr>
          <a:xfrm rot="16200004">
            <a:off x="4887649" y="-748523"/>
            <a:ext cx="3011210" cy="450825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91789"/>
              <a:gd name="f7" fmla="val 4375270"/>
              <a:gd name="f8" fmla="val 2187635"/>
              <a:gd name="f9" fmla="val 210"/>
              <a:gd name="f10" fmla="val 4375060"/>
              <a:gd name="f11" fmla="val 979438"/>
              <a:gd name="f12" fmla="val 3395832"/>
              <a:gd name="f13" fmla="+- 0 0 -90"/>
              <a:gd name="f14" fmla="*/ f3 1 2191789"/>
              <a:gd name="f15" fmla="*/ f4 1 4375270"/>
              <a:gd name="f16" fmla="val f5"/>
              <a:gd name="f17" fmla="val f6"/>
              <a:gd name="f18" fmla="val f7"/>
              <a:gd name="f19" fmla="*/ f13 f0 1"/>
              <a:gd name="f20" fmla="+- f18 0 f16"/>
              <a:gd name="f21" fmla="+- f17 0 f16"/>
              <a:gd name="f22" fmla="*/ f19 1 f2"/>
              <a:gd name="f23" fmla="*/ f21 1 2191789"/>
              <a:gd name="f24" fmla="*/ f20 1 4375270"/>
              <a:gd name="f25" fmla="*/ 2187635 f21 1"/>
              <a:gd name="f26" fmla="*/ 0 f20 1"/>
              <a:gd name="f27" fmla="*/ 2191789 f21 1"/>
              <a:gd name="f28" fmla="*/ 210 f20 1"/>
              <a:gd name="f29" fmla="*/ 4375060 f20 1"/>
              <a:gd name="f30" fmla="*/ 4375270 f20 1"/>
              <a:gd name="f31" fmla="*/ 0 f21 1"/>
              <a:gd name="f32" fmla="*/ 2187635 f20 1"/>
              <a:gd name="f33" fmla="+- f22 0 f1"/>
              <a:gd name="f34" fmla="*/ f25 1 2191789"/>
              <a:gd name="f35" fmla="*/ f26 1 4375270"/>
              <a:gd name="f36" fmla="*/ f27 1 2191789"/>
              <a:gd name="f37" fmla="*/ f28 1 4375270"/>
              <a:gd name="f38" fmla="*/ f29 1 4375270"/>
              <a:gd name="f39" fmla="*/ f30 1 4375270"/>
              <a:gd name="f40" fmla="*/ f31 1 2191789"/>
              <a:gd name="f41" fmla="*/ f32 1 4375270"/>
              <a:gd name="f42" fmla="*/ f16 1 f23"/>
              <a:gd name="f43" fmla="*/ f17 1 f23"/>
              <a:gd name="f44" fmla="*/ f16 1 f24"/>
              <a:gd name="f45" fmla="*/ f18 1 f24"/>
              <a:gd name="f46" fmla="*/ f34 1 f23"/>
              <a:gd name="f47" fmla="*/ f35 1 f24"/>
              <a:gd name="f48" fmla="*/ f36 1 f23"/>
              <a:gd name="f49" fmla="*/ f37 1 f24"/>
              <a:gd name="f50" fmla="*/ f38 1 f24"/>
              <a:gd name="f51" fmla="*/ f39 1 f24"/>
              <a:gd name="f52" fmla="*/ f40 1 f23"/>
              <a:gd name="f53" fmla="*/ f41 1 f24"/>
              <a:gd name="f54" fmla="*/ f42 f14 1"/>
              <a:gd name="f55" fmla="*/ f43 f14 1"/>
              <a:gd name="f56" fmla="*/ f45 f15 1"/>
              <a:gd name="f57" fmla="*/ f44 f15 1"/>
              <a:gd name="f58" fmla="*/ f46 f14 1"/>
              <a:gd name="f59" fmla="*/ f47 f15 1"/>
              <a:gd name="f60" fmla="*/ f48 f14 1"/>
              <a:gd name="f61" fmla="*/ f49 f15 1"/>
              <a:gd name="f62" fmla="*/ f50 f15 1"/>
              <a:gd name="f63" fmla="*/ f51 f15 1"/>
              <a:gd name="f64" fmla="*/ f52 f14 1"/>
              <a:gd name="f65" fmla="*/ f53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3">
                <a:pos x="f58" y="f59"/>
              </a:cxn>
              <a:cxn ang="f33">
                <a:pos x="f60" y="f61"/>
              </a:cxn>
              <a:cxn ang="f33">
                <a:pos x="f60" y="f62"/>
              </a:cxn>
              <a:cxn ang="f33">
                <a:pos x="f58" y="f63"/>
              </a:cxn>
              <a:cxn ang="f33">
                <a:pos x="f64" y="f65"/>
              </a:cxn>
              <a:cxn ang="f33">
                <a:pos x="f58" y="f59"/>
              </a:cxn>
            </a:cxnLst>
            <a:rect l="f54" t="f57" r="f55" b="f56"/>
            <a:pathLst>
              <a:path w="2191789" h="4375270">
                <a:moveTo>
                  <a:pt x="f8" y="f5"/>
                </a:moveTo>
                <a:lnTo>
                  <a:pt x="f6" y="f9"/>
                </a:lnTo>
                <a:lnTo>
                  <a:pt x="f6" y="f10"/>
                </a:lnTo>
                <a:lnTo>
                  <a:pt x="f8" y="f7"/>
                </a:lnTo>
                <a:cubicBezTo>
                  <a:pt x="f11" y="f7"/>
                  <a:pt x="f5" y="f12"/>
                  <a:pt x="f5" y="f8"/>
                </a:cubicBezTo>
                <a:cubicBezTo>
                  <a:pt x="f5" y="f11"/>
                  <a:pt x="f11" y="f5"/>
                  <a:pt x="f8" y="f5"/>
                </a:cubicBezTo>
                <a:close/>
              </a:path>
            </a:pathLst>
          </a:custGeom>
          <a:solidFill>
            <a:srgbClr val="125F3B">
              <a:alpha val="50000"/>
            </a:srgbClr>
          </a:solidFill>
          <a:ln cap="rnd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marL="0" marR="0" lvl="0" indent="0" algn="ctr" defTabSz="3429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350" b="0" i="0" u="none" strike="noStrike" kern="1200" cap="none" spc="0" baseline="0">
              <a:solidFill>
                <a:srgbClr val="FFFFFF"/>
              </a:solidFill>
              <a:uFillTx/>
              <a:latin typeface="Trebuchet MS"/>
            </a:endParaRPr>
          </a:p>
        </p:txBody>
      </p:sp>
      <p:grpSp>
        <p:nvGrpSpPr>
          <p:cNvPr id="4" name="Группа 2">
            <a:extLst>
              <a:ext uri="{FF2B5EF4-FFF2-40B4-BE49-F238E27FC236}">
                <a16:creationId xmlns:a16="http://schemas.microsoft.com/office/drawing/2014/main" id="{C2E13ABC-3D3E-438B-8329-DA440DCDF30A}"/>
              </a:ext>
            </a:extLst>
          </p:cNvPr>
          <p:cNvGrpSpPr/>
          <p:nvPr/>
        </p:nvGrpSpPr>
        <p:grpSpPr>
          <a:xfrm>
            <a:off x="5619458" y="441976"/>
            <a:ext cx="3022760" cy="5764203"/>
            <a:chOff x="7492611" y="441975"/>
            <a:chExt cx="4030346" cy="5764203"/>
          </a:xfrm>
        </p:grpSpPr>
        <p:grpSp>
          <p:nvGrpSpPr>
            <p:cNvPr id="5" name="Графический объект 7">
              <a:extLst>
                <a:ext uri="{FF2B5EF4-FFF2-40B4-BE49-F238E27FC236}">
                  <a16:creationId xmlns:a16="http://schemas.microsoft.com/office/drawing/2014/main" id="{31650380-A17F-4F02-B210-90EA75CCD2B0}"/>
                </a:ext>
              </a:extLst>
            </p:cNvPr>
            <p:cNvGrpSpPr/>
            <p:nvPr/>
          </p:nvGrpSpPr>
          <p:grpSpPr>
            <a:xfrm>
              <a:off x="7861471" y="3434084"/>
              <a:ext cx="1178149" cy="1088492"/>
              <a:chOff x="7861471" y="3434084"/>
              <a:chExt cx="1178149" cy="1088492"/>
            </a:xfrm>
          </p:grpSpPr>
          <p:sp>
            <p:nvSpPr>
              <p:cNvPr id="6" name="Freeform 26">
                <a:extLst>
                  <a:ext uri="{FF2B5EF4-FFF2-40B4-BE49-F238E27FC236}">
                    <a16:creationId xmlns:a16="http://schemas.microsoft.com/office/drawing/2014/main" id="{D51C17CE-6D02-4614-83AF-AE0A2441EBC0}"/>
                  </a:ext>
                </a:extLst>
              </p:cNvPr>
              <p:cNvSpPr/>
              <p:nvPr/>
            </p:nvSpPr>
            <p:spPr>
              <a:xfrm>
                <a:off x="8412297" y="3978334"/>
                <a:ext cx="45902" cy="45774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45902"/>
                  <a:gd name="f7" fmla="val 45777"/>
                  <a:gd name="f8" fmla="val 20401"/>
                  <a:gd name="f9" fmla="val 15301"/>
                  <a:gd name="f10" fmla="val 5086"/>
                  <a:gd name="f11" fmla="val 10201"/>
                  <a:gd name="f12" fmla="val 5100"/>
                  <a:gd name="f13" fmla="val 10173"/>
                  <a:gd name="f14" fmla="val 15259"/>
                  <a:gd name="f15" fmla="val 20345"/>
                  <a:gd name="f16" fmla="val 30518"/>
                  <a:gd name="f17" fmla="val 40691"/>
                  <a:gd name="f18" fmla="val 35702"/>
                  <a:gd name="f19" fmla="val 25432"/>
                  <a:gd name="f20" fmla="val 25501"/>
                  <a:gd name="f21" fmla="val 30602"/>
                  <a:gd name="f22" fmla="+- 0 0 -90"/>
                  <a:gd name="f23" fmla="*/ f3 1 45902"/>
                  <a:gd name="f24" fmla="*/ f4 1 45777"/>
                  <a:gd name="f25" fmla="val f5"/>
                  <a:gd name="f26" fmla="val f6"/>
                  <a:gd name="f27" fmla="val f7"/>
                  <a:gd name="f28" fmla="*/ f22 f0 1"/>
                  <a:gd name="f29" fmla="+- f27 0 f25"/>
                  <a:gd name="f30" fmla="+- f26 0 f25"/>
                  <a:gd name="f31" fmla="*/ f28 1 f2"/>
                  <a:gd name="f32" fmla="*/ f30 1 45902"/>
                  <a:gd name="f33" fmla="*/ f29 1 45777"/>
                  <a:gd name="f34" fmla="*/ 20401 f30 1"/>
                  <a:gd name="f35" fmla="*/ 0 f29 1"/>
                  <a:gd name="f36" fmla="*/ 10201 f30 1"/>
                  <a:gd name="f37" fmla="*/ 5086 f29 1"/>
                  <a:gd name="f38" fmla="*/ 0 f30 1"/>
                  <a:gd name="f39" fmla="*/ 20345 f29 1"/>
                  <a:gd name="f40" fmla="*/ 45777 f29 1"/>
                  <a:gd name="f41" fmla="*/ 45902 f30 1"/>
                  <a:gd name="f42" fmla="*/ 25432 f29 1"/>
                  <a:gd name="f43" fmla="*/ 25501 f30 1"/>
                  <a:gd name="f44" fmla="+- f31 0 f1"/>
                  <a:gd name="f45" fmla="*/ f34 1 45902"/>
                  <a:gd name="f46" fmla="*/ f35 1 45777"/>
                  <a:gd name="f47" fmla="*/ f36 1 45902"/>
                  <a:gd name="f48" fmla="*/ f37 1 45777"/>
                  <a:gd name="f49" fmla="*/ f38 1 45902"/>
                  <a:gd name="f50" fmla="*/ f39 1 45777"/>
                  <a:gd name="f51" fmla="*/ f40 1 45777"/>
                  <a:gd name="f52" fmla="*/ f41 1 45902"/>
                  <a:gd name="f53" fmla="*/ f42 1 45777"/>
                  <a:gd name="f54" fmla="*/ f43 1 45902"/>
                  <a:gd name="f55" fmla="*/ f25 1 f32"/>
                  <a:gd name="f56" fmla="*/ f26 1 f32"/>
                  <a:gd name="f57" fmla="*/ f25 1 f33"/>
                  <a:gd name="f58" fmla="*/ f27 1 f33"/>
                  <a:gd name="f59" fmla="*/ f45 1 f32"/>
                  <a:gd name="f60" fmla="*/ f46 1 f33"/>
                  <a:gd name="f61" fmla="*/ f47 1 f32"/>
                  <a:gd name="f62" fmla="*/ f48 1 f33"/>
                  <a:gd name="f63" fmla="*/ f49 1 f32"/>
                  <a:gd name="f64" fmla="*/ f50 1 f33"/>
                  <a:gd name="f65" fmla="*/ f51 1 f33"/>
                  <a:gd name="f66" fmla="*/ f52 1 f32"/>
                  <a:gd name="f67" fmla="*/ f53 1 f33"/>
                  <a:gd name="f68" fmla="*/ f54 1 f32"/>
                  <a:gd name="f69" fmla="*/ f55 f23 1"/>
                  <a:gd name="f70" fmla="*/ f56 f23 1"/>
                  <a:gd name="f71" fmla="*/ f58 f24 1"/>
                  <a:gd name="f72" fmla="*/ f57 f24 1"/>
                  <a:gd name="f73" fmla="*/ f59 f23 1"/>
                  <a:gd name="f74" fmla="*/ f60 f24 1"/>
                  <a:gd name="f75" fmla="*/ f61 f23 1"/>
                  <a:gd name="f76" fmla="*/ f62 f24 1"/>
                  <a:gd name="f77" fmla="*/ f63 f23 1"/>
                  <a:gd name="f78" fmla="*/ f64 f24 1"/>
                  <a:gd name="f79" fmla="*/ f65 f24 1"/>
                  <a:gd name="f80" fmla="*/ f66 f23 1"/>
                  <a:gd name="f81" fmla="*/ f67 f24 1"/>
                  <a:gd name="f82" fmla="*/ f68 f2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44">
                    <a:pos x="f73" y="f74"/>
                  </a:cxn>
                  <a:cxn ang="f44">
                    <a:pos x="f73" y="f74"/>
                  </a:cxn>
                  <a:cxn ang="f44">
                    <a:pos x="f75" y="f76"/>
                  </a:cxn>
                  <a:cxn ang="f44">
                    <a:pos x="f77" y="f78"/>
                  </a:cxn>
                  <a:cxn ang="f44">
                    <a:pos x="f73" y="f79"/>
                  </a:cxn>
                  <a:cxn ang="f44">
                    <a:pos x="f80" y="f81"/>
                  </a:cxn>
                  <a:cxn ang="f44">
                    <a:pos x="f80" y="f81"/>
                  </a:cxn>
                  <a:cxn ang="f44">
                    <a:pos x="f82" y="f74"/>
                  </a:cxn>
                  <a:cxn ang="f44">
                    <a:pos x="f73" y="f74"/>
                  </a:cxn>
                </a:cxnLst>
                <a:rect l="f69" t="f72" r="f70" b="f71"/>
                <a:pathLst>
                  <a:path w="45902" h="45777">
                    <a:moveTo>
                      <a:pt x="f8" y="f5"/>
                    </a:moveTo>
                    <a:cubicBezTo>
                      <a:pt x="f8" y="f5"/>
                      <a:pt x="f8" y="f5"/>
                      <a:pt x="f8" y="f5"/>
                    </a:cubicBezTo>
                    <a:cubicBezTo>
                      <a:pt x="f9" y="f5"/>
                      <a:pt x="f9" y="f10"/>
                      <a:pt x="f11" y="f10"/>
                    </a:cubicBezTo>
                    <a:cubicBezTo>
                      <a:pt x="f12" y="f13"/>
                      <a:pt x="f12" y="f14"/>
                      <a:pt x="f5" y="f15"/>
                    </a:cubicBezTo>
                    <a:cubicBezTo>
                      <a:pt x="f5" y="f16"/>
                      <a:pt x="f11" y="f17"/>
                      <a:pt x="f8" y="f7"/>
                    </a:cubicBezTo>
                    <a:cubicBezTo>
                      <a:pt x="f18" y="f7"/>
                      <a:pt x="f6" y="f17"/>
                      <a:pt x="f6" y="f19"/>
                    </a:cubicBezTo>
                    <a:cubicBezTo>
                      <a:pt x="f6" y="f19"/>
                      <a:pt x="f6" y="f19"/>
                      <a:pt x="f6" y="f19"/>
                    </a:cubicBezTo>
                    <a:cubicBezTo>
                      <a:pt x="f6" y="f13"/>
                      <a:pt x="f18" y="f5"/>
                      <a:pt x="f20" y="f5"/>
                    </a:cubicBezTo>
                    <a:cubicBezTo>
                      <a:pt x="f21" y="f5"/>
                      <a:pt x="f20" y="f5"/>
                      <a:pt x="f8" y="f5"/>
                    </a:cubicBezTo>
                    <a:close/>
                  </a:path>
                </a:pathLst>
              </a:custGeom>
              <a:solidFill>
                <a:srgbClr val="CD0A3E"/>
              </a:solidFill>
              <a:ln w="12701" cap="flat">
                <a:solidFill>
                  <a:srgbClr val="CD0A3E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3429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1350" b="0" i="0" u="none" strike="noStrike" kern="1200" cap="none" spc="0" baseline="30000">
                  <a:solidFill>
                    <a:srgbClr val="000000"/>
                  </a:solidFill>
                  <a:uFillTx/>
                  <a:latin typeface="Trebuchet MS"/>
                </a:endParaRPr>
              </a:p>
            </p:txBody>
          </p:sp>
          <p:sp>
            <p:nvSpPr>
              <p:cNvPr id="7" name="Freeform 27">
                <a:extLst>
                  <a:ext uri="{FF2B5EF4-FFF2-40B4-BE49-F238E27FC236}">
                    <a16:creationId xmlns:a16="http://schemas.microsoft.com/office/drawing/2014/main" id="{E0AD4C80-2AEC-4E9B-80D7-9F63D2CD6CE3}"/>
                  </a:ext>
                </a:extLst>
              </p:cNvPr>
              <p:cNvSpPr/>
              <p:nvPr/>
            </p:nvSpPr>
            <p:spPr>
              <a:xfrm>
                <a:off x="7861471" y="3434084"/>
                <a:ext cx="1178149" cy="1088492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1178153"/>
                  <a:gd name="f7" fmla="val 1088492"/>
                  <a:gd name="f8" fmla="val 683431"/>
                  <a:gd name="f9" fmla="val 635802"/>
                  <a:gd name="f10" fmla="val 622229"/>
                  <a:gd name="f11" fmla="val 595110"/>
                  <a:gd name="f12" fmla="val 612028"/>
                  <a:gd name="f13" fmla="val 610369"/>
                  <a:gd name="f14" fmla="val 596727"/>
                  <a:gd name="f15" fmla="val 620543"/>
                  <a:gd name="f16" fmla="val 576326"/>
                  <a:gd name="f17" fmla="val 550825"/>
                  <a:gd name="f18" fmla="val 530424"/>
                  <a:gd name="f19" fmla="val 569678"/>
                  <a:gd name="f20" fmla="val 559505"/>
                  <a:gd name="f21" fmla="val 535525"/>
                  <a:gd name="f22" fmla="val 549333"/>
                  <a:gd name="f23" fmla="val 540625"/>
                  <a:gd name="f24" fmla="val 544246"/>
                  <a:gd name="f25" fmla="val 479422"/>
                  <a:gd name="f26" fmla="val 498469"/>
                  <a:gd name="f27" fmla="val 392718"/>
                  <a:gd name="f28" fmla="val 15259"/>
                  <a:gd name="f29" fmla="val 372317"/>
                  <a:gd name="f30" fmla="val 508641"/>
                  <a:gd name="f31" fmla="val 800737"/>
                  <a:gd name="f32" fmla="val 1178154"/>
                  <a:gd name="f33" fmla="val 1173054"/>
                  <a:gd name="f34" fmla="+- 0 0 -90"/>
                  <a:gd name="f35" fmla="*/ f3 1 1178153"/>
                  <a:gd name="f36" fmla="*/ f4 1 1088492"/>
                  <a:gd name="f37" fmla="val f5"/>
                  <a:gd name="f38" fmla="val f6"/>
                  <a:gd name="f39" fmla="val f7"/>
                  <a:gd name="f40" fmla="*/ f34 f0 1"/>
                  <a:gd name="f41" fmla="+- f39 0 f37"/>
                  <a:gd name="f42" fmla="+- f38 0 f37"/>
                  <a:gd name="f43" fmla="*/ f40 1 f2"/>
                  <a:gd name="f44" fmla="*/ f42 1 1178153"/>
                  <a:gd name="f45" fmla="*/ f41 1 1088492"/>
                  <a:gd name="f46" fmla="*/ 683431 f42 1"/>
                  <a:gd name="f47" fmla="*/ 635802 f41 1"/>
                  <a:gd name="f48" fmla="*/ 622229 f42 1"/>
                  <a:gd name="f49" fmla="*/ 595110 f41 1"/>
                  <a:gd name="f50" fmla="*/ 576326 f42 1"/>
                  <a:gd name="f51" fmla="*/ 620543 f41 1"/>
                  <a:gd name="f52" fmla="*/ 530424 f42 1"/>
                  <a:gd name="f53" fmla="*/ 569678 f41 1"/>
                  <a:gd name="f54" fmla="*/ 540625 f42 1"/>
                  <a:gd name="f55" fmla="*/ 544246 f41 1"/>
                  <a:gd name="f56" fmla="*/ 479422 f42 1"/>
                  <a:gd name="f57" fmla="*/ 498469 f41 1"/>
                  <a:gd name="f58" fmla="*/ 392718 f42 1"/>
                  <a:gd name="f59" fmla="*/ 15259 f41 1"/>
                  <a:gd name="f60" fmla="*/ 372317 f42 1"/>
                  <a:gd name="f61" fmla="*/ 0 f41 1"/>
                  <a:gd name="f62" fmla="*/ 0 f42 1"/>
                  <a:gd name="f63" fmla="*/ 508641 f41 1"/>
                  <a:gd name="f64" fmla="*/ 800737 f42 1"/>
                  <a:gd name="f65" fmla="*/ 1088492 f41 1"/>
                  <a:gd name="f66" fmla="*/ 1178154 f42 1"/>
                  <a:gd name="f67" fmla="*/ 1173054 f42 1"/>
                  <a:gd name="f68" fmla="+- f43 0 f1"/>
                  <a:gd name="f69" fmla="*/ f46 1 1178153"/>
                  <a:gd name="f70" fmla="*/ f47 1 1088492"/>
                  <a:gd name="f71" fmla="*/ f48 1 1178153"/>
                  <a:gd name="f72" fmla="*/ f49 1 1088492"/>
                  <a:gd name="f73" fmla="*/ f50 1 1178153"/>
                  <a:gd name="f74" fmla="*/ f51 1 1088492"/>
                  <a:gd name="f75" fmla="*/ f52 1 1178153"/>
                  <a:gd name="f76" fmla="*/ f53 1 1088492"/>
                  <a:gd name="f77" fmla="*/ f54 1 1178153"/>
                  <a:gd name="f78" fmla="*/ f55 1 1088492"/>
                  <a:gd name="f79" fmla="*/ f56 1 1178153"/>
                  <a:gd name="f80" fmla="*/ f57 1 1088492"/>
                  <a:gd name="f81" fmla="*/ f58 1 1178153"/>
                  <a:gd name="f82" fmla="*/ f59 1 1088492"/>
                  <a:gd name="f83" fmla="*/ f60 1 1178153"/>
                  <a:gd name="f84" fmla="*/ f61 1 1088492"/>
                  <a:gd name="f85" fmla="*/ f62 1 1178153"/>
                  <a:gd name="f86" fmla="*/ f63 1 1088492"/>
                  <a:gd name="f87" fmla="*/ f64 1 1178153"/>
                  <a:gd name="f88" fmla="*/ f65 1 1088492"/>
                  <a:gd name="f89" fmla="*/ f66 1 1178153"/>
                  <a:gd name="f90" fmla="*/ f67 1 1178153"/>
                  <a:gd name="f91" fmla="*/ f37 1 f44"/>
                  <a:gd name="f92" fmla="*/ f38 1 f44"/>
                  <a:gd name="f93" fmla="*/ f37 1 f45"/>
                  <a:gd name="f94" fmla="*/ f39 1 f45"/>
                  <a:gd name="f95" fmla="*/ f69 1 f44"/>
                  <a:gd name="f96" fmla="*/ f70 1 f45"/>
                  <a:gd name="f97" fmla="*/ f71 1 f44"/>
                  <a:gd name="f98" fmla="*/ f72 1 f45"/>
                  <a:gd name="f99" fmla="*/ f73 1 f44"/>
                  <a:gd name="f100" fmla="*/ f74 1 f45"/>
                  <a:gd name="f101" fmla="*/ f75 1 f44"/>
                  <a:gd name="f102" fmla="*/ f76 1 f45"/>
                  <a:gd name="f103" fmla="*/ f77 1 f44"/>
                  <a:gd name="f104" fmla="*/ f78 1 f45"/>
                  <a:gd name="f105" fmla="*/ f79 1 f44"/>
                  <a:gd name="f106" fmla="*/ f80 1 f45"/>
                  <a:gd name="f107" fmla="*/ f81 1 f44"/>
                  <a:gd name="f108" fmla="*/ f82 1 f45"/>
                  <a:gd name="f109" fmla="*/ f83 1 f44"/>
                  <a:gd name="f110" fmla="*/ f84 1 f45"/>
                  <a:gd name="f111" fmla="*/ f85 1 f44"/>
                  <a:gd name="f112" fmla="*/ f86 1 f45"/>
                  <a:gd name="f113" fmla="*/ f87 1 f44"/>
                  <a:gd name="f114" fmla="*/ f88 1 f45"/>
                  <a:gd name="f115" fmla="*/ f89 1 f44"/>
                  <a:gd name="f116" fmla="*/ f90 1 f44"/>
                  <a:gd name="f117" fmla="*/ f91 f35 1"/>
                  <a:gd name="f118" fmla="*/ f92 f35 1"/>
                  <a:gd name="f119" fmla="*/ f94 f36 1"/>
                  <a:gd name="f120" fmla="*/ f93 f36 1"/>
                  <a:gd name="f121" fmla="*/ f95 f35 1"/>
                  <a:gd name="f122" fmla="*/ f96 f36 1"/>
                  <a:gd name="f123" fmla="*/ f97 f35 1"/>
                  <a:gd name="f124" fmla="*/ f98 f36 1"/>
                  <a:gd name="f125" fmla="*/ f99 f35 1"/>
                  <a:gd name="f126" fmla="*/ f100 f36 1"/>
                  <a:gd name="f127" fmla="*/ f101 f35 1"/>
                  <a:gd name="f128" fmla="*/ f102 f36 1"/>
                  <a:gd name="f129" fmla="*/ f103 f35 1"/>
                  <a:gd name="f130" fmla="*/ f104 f36 1"/>
                  <a:gd name="f131" fmla="*/ f105 f35 1"/>
                  <a:gd name="f132" fmla="*/ f106 f36 1"/>
                  <a:gd name="f133" fmla="*/ f107 f35 1"/>
                  <a:gd name="f134" fmla="*/ f108 f36 1"/>
                  <a:gd name="f135" fmla="*/ f109 f35 1"/>
                  <a:gd name="f136" fmla="*/ f110 f36 1"/>
                  <a:gd name="f137" fmla="*/ f111 f35 1"/>
                  <a:gd name="f138" fmla="*/ f112 f36 1"/>
                  <a:gd name="f139" fmla="*/ f113 f35 1"/>
                  <a:gd name="f140" fmla="*/ f114 f36 1"/>
                  <a:gd name="f141" fmla="*/ f115 f35 1"/>
                  <a:gd name="f142" fmla="*/ f116 f3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68">
                    <a:pos x="f121" y="f122"/>
                  </a:cxn>
                  <a:cxn ang="f68">
                    <a:pos x="f123" y="f124"/>
                  </a:cxn>
                  <a:cxn ang="f68">
                    <a:pos x="f125" y="f126"/>
                  </a:cxn>
                  <a:cxn ang="f68">
                    <a:pos x="f127" y="f128"/>
                  </a:cxn>
                  <a:cxn ang="f68">
                    <a:pos x="f129" y="f130"/>
                  </a:cxn>
                  <a:cxn ang="f68">
                    <a:pos x="f131" y="f132"/>
                  </a:cxn>
                  <a:cxn ang="f68">
                    <a:pos x="f133" y="f134"/>
                  </a:cxn>
                  <a:cxn ang="f68">
                    <a:pos x="f135" y="f136"/>
                  </a:cxn>
                  <a:cxn ang="f68">
                    <a:pos x="f137" y="f138"/>
                  </a:cxn>
                  <a:cxn ang="f68">
                    <a:pos x="f139" y="f140"/>
                  </a:cxn>
                  <a:cxn ang="f68">
                    <a:pos x="f141" y="f128"/>
                  </a:cxn>
                  <a:cxn ang="f68">
                    <a:pos x="f142" y="f128"/>
                  </a:cxn>
                  <a:cxn ang="f68">
                    <a:pos x="f121" y="f122"/>
                  </a:cxn>
                </a:cxnLst>
                <a:rect l="f117" t="f120" r="f118" b="f119"/>
                <a:pathLst>
                  <a:path w="1178153" h="1088492">
                    <a:moveTo>
                      <a:pt x="f8" y="f9"/>
                    </a:moveTo>
                    <a:lnTo>
                      <a:pt x="f10" y="f11"/>
                    </a:lnTo>
                    <a:cubicBezTo>
                      <a:pt x="f12" y="f13"/>
                      <a:pt x="f14" y="f15"/>
                      <a:pt x="f16" y="f15"/>
                    </a:cubicBezTo>
                    <a:cubicBezTo>
                      <a:pt x="f17" y="f15"/>
                      <a:pt x="f18" y="f11"/>
                      <a:pt x="f18" y="f19"/>
                    </a:cubicBezTo>
                    <a:cubicBezTo>
                      <a:pt x="f18" y="f20"/>
                      <a:pt x="f21" y="f22"/>
                      <a:pt x="f23" y="f24"/>
                    </a:cubicBezTo>
                    <a:lnTo>
                      <a:pt x="f25" y="f26"/>
                    </a:lnTo>
                    <a:lnTo>
                      <a:pt x="f27" y="f28"/>
                    </a:lnTo>
                    <a:lnTo>
                      <a:pt x="f29" y="f5"/>
                    </a:lnTo>
                    <a:lnTo>
                      <a:pt x="f5" y="f30"/>
                    </a:lnTo>
                    <a:lnTo>
                      <a:pt x="f31" y="f7"/>
                    </a:lnTo>
                    <a:lnTo>
                      <a:pt x="f32" y="f19"/>
                    </a:lnTo>
                    <a:lnTo>
                      <a:pt x="f33" y="f19"/>
                    </a:lnTo>
                    <a:lnTo>
                      <a:pt x="f8" y="f9"/>
                    </a:lnTo>
                    <a:close/>
                  </a:path>
                </a:pathLst>
              </a:custGeom>
              <a:solidFill>
                <a:srgbClr val="CD0A3E"/>
              </a:solidFill>
              <a:ln w="12701" cap="flat">
                <a:solidFill>
                  <a:srgbClr val="CD0A3E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3429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1350" b="0" i="0" u="none" strike="noStrike" kern="1200" cap="none" spc="0" baseline="30000">
                  <a:solidFill>
                    <a:srgbClr val="000000"/>
                  </a:solidFill>
                  <a:uFillTx/>
                  <a:latin typeface="Trebuchet MS"/>
                </a:endParaRPr>
              </a:p>
            </p:txBody>
          </p:sp>
        </p:grpSp>
        <p:grpSp>
          <p:nvGrpSpPr>
            <p:cNvPr id="8" name="Графический объект 7">
              <a:extLst>
                <a:ext uri="{FF2B5EF4-FFF2-40B4-BE49-F238E27FC236}">
                  <a16:creationId xmlns:a16="http://schemas.microsoft.com/office/drawing/2014/main" id="{18196D14-165E-42FA-B6F8-735479751CE0}"/>
                </a:ext>
              </a:extLst>
            </p:cNvPr>
            <p:cNvGrpSpPr/>
            <p:nvPr/>
          </p:nvGrpSpPr>
          <p:grpSpPr>
            <a:xfrm>
              <a:off x="8604760" y="3235714"/>
              <a:ext cx="2918197" cy="459559"/>
              <a:chOff x="8604760" y="3235714"/>
              <a:chExt cx="2918197" cy="459559"/>
            </a:xfrm>
          </p:grpSpPr>
          <p:sp>
            <p:nvSpPr>
              <p:cNvPr id="9" name="Freeform 24">
                <a:extLst>
                  <a:ext uri="{FF2B5EF4-FFF2-40B4-BE49-F238E27FC236}">
                    <a16:creationId xmlns:a16="http://schemas.microsoft.com/office/drawing/2014/main" id="{B2266E12-C15D-43AA-B8CC-7154744336B7}"/>
                  </a:ext>
                </a:extLst>
              </p:cNvPr>
              <p:cNvSpPr/>
              <p:nvPr/>
            </p:nvSpPr>
            <p:spPr>
              <a:xfrm>
                <a:off x="8604760" y="3281498"/>
                <a:ext cx="484522" cy="413775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484522"/>
                  <a:gd name="f7" fmla="val 413771"/>
                  <a:gd name="f8" fmla="val 285613"/>
                  <a:gd name="f9" fmla="val 255012"/>
                  <a:gd name="f10" fmla="val 15259"/>
                  <a:gd name="f11" fmla="val 229510"/>
                  <a:gd name="f12" fmla="val 20346"/>
                  <a:gd name="f13" fmla="val 188709"/>
                  <a:gd name="f14" fmla="val 40691"/>
                  <a:gd name="f15" fmla="val 122405"/>
                  <a:gd name="f16" fmla="val 71210"/>
                  <a:gd name="f17" fmla="val 66303"/>
                  <a:gd name="f18" fmla="val 111901"/>
                  <a:gd name="f19" fmla="val 20401"/>
                  <a:gd name="f20" fmla="val 162765"/>
                  <a:gd name="f21" fmla="val 10201"/>
                  <a:gd name="f22" fmla="val 172938"/>
                  <a:gd name="f23" fmla="val 5100"/>
                  <a:gd name="f24" fmla="val 188197"/>
                  <a:gd name="f25" fmla="val 203456"/>
                  <a:gd name="f26" fmla="val 218716"/>
                  <a:gd name="f27" fmla="val 15301"/>
                  <a:gd name="f28" fmla="val 223802"/>
                  <a:gd name="f29" fmla="val 25501"/>
                  <a:gd name="f30" fmla="val 239061"/>
                  <a:gd name="f31" fmla="val 249234"/>
                  <a:gd name="f32" fmla="val 264493"/>
                  <a:gd name="f33" fmla="val 279753"/>
                  <a:gd name="f34" fmla="val 45902"/>
                  <a:gd name="f35" fmla="val 284839"/>
                  <a:gd name="f36" fmla="val 56102"/>
                  <a:gd name="f37" fmla="val 51002"/>
                  <a:gd name="f38" fmla="val 305185"/>
                  <a:gd name="f39" fmla="val 315358"/>
                  <a:gd name="f40" fmla="val 335703"/>
                  <a:gd name="f41" fmla="val 86704"/>
                  <a:gd name="f42" fmla="val 350963"/>
                  <a:gd name="f43" fmla="val 112205"/>
                  <a:gd name="f44" fmla="val 132606"/>
                  <a:gd name="f45" fmla="val 345876"/>
                  <a:gd name="f46" fmla="val 376395"/>
                  <a:gd name="f47" fmla="val 153007"/>
                  <a:gd name="f48" fmla="val 396740"/>
                  <a:gd name="f49" fmla="val 178508"/>
                  <a:gd name="f50" fmla="val 406913"/>
                  <a:gd name="f51" fmla="val 209109"/>
                  <a:gd name="f52" fmla="val 417086"/>
                  <a:gd name="f53" fmla="val 239711"/>
                  <a:gd name="f54" fmla="val 401827"/>
                  <a:gd name="f55" fmla="val 270312"/>
                  <a:gd name="f56" fmla="val 381481"/>
                  <a:gd name="f57" fmla="val 386567"/>
                  <a:gd name="f58" fmla="val 280513"/>
                  <a:gd name="f59" fmla="val 411999"/>
                  <a:gd name="f60" fmla="val 300914"/>
                  <a:gd name="f61" fmla="val 326415"/>
                  <a:gd name="f62" fmla="val 336615"/>
                  <a:gd name="f63" fmla="val 341716"/>
                  <a:gd name="f64" fmla="val 331515"/>
                  <a:gd name="f65" fmla="val 320444"/>
                  <a:gd name="f66" fmla="val 310271"/>
                  <a:gd name="f67" fmla="val 346816"/>
                  <a:gd name="f68" fmla="val 300098"/>
                  <a:gd name="f69" fmla="val 357016"/>
                  <a:gd name="f70" fmla="val 289926"/>
                  <a:gd name="f71" fmla="val 295012"/>
                  <a:gd name="f72" fmla="val 367217"/>
                  <a:gd name="f73" fmla="val 330617"/>
                  <a:gd name="f74" fmla="val 366222"/>
                  <a:gd name="f75" fmla="val 362116"/>
                  <a:gd name="f76" fmla="val 459021"/>
                  <a:gd name="f77" fmla="val 479422"/>
                  <a:gd name="f78" fmla="val 254321"/>
                  <a:gd name="f79" fmla="val 193284"/>
                  <a:gd name="f80" fmla="val 474322"/>
                  <a:gd name="f81" fmla="val 464121"/>
                  <a:gd name="f82" fmla="val 178024"/>
                  <a:gd name="f83" fmla="val 453921"/>
                  <a:gd name="f84" fmla="val 408019"/>
                  <a:gd name="f85" fmla="val 116988"/>
                  <a:gd name="f86" fmla="val 55951"/>
                  <a:gd name="f87" fmla="+- 0 0 -90"/>
                  <a:gd name="f88" fmla="*/ f3 1 484522"/>
                  <a:gd name="f89" fmla="*/ f4 1 413771"/>
                  <a:gd name="f90" fmla="val f5"/>
                  <a:gd name="f91" fmla="val f6"/>
                  <a:gd name="f92" fmla="val f7"/>
                  <a:gd name="f93" fmla="*/ f87 f0 1"/>
                  <a:gd name="f94" fmla="+- f92 0 f90"/>
                  <a:gd name="f95" fmla="+- f91 0 f90"/>
                  <a:gd name="f96" fmla="*/ f93 1 f2"/>
                  <a:gd name="f97" fmla="*/ f95 1 484522"/>
                  <a:gd name="f98" fmla="*/ f94 1 413771"/>
                  <a:gd name="f99" fmla="*/ 285613 f95 1"/>
                  <a:gd name="f100" fmla="*/ 0 f94 1"/>
                  <a:gd name="f101" fmla="*/ 188709 f95 1"/>
                  <a:gd name="f102" fmla="*/ 40691 f94 1"/>
                  <a:gd name="f103" fmla="*/ 20401 f95 1"/>
                  <a:gd name="f104" fmla="*/ 162765 f94 1"/>
                  <a:gd name="f105" fmla="*/ 0 f95 1"/>
                  <a:gd name="f106" fmla="*/ 203456 f94 1"/>
                  <a:gd name="f107" fmla="*/ 25501 f95 1"/>
                  <a:gd name="f108" fmla="*/ 223802 f94 1"/>
                  <a:gd name="f109" fmla="*/ 264493 f94 1"/>
                  <a:gd name="f110" fmla="*/ 56102 f95 1"/>
                  <a:gd name="f111" fmla="*/ 279753 f94 1"/>
                  <a:gd name="f112" fmla="*/ 66303 f95 1"/>
                  <a:gd name="f113" fmla="*/ 335703 f94 1"/>
                  <a:gd name="f114" fmla="*/ 132606 f95 1"/>
                  <a:gd name="f115" fmla="*/ 345876 f94 1"/>
                  <a:gd name="f116" fmla="*/ 178508 f95 1"/>
                  <a:gd name="f117" fmla="*/ 406913 f94 1"/>
                  <a:gd name="f118" fmla="*/ 270312 f95 1"/>
                  <a:gd name="f119" fmla="*/ 381481 f94 1"/>
                  <a:gd name="f120" fmla="*/ 386567 f94 1"/>
                  <a:gd name="f121" fmla="*/ 326415 f95 1"/>
                  <a:gd name="f122" fmla="*/ 411999 f94 1"/>
                  <a:gd name="f123" fmla="*/ 331515 f95 1"/>
                  <a:gd name="f124" fmla="*/ 320444 f94 1"/>
                  <a:gd name="f125" fmla="*/ 357016 f95 1"/>
                  <a:gd name="f126" fmla="*/ 289926 f94 1"/>
                  <a:gd name="f127" fmla="*/ 295012 f94 1"/>
                  <a:gd name="f128" fmla="*/ 401827 f94 1"/>
                  <a:gd name="f129" fmla="*/ 362116 f95 1"/>
                  <a:gd name="f130" fmla="*/ 396740 f94 1"/>
                  <a:gd name="f131" fmla="*/ 479422 f95 1"/>
                  <a:gd name="f132" fmla="*/ 284839 f94 1"/>
                  <a:gd name="f133" fmla="*/ 484522 f95 1"/>
                  <a:gd name="f134" fmla="*/ 193284 f94 1"/>
                  <a:gd name="f135" fmla="*/ 453921 f95 1"/>
                  <a:gd name="f136" fmla="*/ 172938 f94 1"/>
                  <a:gd name="f137" fmla="+- f96 0 f1"/>
                  <a:gd name="f138" fmla="*/ f99 1 484522"/>
                  <a:gd name="f139" fmla="*/ f100 1 413771"/>
                  <a:gd name="f140" fmla="*/ f101 1 484522"/>
                  <a:gd name="f141" fmla="*/ f102 1 413771"/>
                  <a:gd name="f142" fmla="*/ f103 1 484522"/>
                  <a:gd name="f143" fmla="*/ f104 1 413771"/>
                  <a:gd name="f144" fmla="*/ f105 1 484522"/>
                  <a:gd name="f145" fmla="*/ f106 1 413771"/>
                  <a:gd name="f146" fmla="*/ f107 1 484522"/>
                  <a:gd name="f147" fmla="*/ f108 1 413771"/>
                  <a:gd name="f148" fmla="*/ f109 1 413771"/>
                  <a:gd name="f149" fmla="*/ f110 1 484522"/>
                  <a:gd name="f150" fmla="*/ f111 1 413771"/>
                  <a:gd name="f151" fmla="*/ f112 1 484522"/>
                  <a:gd name="f152" fmla="*/ f113 1 413771"/>
                  <a:gd name="f153" fmla="*/ f114 1 484522"/>
                  <a:gd name="f154" fmla="*/ f115 1 413771"/>
                  <a:gd name="f155" fmla="*/ f116 1 484522"/>
                  <a:gd name="f156" fmla="*/ f117 1 413771"/>
                  <a:gd name="f157" fmla="*/ f118 1 484522"/>
                  <a:gd name="f158" fmla="*/ f119 1 413771"/>
                  <a:gd name="f159" fmla="*/ f120 1 413771"/>
                  <a:gd name="f160" fmla="*/ f121 1 484522"/>
                  <a:gd name="f161" fmla="*/ f122 1 413771"/>
                  <a:gd name="f162" fmla="*/ f123 1 484522"/>
                  <a:gd name="f163" fmla="*/ f124 1 413771"/>
                  <a:gd name="f164" fmla="*/ f125 1 484522"/>
                  <a:gd name="f165" fmla="*/ f126 1 413771"/>
                  <a:gd name="f166" fmla="*/ f127 1 413771"/>
                  <a:gd name="f167" fmla="*/ f128 1 413771"/>
                  <a:gd name="f168" fmla="*/ f129 1 484522"/>
                  <a:gd name="f169" fmla="*/ f130 1 413771"/>
                  <a:gd name="f170" fmla="*/ f131 1 484522"/>
                  <a:gd name="f171" fmla="*/ f132 1 413771"/>
                  <a:gd name="f172" fmla="*/ f133 1 484522"/>
                  <a:gd name="f173" fmla="*/ f134 1 413771"/>
                  <a:gd name="f174" fmla="*/ f135 1 484522"/>
                  <a:gd name="f175" fmla="*/ f136 1 413771"/>
                  <a:gd name="f176" fmla="*/ f90 1 f97"/>
                  <a:gd name="f177" fmla="*/ f91 1 f97"/>
                  <a:gd name="f178" fmla="*/ f90 1 f98"/>
                  <a:gd name="f179" fmla="*/ f92 1 f98"/>
                  <a:gd name="f180" fmla="*/ f138 1 f97"/>
                  <a:gd name="f181" fmla="*/ f139 1 f98"/>
                  <a:gd name="f182" fmla="*/ f140 1 f97"/>
                  <a:gd name="f183" fmla="*/ f141 1 f98"/>
                  <a:gd name="f184" fmla="*/ f142 1 f97"/>
                  <a:gd name="f185" fmla="*/ f143 1 f98"/>
                  <a:gd name="f186" fmla="*/ f144 1 f97"/>
                  <a:gd name="f187" fmla="*/ f145 1 f98"/>
                  <a:gd name="f188" fmla="*/ f146 1 f97"/>
                  <a:gd name="f189" fmla="*/ f147 1 f98"/>
                  <a:gd name="f190" fmla="*/ f148 1 f98"/>
                  <a:gd name="f191" fmla="*/ f149 1 f97"/>
                  <a:gd name="f192" fmla="*/ f150 1 f98"/>
                  <a:gd name="f193" fmla="*/ f151 1 f97"/>
                  <a:gd name="f194" fmla="*/ f152 1 f98"/>
                  <a:gd name="f195" fmla="*/ f153 1 f97"/>
                  <a:gd name="f196" fmla="*/ f154 1 f98"/>
                  <a:gd name="f197" fmla="*/ f155 1 f97"/>
                  <a:gd name="f198" fmla="*/ f156 1 f98"/>
                  <a:gd name="f199" fmla="*/ f157 1 f97"/>
                  <a:gd name="f200" fmla="*/ f158 1 f98"/>
                  <a:gd name="f201" fmla="*/ f159 1 f98"/>
                  <a:gd name="f202" fmla="*/ f160 1 f97"/>
                  <a:gd name="f203" fmla="*/ f161 1 f98"/>
                  <a:gd name="f204" fmla="*/ f162 1 f97"/>
                  <a:gd name="f205" fmla="*/ f163 1 f98"/>
                  <a:gd name="f206" fmla="*/ f164 1 f97"/>
                  <a:gd name="f207" fmla="*/ f165 1 f98"/>
                  <a:gd name="f208" fmla="*/ f166 1 f98"/>
                  <a:gd name="f209" fmla="*/ f167 1 f98"/>
                  <a:gd name="f210" fmla="*/ f168 1 f97"/>
                  <a:gd name="f211" fmla="*/ f169 1 f98"/>
                  <a:gd name="f212" fmla="*/ f170 1 f97"/>
                  <a:gd name="f213" fmla="*/ f171 1 f98"/>
                  <a:gd name="f214" fmla="*/ f172 1 f97"/>
                  <a:gd name="f215" fmla="*/ f173 1 f98"/>
                  <a:gd name="f216" fmla="*/ f174 1 f97"/>
                  <a:gd name="f217" fmla="*/ f175 1 f98"/>
                  <a:gd name="f218" fmla="*/ f176 f88 1"/>
                  <a:gd name="f219" fmla="*/ f177 f88 1"/>
                  <a:gd name="f220" fmla="*/ f179 f89 1"/>
                  <a:gd name="f221" fmla="*/ f178 f89 1"/>
                  <a:gd name="f222" fmla="*/ f180 f88 1"/>
                  <a:gd name="f223" fmla="*/ f181 f89 1"/>
                  <a:gd name="f224" fmla="*/ f182 f88 1"/>
                  <a:gd name="f225" fmla="*/ f183 f89 1"/>
                  <a:gd name="f226" fmla="*/ f184 f88 1"/>
                  <a:gd name="f227" fmla="*/ f185 f89 1"/>
                  <a:gd name="f228" fmla="*/ f186 f88 1"/>
                  <a:gd name="f229" fmla="*/ f187 f89 1"/>
                  <a:gd name="f230" fmla="*/ f188 f88 1"/>
                  <a:gd name="f231" fmla="*/ f189 f89 1"/>
                  <a:gd name="f232" fmla="*/ f190 f89 1"/>
                  <a:gd name="f233" fmla="*/ f191 f88 1"/>
                  <a:gd name="f234" fmla="*/ f192 f89 1"/>
                  <a:gd name="f235" fmla="*/ f193 f88 1"/>
                  <a:gd name="f236" fmla="*/ f194 f89 1"/>
                  <a:gd name="f237" fmla="*/ f195 f88 1"/>
                  <a:gd name="f238" fmla="*/ f196 f89 1"/>
                  <a:gd name="f239" fmla="*/ f197 f88 1"/>
                  <a:gd name="f240" fmla="*/ f198 f89 1"/>
                  <a:gd name="f241" fmla="*/ f199 f88 1"/>
                  <a:gd name="f242" fmla="*/ f200 f89 1"/>
                  <a:gd name="f243" fmla="*/ f201 f89 1"/>
                  <a:gd name="f244" fmla="*/ f202 f88 1"/>
                  <a:gd name="f245" fmla="*/ f203 f89 1"/>
                  <a:gd name="f246" fmla="*/ f204 f88 1"/>
                  <a:gd name="f247" fmla="*/ f205 f89 1"/>
                  <a:gd name="f248" fmla="*/ f206 f88 1"/>
                  <a:gd name="f249" fmla="*/ f207 f89 1"/>
                  <a:gd name="f250" fmla="*/ f208 f89 1"/>
                  <a:gd name="f251" fmla="*/ f209 f89 1"/>
                  <a:gd name="f252" fmla="*/ f210 f88 1"/>
                  <a:gd name="f253" fmla="*/ f211 f89 1"/>
                  <a:gd name="f254" fmla="*/ f212 f88 1"/>
                  <a:gd name="f255" fmla="*/ f213 f89 1"/>
                  <a:gd name="f256" fmla="*/ f214 f88 1"/>
                  <a:gd name="f257" fmla="*/ f215 f89 1"/>
                  <a:gd name="f258" fmla="*/ f216 f88 1"/>
                  <a:gd name="f259" fmla="*/ f217 f8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137">
                    <a:pos x="f222" y="f223"/>
                  </a:cxn>
                  <a:cxn ang="f137">
                    <a:pos x="f224" y="f225"/>
                  </a:cxn>
                  <a:cxn ang="f137">
                    <a:pos x="f226" y="f227"/>
                  </a:cxn>
                  <a:cxn ang="f137">
                    <a:pos x="f228" y="f229"/>
                  </a:cxn>
                  <a:cxn ang="f137">
                    <a:pos x="f230" y="f231"/>
                  </a:cxn>
                  <a:cxn ang="f137">
                    <a:pos x="f226" y="f232"/>
                  </a:cxn>
                  <a:cxn ang="f137">
                    <a:pos x="f233" y="f234"/>
                  </a:cxn>
                  <a:cxn ang="f137">
                    <a:pos x="f233" y="f234"/>
                  </a:cxn>
                  <a:cxn ang="f137">
                    <a:pos x="f235" y="f236"/>
                  </a:cxn>
                  <a:cxn ang="f137">
                    <a:pos x="f237" y="f238"/>
                  </a:cxn>
                  <a:cxn ang="f137">
                    <a:pos x="f239" y="f240"/>
                  </a:cxn>
                  <a:cxn ang="f137">
                    <a:pos x="f241" y="f242"/>
                  </a:cxn>
                  <a:cxn ang="f137">
                    <a:pos x="f241" y="f243"/>
                  </a:cxn>
                  <a:cxn ang="f137">
                    <a:pos x="f244" y="f245"/>
                  </a:cxn>
                  <a:cxn ang="f137">
                    <a:pos x="f246" y="f247"/>
                  </a:cxn>
                  <a:cxn ang="f137">
                    <a:pos x="f248" y="f249"/>
                  </a:cxn>
                  <a:cxn ang="f137">
                    <a:pos x="f248" y="f250"/>
                  </a:cxn>
                  <a:cxn ang="f137">
                    <a:pos x="f248" y="f251"/>
                  </a:cxn>
                  <a:cxn ang="f137">
                    <a:pos x="f252" y="f253"/>
                  </a:cxn>
                  <a:cxn ang="f137">
                    <a:pos x="f254" y="f255"/>
                  </a:cxn>
                  <a:cxn ang="f137">
                    <a:pos x="f256" y="f257"/>
                  </a:cxn>
                  <a:cxn ang="f137">
                    <a:pos x="f258" y="f259"/>
                  </a:cxn>
                  <a:cxn ang="f137">
                    <a:pos x="f222" y="f223"/>
                  </a:cxn>
                </a:cxnLst>
                <a:rect l="f218" t="f221" r="f219" b="f220"/>
                <a:pathLst>
                  <a:path w="484522" h="413771">
                    <a:moveTo>
                      <a:pt x="f8" y="f5"/>
                    </a:move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17" y="f18"/>
                      <a:pt x="f19" y="f20"/>
                    </a:cubicBezTo>
                    <a:cubicBezTo>
                      <a:pt x="f21" y="f22"/>
                      <a:pt x="f23" y="f24"/>
                      <a:pt x="f5" y="f25"/>
                    </a:cubicBezTo>
                    <a:cubicBezTo>
                      <a:pt x="f5" y="f26"/>
                      <a:pt x="f27" y="f28"/>
                      <a:pt x="f29" y="f28"/>
                    </a:cubicBezTo>
                    <a:cubicBezTo>
                      <a:pt x="f19" y="f30"/>
                      <a:pt x="f19" y="f31"/>
                      <a:pt x="f19" y="f32"/>
                    </a:cubicBezTo>
                    <a:cubicBezTo>
                      <a:pt x="f29" y="f33"/>
                      <a:pt x="f34" y="f35"/>
                      <a:pt x="f36" y="f33"/>
                    </a:cubicBezTo>
                    <a:cubicBezTo>
                      <a:pt x="f36" y="f33"/>
                      <a:pt x="f36" y="f33"/>
                      <a:pt x="f36" y="f33"/>
                    </a:cubicBezTo>
                    <a:cubicBezTo>
                      <a:pt x="f37" y="f38"/>
                      <a:pt x="f37" y="f39"/>
                      <a:pt x="f17" y="f40"/>
                    </a:cubicBezTo>
                    <a:cubicBezTo>
                      <a:pt x="f41" y="f42"/>
                      <a:pt x="f43" y="f42"/>
                      <a:pt x="f44" y="f45"/>
                    </a:cubicBezTo>
                    <a:cubicBezTo>
                      <a:pt x="f44" y="f46"/>
                      <a:pt x="f47" y="f48"/>
                      <a:pt x="f49" y="f50"/>
                    </a:cubicBezTo>
                    <a:cubicBezTo>
                      <a:pt x="f51" y="f52"/>
                      <a:pt x="f53" y="f54"/>
                      <a:pt x="f55" y="f56"/>
                    </a:cubicBezTo>
                    <a:cubicBezTo>
                      <a:pt x="f55" y="f56"/>
                      <a:pt x="f55" y="f56"/>
                      <a:pt x="f55" y="f57"/>
                    </a:cubicBezTo>
                    <a:cubicBezTo>
                      <a:pt x="f58" y="f59"/>
                      <a:pt x="f60" y="f52"/>
                      <a:pt x="f61" y="f59"/>
                    </a:cubicBezTo>
                    <a:cubicBezTo>
                      <a:pt x="f62" y="f56"/>
                      <a:pt x="f63" y="f42"/>
                      <a:pt x="f64" y="f65"/>
                    </a:cubicBezTo>
                    <a:cubicBezTo>
                      <a:pt x="f63" y="f66"/>
                      <a:pt x="f67" y="f68"/>
                      <a:pt x="f69" y="f70"/>
                    </a:cubicBezTo>
                    <a:cubicBezTo>
                      <a:pt x="f69" y="f70"/>
                      <a:pt x="f69" y="f70"/>
                      <a:pt x="f69" y="f71"/>
                    </a:cubicBezTo>
                    <a:cubicBezTo>
                      <a:pt x="f72" y="f73"/>
                      <a:pt x="f72" y="f74"/>
                      <a:pt x="f69" y="f54"/>
                    </a:cubicBezTo>
                    <a:cubicBezTo>
                      <a:pt x="f69" y="f54"/>
                      <a:pt x="f75" y="f48"/>
                      <a:pt x="f75" y="f48"/>
                    </a:cubicBezTo>
                    <a:cubicBezTo>
                      <a:pt x="f76" y="f40"/>
                      <a:pt x="f77" y="f68"/>
                      <a:pt x="f77" y="f35"/>
                    </a:cubicBezTo>
                    <a:cubicBezTo>
                      <a:pt x="f6" y="f78"/>
                      <a:pt x="f6" y="f28"/>
                      <a:pt x="f6" y="f79"/>
                    </a:cubicBezTo>
                    <a:cubicBezTo>
                      <a:pt x="f80" y="f24"/>
                      <a:pt x="f81" y="f82"/>
                      <a:pt x="f83" y="f22"/>
                    </a:cubicBezTo>
                    <a:cubicBezTo>
                      <a:pt x="f84" y="f85"/>
                      <a:pt x="f63" y="f86"/>
                      <a:pt x="f8" y="f5"/>
                    </a:cubicBezTo>
                    <a:close/>
                  </a:path>
                </a:pathLst>
              </a:custGeom>
              <a:noFill/>
              <a:ln w="38103" cap="rnd">
                <a:solidFill>
                  <a:srgbClr val="F2EEEC"/>
                </a:solidFill>
                <a:prstDash val="solid"/>
                <a:bevel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3429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1350" b="0" i="0" u="none" strike="noStrike" kern="1200" cap="none" spc="0" baseline="30000">
                  <a:solidFill>
                    <a:srgbClr val="000000"/>
                  </a:solidFill>
                  <a:uFillTx/>
                  <a:latin typeface="Trebuchet MS"/>
                </a:endParaRPr>
              </a:p>
            </p:txBody>
          </p:sp>
          <p:sp>
            <p:nvSpPr>
              <p:cNvPr id="10" name="Freeform 25">
                <a:extLst>
                  <a:ext uri="{FF2B5EF4-FFF2-40B4-BE49-F238E27FC236}">
                    <a16:creationId xmlns:a16="http://schemas.microsoft.com/office/drawing/2014/main" id="{F673AF14-BE75-4746-B8D7-9E4E5442D0F4}"/>
                  </a:ext>
                </a:extLst>
              </p:cNvPr>
              <p:cNvSpPr/>
              <p:nvPr/>
            </p:nvSpPr>
            <p:spPr>
              <a:xfrm>
                <a:off x="11017166" y="3235714"/>
                <a:ext cx="505791" cy="457776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505791"/>
                  <a:gd name="f7" fmla="val 457776"/>
                  <a:gd name="f8" fmla="val 362116"/>
                  <a:gd name="f9" fmla="val 193284"/>
                  <a:gd name="f10" fmla="val 367217"/>
                  <a:gd name="f11" fmla="val 372317"/>
                  <a:gd name="f12" fmla="val 377417"/>
                  <a:gd name="f13" fmla="val 397818"/>
                  <a:gd name="f14" fmla="val 198370"/>
                  <a:gd name="f15" fmla="val 413119"/>
                  <a:gd name="f16" fmla="val 188197"/>
                  <a:gd name="f17" fmla="val 423320"/>
                  <a:gd name="f18" fmla="val 172938"/>
                  <a:gd name="f19" fmla="val 433520"/>
                  <a:gd name="f20" fmla="val 147506"/>
                  <a:gd name="f21" fmla="val 116987"/>
                  <a:gd name="f22" fmla="val 402919"/>
                  <a:gd name="f23" fmla="val 96642"/>
                  <a:gd name="f24" fmla="val 346816"/>
                  <a:gd name="f25" fmla="val 35605"/>
                  <a:gd name="f26" fmla="val 255012"/>
                  <a:gd name="f27" fmla="val 40691"/>
                  <a:gd name="f28" fmla="val 178508"/>
                  <a:gd name="f29" fmla="val 10173"/>
                  <a:gd name="f30" fmla="val 173408"/>
                  <a:gd name="f31" fmla="val 168308"/>
                  <a:gd name="f32" fmla="val 5086"/>
                  <a:gd name="f33" fmla="val 158107"/>
                  <a:gd name="f34" fmla="val 117306"/>
                  <a:gd name="f35" fmla="val 71210"/>
                  <a:gd name="f36" fmla="val 51002"/>
                  <a:gd name="f37" fmla="val 244148"/>
                  <a:gd name="f38" fmla="val 30601"/>
                  <a:gd name="f39" fmla="val 279753"/>
                  <a:gd name="f40" fmla="val 66303"/>
                  <a:gd name="f41" fmla="val 315358"/>
                  <a:gd name="f42" fmla="val 86704"/>
                  <a:gd name="f43" fmla="val 335703"/>
                  <a:gd name="f44" fmla="val 366222"/>
                  <a:gd name="f45" fmla="val 153007"/>
                  <a:gd name="f46" fmla="val 396740"/>
                  <a:gd name="f47" fmla="val 188708"/>
                  <a:gd name="f48" fmla="val 417086"/>
                  <a:gd name="f49" fmla="val 219310"/>
                  <a:gd name="f50" fmla="val 437432"/>
                  <a:gd name="f51" fmla="val 452691"/>
                  <a:gd name="f52" fmla="val 290713"/>
                  <a:gd name="f53" fmla="val 457777"/>
                  <a:gd name="f54" fmla="val 311114"/>
                  <a:gd name="f55" fmla="val 326415"/>
                  <a:gd name="f56" fmla="val 447604"/>
                  <a:gd name="f57" fmla="val 336615"/>
                  <a:gd name="f58" fmla="val 432345"/>
                  <a:gd name="f59" fmla="val 351916"/>
                  <a:gd name="f60" fmla="val 442518"/>
                  <a:gd name="f61" fmla="val 382517"/>
                  <a:gd name="f62" fmla="val 428420"/>
                  <a:gd name="f63" fmla="val 401826"/>
                  <a:gd name="f64" fmla="val 376394"/>
                  <a:gd name="f65" fmla="val 453921"/>
                  <a:gd name="f66" fmla="val 386567"/>
                  <a:gd name="f67" fmla="val 469221"/>
                  <a:gd name="f68" fmla="val 371308"/>
                  <a:gd name="f69" fmla="val 504923"/>
                  <a:gd name="f70" fmla="val 340790"/>
                  <a:gd name="f71" fmla="val 310271"/>
                  <a:gd name="f72" fmla="val 484522"/>
                  <a:gd name="f73" fmla="val 289926"/>
                  <a:gd name="f74" fmla="val 515123"/>
                  <a:gd name="f75" fmla="val 264493"/>
                  <a:gd name="f76" fmla="val 218716"/>
                  <a:gd name="f77" fmla="+- 0 0 -90"/>
                  <a:gd name="f78" fmla="*/ f3 1 505791"/>
                  <a:gd name="f79" fmla="*/ f4 1 457776"/>
                  <a:gd name="f80" fmla="val f5"/>
                  <a:gd name="f81" fmla="val f6"/>
                  <a:gd name="f82" fmla="val f7"/>
                  <a:gd name="f83" fmla="*/ f77 f0 1"/>
                  <a:gd name="f84" fmla="+- f82 0 f80"/>
                  <a:gd name="f85" fmla="+- f81 0 f80"/>
                  <a:gd name="f86" fmla="*/ f83 1 f2"/>
                  <a:gd name="f87" fmla="*/ f85 1 505791"/>
                  <a:gd name="f88" fmla="*/ f84 1 457776"/>
                  <a:gd name="f89" fmla="*/ 362116 f85 1"/>
                  <a:gd name="f90" fmla="*/ 193284 f84 1"/>
                  <a:gd name="f91" fmla="*/ 377417 f85 1"/>
                  <a:gd name="f92" fmla="*/ 423320 f85 1"/>
                  <a:gd name="f93" fmla="*/ 172938 f84 1"/>
                  <a:gd name="f94" fmla="*/ 402919 f85 1"/>
                  <a:gd name="f95" fmla="*/ 96642 f84 1"/>
                  <a:gd name="f96" fmla="*/ 178508 f85 1"/>
                  <a:gd name="f97" fmla="*/ 10173 f84 1"/>
                  <a:gd name="f98" fmla="*/ 158107 f85 1"/>
                  <a:gd name="f99" fmla="*/ 0 f84 1"/>
                  <a:gd name="f100" fmla="*/ 0 f85 1"/>
                  <a:gd name="f101" fmla="*/ 244148 f84 1"/>
                  <a:gd name="f102" fmla="*/ 86704 f85 1"/>
                  <a:gd name="f103" fmla="*/ 335703 f84 1"/>
                  <a:gd name="f104" fmla="*/ 188708 f85 1"/>
                  <a:gd name="f105" fmla="*/ 417086 f84 1"/>
                  <a:gd name="f106" fmla="*/ 290713 f85 1"/>
                  <a:gd name="f107" fmla="*/ 457777 f84 1"/>
                  <a:gd name="f108" fmla="*/ 336615 f85 1"/>
                  <a:gd name="f109" fmla="*/ 432345 f84 1"/>
                  <a:gd name="f110" fmla="*/ 382517 f85 1"/>
                  <a:gd name="f111" fmla="*/ 437432 f84 1"/>
                  <a:gd name="f112" fmla="*/ 376394 f84 1"/>
                  <a:gd name="f113" fmla="*/ 469221 f85 1"/>
                  <a:gd name="f114" fmla="*/ 371308 f84 1"/>
                  <a:gd name="f115" fmla="*/ 453921 f85 1"/>
                  <a:gd name="f116" fmla="*/ 310271 f84 1"/>
                  <a:gd name="f117" fmla="*/ 504923 f85 1"/>
                  <a:gd name="f118" fmla="*/ 289926 f84 1"/>
                  <a:gd name="f119" fmla="+- f86 0 f1"/>
                  <a:gd name="f120" fmla="*/ f89 1 505791"/>
                  <a:gd name="f121" fmla="*/ f90 1 457776"/>
                  <a:gd name="f122" fmla="*/ f91 1 505791"/>
                  <a:gd name="f123" fmla="*/ f92 1 505791"/>
                  <a:gd name="f124" fmla="*/ f93 1 457776"/>
                  <a:gd name="f125" fmla="*/ f94 1 505791"/>
                  <a:gd name="f126" fmla="*/ f95 1 457776"/>
                  <a:gd name="f127" fmla="*/ f96 1 505791"/>
                  <a:gd name="f128" fmla="*/ f97 1 457776"/>
                  <a:gd name="f129" fmla="*/ f98 1 505791"/>
                  <a:gd name="f130" fmla="*/ f99 1 457776"/>
                  <a:gd name="f131" fmla="*/ f100 1 505791"/>
                  <a:gd name="f132" fmla="*/ f101 1 457776"/>
                  <a:gd name="f133" fmla="*/ f102 1 505791"/>
                  <a:gd name="f134" fmla="*/ f103 1 457776"/>
                  <a:gd name="f135" fmla="*/ f104 1 505791"/>
                  <a:gd name="f136" fmla="*/ f105 1 457776"/>
                  <a:gd name="f137" fmla="*/ f106 1 505791"/>
                  <a:gd name="f138" fmla="*/ f107 1 457776"/>
                  <a:gd name="f139" fmla="*/ f108 1 505791"/>
                  <a:gd name="f140" fmla="*/ f109 1 457776"/>
                  <a:gd name="f141" fmla="*/ f110 1 505791"/>
                  <a:gd name="f142" fmla="*/ f111 1 457776"/>
                  <a:gd name="f143" fmla="*/ f112 1 457776"/>
                  <a:gd name="f144" fmla="*/ f113 1 505791"/>
                  <a:gd name="f145" fmla="*/ f114 1 457776"/>
                  <a:gd name="f146" fmla="*/ f115 1 505791"/>
                  <a:gd name="f147" fmla="*/ f116 1 457776"/>
                  <a:gd name="f148" fmla="*/ f117 1 505791"/>
                  <a:gd name="f149" fmla="*/ f118 1 457776"/>
                  <a:gd name="f150" fmla="*/ f80 1 f87"/>
                  <a:gd name="f151" fmla="*/ f81 1 f87"/>
                  <a:gd name="f152" fmla="*/ f80 1 f88"/>
                  <a:gd name="f153" fmla="*/ f82 1 f88"/>
                  <a:gd name="f154" fmla="*/ f120 1 f87"/>
                  <a:gd name="f155" fmla="*/ f121 1 f88"/>
                  <a:gd name="f156" fmla="*/ f122 1 f87"/>
                  <a:gd name="f157" fmla="*/ f123 1 f87"/>
                  <a:gd name="f158" fmla="*/ f124 1 f88"/>
                  <a:gd name="f159" fmla="*/ f125 1 f87"/>
                  <a:gd name="f160" fmla="*/ f126 1 f88"/>
                  <a:gd name="f161" fmla="*/ f127 1 f87"/>
                  <a:gd name="f162" fmla="*/ f128 1 f88"/>
                  <a:gd name="f163" fmla="*/ f129 1 f87"/>
                  <a:gd name="f164" fmla="*/ f130 1 f88"/>
                  <a:gd name="f165" fmla="*/ f131 1 f87"/>
                  <a:gd name="f166" fmla="*/ f132 1 f88"/>
                  <a:gd name="f167" fmla="*/ f133 1 f87"/>
                  <a:gd name="f168" fmla="*/ f134 1 f88"/>
                  <a:gd name="f169" fmla="*/ f135 1 f87"/>
                  <a:gd name="f170" fmla="*/ f136 1 f88"/>
                  <a:gd name="f171" fmla="*/ f137 1 f87"/>
                  <a:gd name="f172" fmla="*/ f138 1 f88"/>
                  <a:gd name="f173" fmla="*/ f139 1 f87"/>
                  <a:gd name="f174" fmla="*/ f140 1 f88"/>
                  <a:gd name="f175" fmla="*/ f141 1 f87"/>
                  <a:gd name="f176" fmla="*/ f142 1 f88"/>
                  <a:gd name="f177" fmla="*/ f143 1 f88"/>
                  <a:gd name="f178" fmla="*/ f144 1 f87"/>
                  <a:gd name="f179" fmla="*/ f145 1 f88"/>
                  <a:gd name="f180" fmla="*/ f146 1 f87"/>
                  <a:gd name="f181" fmla="*/ f147 1 f88"/>
                  <a:gd name="f182" fmla="*/ f148 1 f87"/>
                  <a:gd name="f183" fmla="*/ f149 1 f88"/>
                  <a:gd name="f184" fmla="*/ f150 f78 1"/>
                  <a:gd name="f185" fmla="*/ f151 f78 1"/>
                  <a:gd name="f186" fmla="*/ f153 f79 1"/>
                  <a:gd name="f187" fmla="*/ f152 f79 1"/>
                  <a:gd name="f188" fmla="*/ f154 f78 1"/>
                  <a:gd name="f189" fmla="*/ f155 f79 1"/>
                  <a:gd name="f190" fmla="*/ f156 f78 1"/>
                  <a:gd name="f191" fmla="*/ f157 f78 1"/>
                  <a:gd name="f192" fmla="*/ f158 f79 1"/>
                  <a:gd name="f193" fmla="*/ f159 f78 1"/>
                  <a:gd name="f194" fmla="*/ f160 f79 1"/>
                  <a:gd name="f195" fmla="*/ f161 f78 1"/>
                  <a:gd name="f196" fmla="*/ f162 f79 1"/>
                  <a:gd name="f197" fmla="*/ f163 f78 1"/>
                  <a:gd name="f198" fmla="*/ f164 f79 1"/>
                  <a:gd name="f199" fmla="*/ f165 f78 1"/>
                  <a:gd name="f200" fmla="*/ f166 f79 1"/>
                  <a:gd name="f201" fmla="*/ f167 f78 1"/>
                  <a:gd name="f202" fmla="*/ f168 f79 1"/>
                  <a:gd name="f203" fmla="*/ f169 f78 1"/>
                  <a:gd name="f204" fmla="*/ f170 f79 1"/>
                  <a:gd name="f205" fmla="*/ f171 f78 1"/>
                  <a:gd name="f206" fmla="*/ f172 f79 1"/>
                  <a:gd name="f207" fmla="*/ f173 f78 1"/>
                  <a:gd name="f208" fmla="*/ f174 f79 1"/>
                  <a:gd name="f209" fmla="*/ f175 f78 1"/>
                  <a:gd name="f210" fmla="*/ f176 f79 1"/>
                  <a:gd name="f211" fmla="*/ f177 f79 1"/>
                  <a:gd name="f212" fmla="*/ f178 f78 1"/>
                  <a:gd name="f213" fmla="*/ f179 f79 1"/>
                  <a:gd name="f214" fmla="*/ f180 f78 1"/>
                  <a:gd name="f215" fmla="*/ f181 f79 1"/>
                  <a:gd name="f216" fmla="*/ f182 f78 1"/>
                  <a:gd name="f217" fmla="*/ f183 f7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119">
                    <a:pos x="f188" y="f189"/>
                  </a:cxn>
                  <a:cxn ang="f119">
                    <a:pos x="f190" y="f189"/>
                  </a:cxn>
                  <a:cxn ang="f119">
                    <a:pos x="f191" y="f192"/>
                  </a:cxn>
                  <a:cxn ang="f119">
                    <a:pos x="f193" y="f194"/>
                  </a:cxn>
                  <a:cxn ang="f119">
                    <a:pos x="f195" y="f196"/>
                  </a:cxn>
                  <a:cxn ang="f119">
                    <a:pos x="f197" y="f198"/>
                  </a:cxn>
                  <a:cxn ang="f119">
                    <a:pos x="f199" y="f200"/>
                  </a:cxn>
                  <a:cxn ang="f119">
                    <a:pos x="f201" y="f202"/>
                  </a:cxn>
                  <a:cxn ang="f119">
                    <a:pos x="f203" y="f204"/>
                  </a:cxn>
                  <a:cxn ang="f119">
                    <a:pos x="f205" y="f206"/>
                  </a:cxn>
                  <a:cxn ang="f119">
                    <a:pos x="f207" y="f208"/>
                  </a:cxn>
                  <a:cxn ang="f119">
                    <a:pos x="f209" y="f210"/>
                  </a:cxn>
                  <a:cxn ang="f119">
                    <a:pos x="f191" y="f211"/>
                  </a:cxn>
                  <a:cxn ang="f119">
                    <a:pos x="f191" y="f211"/>
                  </a:cxn>
                  <a:cxn ang="f119">
                    <a:pos x="f212" y="f213"/>
                  </a:cxn>
                  <a:cxn ang="f119">
                    <a:pos x="f214" y="f215"/>
                  </a:cxn>
                  <a:cxn ang="f119">
                    <a:pos x="f216" y="f217"/>
                  </a:cxn>
                  <a:cxn ang="f119">
                    <a:pos x="f188" y="f189"/>
                  </a:cxn>
                </a:cxnLst>
                <a:rect l="f184" t="f187" r="f185" b="f186"/>
                <a:pathLst>
                  <a:path w="505791" h="457776">
                    <a:moveTo>
                      <a:pt x="f8" y="f9"/>
                    </a:moveTo>
                    <a:cubicBezTo>
                      <a:pt x="f10" y="f9"/>
                      <a:pt x="f11" y="f9"/>
                      <a:pt x="f12" y="f9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17" y="f21"/>
                      <a:pt x="f22" y="f23"/>
                    </a:cubicBezTo>
                    <a:cubicBezTo>
                      <a:pt x="f24" y="f25"/>
                      <a:pt x="f26" y="f27"/>
                      <a:pt x="f28" y="f29"/>
                    </a:cubicBezTo>
                    <a:cubicBezTo>
                      <a:pt x="f30" y="f29"/>
                      <a:pt x="f31" y="f32"/>
                      <a:pt x="f33" y="f5"/>
                    </a:cubicBezTo>
                    <a:cubicBezTo>
                      <a:pt x="f34" y="f35"/>
                      <a:pt x="f36" y="f18"/>
                      <a:pt x="f5" y="f37"/>
                    </a:cubicBezTo>
                    <a:cubicBezTo>
                      <a:pt x="f38" y="f39"/>
                      <a:pt x="f40" y="f41"/>
                      <a:pt x="f42" y="f43"/>
                    </a:cubicBezTo>
                    <a:cubicBezTo>
                      <a:pt x="f34" y="f44"/>
                      <a:pt x="f45" y="f46"/>
                      <a:pt x="f47" y="f48"/>
                    </a:cubicBezTo>
                    <a:cubicBezTo>
                      <a:pt x="f49" y="f50"/>
                      <a:pt x="f26" y="f51"/>
                      <a:pt x="f52" y="f53"/>
                    </a:cubicBezTo>
                    <a:cubicBezTo>
                      <a:pt x="f54" y="f53"/>
                      <a:pt x="f55" y="f56"/>
                      <a:pt x="f57" y="f58"/>
                    </a:cubicBezTo>
                    <a:cubicBezTo>
                      <a:pt x="f59" y="f60"/>
                      <a:pt x="f10" y="f60"/>
                      <a:pt x="f61" y="f50"/>
                    </a:cubicBezTo>
                    <a:cubicBezTo>
                      <a:pt x="f15" y="f58"/>
                      <a:pt x="f62" y="f63"/>
                      <a:pt x="f17" y="f64"/>
                    </a:cubicBezTo>
                    <a:cubicBezTo>
                      <a:pt x="f17" y="f64"/>
                      <a:pt x="f17" y="f64"/>
                      <a:pt x="f17" y="f64"/>
                    </a:cubicBezTo>
                    <a:cubicBezTo>
                      <a:pt x="f17" y="f64"/>
                      <a:pt x="f65" y="f66"/>
                      <a:pt x="f67" y="f68"/>
                    </a:cubicBezTo>
                    <a:cubicBezTo>
                      <a:pt x="f69" y="f70"/>
                      <a:pt x="f65" y="f71"/>
                      <a:pt x="f65" y="f71"/>
                    </a:cubicBezTo>
                    <a:cubicBezTo>
                      <a:pt x="f65" y="f71"/>
                      <a:pt x="f72" y="f43"/>
                      <a:pt x="f69" y="f73"/>
                    </a:cubicBezTo>
                    <a:cubicBezTo>
                      <a:pt x="f74" y="f75"/>
                      <a:pt x="f19" y="f76"/>
                      <a:pt x="f8" y="f9"/>
                    </a:cubicBezTo>
                    <a:close/>
                  </a:path>
                </a:pathLst>
              </a:custGeom>
              <a:noFill/>
              <a:ln w="38103" cap="rnd">
                <a:solidFill>
                  <a:srgbClr val="F2EEEC"/>
                </a:solidFill>
                <a:prstDash val="solid"/>
                <a:bevel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3429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1350" b="0" i="0" u="none" strike="noStrike" kern="1200" cap="none" spc="0" baseline="30000">
                  <a:solidFill>
                    <a:srgbClr val="000000"/>
                  </a:solidFill>
                  <a:uFillTx/>
                  <a:latin typeface="Trebuchet MS"/>
                </a:endParaRPr>
              </a:p>
            </p:txBody>
          </p:sp>
        </p:grp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C64E71F4-8370-418B-957B-15835F68B144}"/>
                </a:ext>
              </a:extLst>
            </p:cNvPr>
            <p:cNvSpPr/>
            <p:nvPr/>
          </p:nvSpPr>
          <p:spPr>
            <a:xfrm>
              <a:off x="8247842" y="3384487"/>
              <a:ext cx="805833" cy="68157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05836"/>
                <a:gd name="f7" fmla="val 681579"/>
                <a:gd name="f8" fmla="val 708932"/>
                <a:gd name="f9" fmla="val 300098"/>
                <a:gd name="f10" fmla="val 714033"/>
                <a:gd name="f11" fmla="val 284839"/>
                <a:gd name="f12" fmla="val 274666"/>
                <a:gd name="f13" fmla="val 259407"/>
                <a:gd name="f14" fmla="val 254321"/>
                <a:gd name="f15" fmla="val 249234"/>
                <a:gd name="f16" fmla="val 239061"/>
                <a:gd name="f17" fmla="val 233975"/>
                <a:gd name="f18" fmla="val 228889"/>
                <a:gd name="f19" fmla="val 223802"/>
                <a:gd name="f20" fmla="val 213629"/>
                <a:gd name="f21" fmla="val 198370"/>
                <a:gd name="f22" fmla="val 188197"/>
                <a:gd name="f23" fmla="val 183111"/>
                <a:gd name="f24" fmla="val 698732"/>
                <a:gd name="f25" fmla="val 193284"/>
                <a:gd name="f26" fmla="val 693632"/>
                <a:gd name="f27" fmla="val 203456"/>
                <a:gd name="f28" fmla="val 683431"/>
                <a:gd name="f29" fmla="val 688532"/>
                <a:gd name="f30" fmla="val 279753"/>
                <a:gd name="f31" fmla="val 289925"/>
                <a:gd name="f32" fmla="val 678331"/>
                <a:gd name="f33" fmla="val 295012"/>
                <a:gd name="f34" fmla="val 673231"/>
                <a:gd name="f35" fmla="val 305185"/>
                <a:gd name="f36" fmla="val 652830"/>
                <a:gd name="f37" fmla="val 361135"/>
                <a:gd name="f38" fmla="val 617128"/>
                <a:gd name="f39" fmla="val 411999"/>
                <a:gd name="f40" fmla="val 586527"/>
                <a:gd name="f41" fmla="val 452691"/>
                <a:gd name="f42" fmla="val 229510"/>
                <a:gd name="f43" fmla="val 265212"/>
                <a:gd name="f44" fmla="val 137333"/>
                <a:gd name="f45" fmla="val 311114"/>
                <a:gd name="f46" fmla="val 81383"/>
                <a:gd name="f47" fmla="val 362116"/>
                <a:gd name="f48" fmla="val 50864"/>
                <a:gd name="f49" fmla="val 377417"/>
                <a:gd name="f50" fmla="val 30518"/>
                <a:gd name="f51" fmla="val 397818"/>
                <a:gd name="f52" fmla="val 15259"/>
                <a:gd name="f53" fmla="val 418219"/>
                <a:gd name="f54" fmla="val 413119"/>
                <a:gd name="f55" fmla="val 408019"/>
                <a:gd name="f56" fmla="val 5086"/>
                <a:gd name="f57" fmla="val 316215"/>
                <a:gd name="f58" fmla="val 25432"/>
                <a:gd name="f59" fmla="val 249911"/>
                <a:gd name="f60" fmla="val 101728"/>
                <a:gd name="f61" fmla="val 198909"/>
                <a:gd name="f62" fmla="val 40691"/>
                <a:gd name="f63" fmla="val 86704"/>
                <a:gd name="f64" fmla="val 544246"/>
                <a:gd name="f65" fmla="val 147907"/>
                <a:gd name="f66" fmla="val 590024"/>
                <a:gd name="f67" fmla="val 142806"/>
                <a:gd name="f68" fmla="val 595110"/>
                <a:gd name="f69" fmla="val 137706"/>
                <a:gd name="f70" fmla="val 605283"/>
                <a:gd name="f71" fmla="val 615456"/>
                <a:gd name="f72" fmla="val 640888"/>
                <a:gd name="f73" fmla="val 153007"/>
                <a:gd name="f74" fmla="val 666320"/>
                <a:gd name="f75" fmla="val 183608"/>
                <a:gd name="f76" fmla="val 204009"/>
                <a:gd name="f77" fmla="val 219310"/>
                <a:gd name="f78" fmla="val 656147"/>
                <a:gd name="f79" fmla="val 290713"/>
                <a:gd name="f80" fmla="val 805837"/>
                <a:gd name="f81" fmla="val 606928"/>
                <a:gd name="f82" fmla="val 483209"/>
                <a:gd name="f83" fmla="val 647730"/>
                <a:gd name="f84" fmla="val 437431"/>
                <a:gd name="f85" fmla="val 371308"/>
                <a:gd name="f86" fmla="val 214210"/>
                <a:gd name="f87" fmla="val 625629"/>
                <a:gd name="f88" fmla="val 645974"/>
                <a:gd name="f89" fmla="val 188709"/>
                <a:gd name="f90" fmla="val 178508"/>
                <a:gd name="f91" fmla="val 168308"/>
                <a:gd name="f92" fmla="val 635802"/>
                <a:gd name="f93" fmla="val 620542"/>
                <a:gd name="f94" fmla="val 173408"/>
                <a:gd name="f95" fmla="val 610369"/>
                <a:gd name="f96" fmla="val 600197"/>
                <a:gd name="f97" fmla="val 193809"/>
                <a:gd name="f98" fmla="+- 0 0 -90"/>
                <a:gd name="f99" fmla="*/ f3 1 805836"/>
                <a:gd name="f100" fmla="*/ f4 1 681579"/>
                <a:gd name="f101" fmla="val f5"/>
                <a:gd name="f102" fmla="val f6"/>
                <a:gd name="f103" fmla="val f7"/>
                <a:gd name="f104" fmla="*/ f98 f0 1"/>
                <a:gd name="f105" fmla="+- f103 0 f101"/>
                <a:gd name="f106" fmla="+- f102 0 f101"/>
                <a:gd name="f107" fmla="*/ f104 1 f2"/>
                <a:gd name="f108" fmla="*/ f106 1 805836"/>
                <a:gd name="f109" fmla="*/ f105 1 681579"/>
                <a:gd name="f110" fmla="*/ 708932 f106 1"/>
                <a:gd name="f111" fmla="*/ 300098 f105 1"/>
                <a:gd name="f112" fmla="*/ 714033 f106 1"/>
                <a:gd name="f113" fmla="*/ 259407 f105 1"/>
                <a:gd name="f114" fmla="*/ 239061 f105 1"/>
                <a:gd name="f115" fmla="*/ 223802 f105 1"/>
                <a:gd name="f116" fmla="*/ 188197 f105 1"/>
                <a:gd name="f117" fmla="*/ 183111 f105 1"/>
                <a:gd name="f118" fmla="*/ 683431 f106 1"/>
                <a:gd name="f119" fmla="*/ 213629 f105 1"/>
                <a:gd name="f120" fmla="*/ 279753 f105 1"/>
                <a:gd name="f121" fmla="*/ 678331 f106 1"/>
                <a:gd name="f122" fmla="*/ 289925 f105 1"/>
                <a:gd name="f123" fmla="*/ 673231 f106 1"/>
                <a:gd name="f124" fmla="*/ 305185 f105 1"/>
                <a:gd name="f125" fmla="*/ 586527 f106 1"/>
                <a:gd name="f126" fmla="*/ 452691 f105 1"/>
                <a:gd name="f127" fmla="*/ 229510 f106 1"/>
                <a:gd name="f128" fmla="*/ 193284 f105 1"/>
                <a:gd name="f129" fmla="*/ 362116 f106 1"/>
                <a:gd name="f130" fmla="*/ 50864 f105 1"/>
                <a:gd name="f131" fmla="*/ 418219 f106 1"/>
                <a:gd name="f132" fmla="*/ 0 f105 1"/>
                <a:gd name="f133" fmla="*/ 397818 f106 1"/>
                <a:gd name="f134" fmla="*/ 5086 f105 1"/>
                <a:gd name="f135" fmla="*/ 198909 f106 1"/>
                <a:gd name="f136" fmla="*/ 0 f106 1"/>
                <a:gd name="f137" fmla="*/ 40691 f105 1"/>
                <a:gd name="f138" fmla="*/ 86704 f106 1"/>
                <a:gd name="f139" fmla="*/ 544246 f105 1"/>
                <a:gd name="f140" fmla="*/ 147907 f106 1"/>
                <a:gd name="f141" fmla="*/ 590024 f105 1"/>
                <a:gd name="f142" fmla="*/ 137706 f106 1"/>
                <a:gd name="f143" fmla="*/ 615456 f105 1"/>
                <a:gd name="f144" fmla="*/ 183608 f106 1"/>
                <a:gd name="f145" fmla="*/ 666320 f105 1"/>
                <a:gd name="f146" fmla="*/ 640888 f105 1"/>
                <a:gd name="f147" fmla="*/ 290713 f106 1"/>
                <a:gd name="f148" fmla="*/ 681579 f105 1"/>
                <a:gd name="f149" fmla="*/ 805837 f106 1"/>
                <a:gd name="f150" fmla="*/ 606928 f106 1"/>
                <a:gd name="f151" fmla="*/ 483209 f105 1"/>
                <a:gd name="f152" fmla="*/ 214210 f106 1"/>
                <a:gd name="f153" fmla="*/ 625629 f105 1"/>
                <a:gd name="f154" fmla="*/ 188709 f106 1"/>
                <a:gd name="f155" fmla="*/ 645974 f105 1"/>
                <a:gd name="f156" fmla="*/ 168308 f106 1"/>
                <a:gd name="f157" fmla="*/ 620542 f105 1"/>
                <a:gd name="f158" fmla="*/ 178508 f106 1"/>
                <a:gd name="f159" fmla="*/ 605283 f105 1"/>
                <a:gd name="f160" fmla="*/ 600197 f105 1"/>
                <a:gd name="f161" fmla="+- f107 0 f1"/>
                <a:gd name="f162" fmla="*/ f110 1 805836"/>
                <a:gd name="f163" fmla="*/ f111 1 681579"/>
                <a:gd name="f164" fmla="*/ f112 1 805836"/>
                <a:gd name="f165" fmla="*/ f113 1 681579"/>
                <a:gd name="f166" fmla="*/ f114 1 681579"/>
                <a:gd name="f167" fmla="*/ f115 1 681579"/>
                <a:gd name="f168" fmla="*/ f116 1 681579"/>
                <a:gd name="f169" fmla="*/ f117 1 681579"/>
                <a:gd name="f170" fmla="*/ f118 1 805836"/>
                <a:gd name="f171" fmla="*/ f119 1 681579"/>
                <a:gd name="f172" fmla="*/ f120 1 681579"/>
                <a:gd name="f173" fmla="*/ f121 1 805836"/>
                <a:gd name="f174" fmla="*/ f122 1 681579"/>
                <a:gd name="f175" fmla="*/ f123 1 805836"/>
                <a:gd name="f176" fmla="*/ f124 1 681579"/>
                <a:gd name="f177" fmla="*/ f125 1 805836"/>
                <a:gd name="f178" fmla="*/ f126 1 681579"/>
                <a:gd name="f179" fmla="*/ f127 1 805836"/>
                <a:gd name="f180" fmla="*/ f128 1 681579"/>
                <a:gd name="f181" fmla="*/ f129 1 805836"/>
                <a:gd name="f182" fmla="*/ f130 1 681579"/>
                <a:gd name="f183" fmla="*/ f131 1 805836"/>
                <a:gd name="f184" fmla="*/ f132 1 681579"/>
                <a:gd name="f185" fmla="*/ f133 1 805836"/>
                <a:gd name="f186" fmla="*/ f134 1 681579"/>
                <a:gd name="f187" fmla="*/ f135 1 805836"/>
                <a:gd name="f188" fmla="*/ f136 1 805836"/>
                <a:gd name="f189" fmla="*/ f137 1 681579"/>
                <a:gd name="f190" fmla="*/ f138 1 805836"/>
                <a:gd name="f191" fmla="*/ f139 1 681579"/>
                <a:gd name="f192" fmla="*/ f140 1 805836"/>
                <a:gd name="f193" fmla="*/ f141 1 681579"/>
                <a:gd name="f194" fmla="*/ f142 1 805836"/>
                <a:gd name="f195" fmla="*/ f143 1 681579"/>
                <a:gd name="f196" fmla="*/ f144 1 805836"/>
                <a:gd name="f197" fmla="*/ f145 1 681579"/>
                <a:gd name="f198" fmla="*/ f146 1 681579"/>
                <a:gd name="f199" fmla="*/ f147 1 805836"/>
                <a:gd name="f200" fmla="*/ f148 1 681579"/>
                <a:gd name="f201" fmla="*/ f149 1 805836"/>
                <a:gd name="f202" fmla="*/ f150 1 805836"/>
                <a:gd name="f203" fmla="*/ f151 1 681579"/>
                <a:gd name="f204" fmla="*/ f152 1 805836"/>
                <a:gd name="f205" fmla="*/ f153 1 681579"/>
                <a:gd name="f206" fmla="*/ f154 1 805836"/>
                <a:gd name="f207" fmla="*/ f155 1 681579"/>
                <a:gd name="f208" fmla="*/ f156 1 805836"/>
                <a:gd name="f209" fmla="*/ f157 1 681579"/>
                <a:gd name="f210" fmla="*/ f158 1 805836"/>
                <a:gd name="f211" fmla="*/ f159 1 681579"/>
                <a:gd name="f212" fmla="*/ f160 1 681579"/>
                <a:gd name="f213" fmla="*/ f101 1 f108"/>
                <a:gd name="f214" fmla="*/ f102 1 f108"/>
                <a:gd name="f215" fmla="*/ f101 1 f109"/>
                <a:gd name="f216" fmla="*/ f103 1 f109"/>
                <a:gd name="f217" fmla="*/ f162 1 f108"/>
                <a:gd name="f218" fmla="*/ f163 1 f109"/>
                <a:gd name="f219" fmla="*/ f164 1 f108"/>
                <a:gd name="f220" fmla="*/ f165 1 f109"/>
                <a:gd name="f221" fmla="*/ f166 1 f109"/>
                <a:gd name="f222" fmla="*/ f167 1 f109"/>
                <a:gd name="f223" fmla="*/ f168 1 f109"/>
                <a:gd name="f224" fmla="*/ f169 1 f109"/>
                <a:gd name="f225" fmla="*/ f170 1 f108"/>
                <a:gd name="f226" fmla="*/ f171 1 f109"/>
                <a:gd name="f227" fmla="*/ f172 1 f109"/>
                <a:gd name="f228" fmla="*/ f173 1 f108"/>
                <a:gd name="f229" fmla="*/ f174 1 f109"/>
                <a:gd name="f230" fmla="*/ f175 1 f108"/>
                <a:gd name="f231" fmla="*/ f176 1 f109"/>
                <a:gd name="f232" fmla="*/ f177 1 f108"/>
                <a:gd name="f233" fmla="*/ f178 1 f109"/>
                <a:gd name="f234" fmla="*/ f179 1 f108"/>
                <a:gd name="f235" fmla="*/ f180 1 f109"/>
                <a:gd name="f236" fmla="*/ f181 1 f108"/>
                <a:gd name="f237" fmla="*/ f182 1 f109"/>
                <a:gd name="f238" fmla="*/ f183 1 f108"/>
                <a:gd name="f239" fmla="*/ f184 1 f109"/>
                <a:gd name="f240" fmla="*/ f185 1 f108"/>
                <a:gd name="f241" fmla="*/ f186 1 f109"/>
                <a:gd name="f242" fmla="*/ f187 1 f108"/>
                <a:gd name="f243" fmla="*/ f188 1 f108"/>
                <a:gd name="f244" fmla="*/ f189 1 f109"/>
                <a:gd name="f245" fmla="*/ f190 1 f108"/>
                <a:gd name="f246" fmla="*/ f191 1 f109"/>
                <a:gd name="f247" fmla="*/ f192 1 f108"/>
                <a:gd name="f248" fmla="*/ f193 1 f109"/>
                <a:gd name="f249" fmla="*/ f194 1 f108"/>
                <a:gd name="f250" fmla="*/ f195 1 f109"/>
                <a:gd name="f251" fmla="*/ f196 1 f108"/>
                <a:gd name="f252" fmla="*/ f197 1 f109"/>
                <a:gd name="f253" fmla="*/ f198 1 f109"/>
                <a:gd name="f254" fmla="*/ f199 1 f108"/>
                <a:gd name="f255" fmla="*/ f200 1 f109"/>
                <a:gd name="f256" fmla="*/ f201 1 f108"/>
                <a:gd name="f257" fmla="*/ f202 1 f108"/>
                <a:gd name="f258" fmla="*/ f203 1 f109"/>
                <a:gd name="f259" fmla="*/ f204 1 f108"/>
                <a:gd name="f260" fmla="*/ f205 1 f109"/>
                <a:gd name="f261" fmla="*/ f206 1 f108"/>
                <a:gd name="f262" fmla="*/ f207 1 f109"/>
                <a:gd name="f263" fmla="*/ f208 1 f108"/>
                <a:gd name="f264" fmla="*/ f209 1 f109"/>
                <a:gd name="f265" fmla="*/ f210 1 f108"/>
                <a:gd name="f266" fmla="*/ f211 1 f109"/>
                <a:gd name="f267" fmla="*/ f212 1 f109"/>
                <a:gd name="f268" fmla="*/ f213 f99 1"/>
                <a:gd name="f269" fmla="*/ f214 f99 1"/>
                <a:gd name="f270" fmla="*/ f216 f100 1"/>
                <a:gd name="f271" fmla="*/ f215 f100 1"/>
                <a:gd name="f272" fmla="*/ f217 f99 1"/>
                <a:gd name="f273" fmla="*/ f218 f100 1"/>
                <a:gd name="f274" fmla="*/ f219 f99 1"/>
                <a:gd name="f275" fmla="*/ f220 f100 1"/>
                <a:gd name="f276" fmla="*/ f221 f100 1"/>
                <a:gd name="f277" fmla="*/ f222 f100 1"/>
                <a:gd name="f278" fmla="*/ f223 f100 1"/>
                <a:gd name="f279" fmla="*/ f224 f100 1"/>
                <a:gd name="f280" fmla="*/ f225 f99 1"/>
                <a:gd name="f281" fmla="*/ f226 f100 1"/>
                <a:gd name="f282" fmla="*/ f227 f100 1"/>
                <a:gd name="f283" fmla="*/ f228 f99 1"/>
                <a:gd name="f284" fmla="*/ f229 f100 1"/>
                <a:gd name="f285" fmla="*/ f230 f99 1"/>
                <a:gd name="f286" fmla="*/ f231 f100 1"/>
                <a:gd name="f287" fmla="*/ f232 f99 1"/>
                <a:gd name="f288" fmla="*/ f233 f100 1"/>
                <a:gd name="f289" fmla="*/ f234 f99 1"/>
                <a:gd name="f290" fmla="*/ f235 f100 1"/>
                <a:gd name="f291" fmla="*/ f236 f99 1"/>
                <a:gd name="f292" fmla="*/ f237 f100 1"/>
                <a:gd name="f293" fmla="*/ f238 f99 1"/>
                <a:gd name="f294" fmla="*/ f239 f100 1"/>
                <a:gd name="f295" fmla="*/ f240 f99 1"/>
                <a:gd name="f296" fmla="*/ f241 f100 1"/>
                <a:gd name="f297" fmla="*/ f242 f99 1"/>
                <a:gd name="f298" fmla="*/ f243 f99 1"/>
                <a:gd name="f299" fmla="*/ f244 f100 1"/>
                <a:gd name="f300" fmla="*/ f245 f99 1"/>
                <a:gd name="f301" fmla="*/ f246 f100 1"/>
                <a:gd name="f302" fmla="*/ f247 f99 1"/>
                <a:gd name="f303" fmla="*/ f248 f100 1"/>
                <a:gd name="f304" fmla="*/ f249 f99 1"/>
                <a:gd name="f305" fmla="*/ f250 f100 1"/>
                <a:gd name="f306" fmla="*/ f251 f99 1"/>
                <a:gd name="f307" fmla="*/ f252 f100 1"/>
                <a:gd name="f308" fmla="*/ f253 f100 1"/>
                <a:gd name="f309" fmla="*/ f254 f99 1"/>
                <a:gd name="f310" fmla="*/ f255 f100 1"/>
                <a:gd name="f311" fmla="*/ f256 f99 1"/>
                <a:gd name="f312" fmla="*/ f257 f99 1"/>
                <a:gd name="f313" fmla="*/ f258 f100 1"/>
                <a:gd name="f314" fmla="*/ f259 f99 1"/>
                <a:gd name="f315" fmla="*/ f260 f100 1"/>
                <a:gd name="f316" fmla="*/ f261 f99 1"/>
                <a:gd name="f317" fmla="*/ f262 f100 1"/>
                <a:gd name="f318" fmla="*/ f263 f99 1"/>
                <a:gd name="f319" fmla="*/ f264 f100 1"/>
                <a:gd name="f320" fmla="*/ f265 f99 1"/>
                <a:gd name="f321" fmla="*/ f266 f100 1"/>
                <a:gd name="f322" fmla="*/ f267 f10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61">
                  <a:pos x="f272" y="f273"/>
                </a:cxn>
                <a:cxn ang="f161">
                  <a:pos x="f272" y="f273"/>
                </a:cxn>
                <a:cxn ang="f161">
                  <a:pos x="f274" y="f275"/>
                </a:cxn>
                <a:cxn ang="f161">
                  <a:pos x="f274" y="f276"/>
                </a:cxn>
                <a:cxn ang="f161">
                  <a:pos x="f274" y="f277"/>
                </a:cxn>
                <a:cxn ang="f161">
                  <a:pos x="f272" y="f278"/>
                </a:cxn>
                <a:cxn ang="f161">
                  <a:pos x="f272" y="f279"/>
                </a:cxn>
                <a:cxn ang="f161">
                  <a:pos x="f280" y="f281"/>
                </a:cxn>
                <a:cxn ang="f161">
                  <a:pos x="f280" y="f282"/>
                </a:cxn>
                <a:cxn ang="f161">
                  <a:pos x="f283" y="f284"/>
                </a:cxn>
                <a:cxn ang="f161">
                  <a:pos x="f285" y="f286"/>
                </a:cxn>
                <a:cxn ang="f161">
                  <a:pos x="f285" y="f286"/>
                </a:cxn>
                <a:cxn ang="f161">
                  <a:pos x="f285" y="f286"/>
                </a:cxn>
                <a:cxn ang="f161">
                  <a:pos x="f287" y="f288"/>
                </a:cxn>
                <a:cxn ang="f161">
                  <a:pos x="f289" y="f290"/>
                </a:cxn>
                <a:cxn ang="f161">
                  <a:pos x="f291" y="f292"/>
                </a:cxn>
                <a:cxn ang="f161">
                  <a:pos x="f293" y="f294"/>
                </a:cxn>
                <a:cxn ang="f161">
                  <a:pos x="f295" y="f296"/>
                </a:cxn>
                <a:cxn ang="f161">
                  <a:pos x="f297" y="f279"/>
                </a:cxn>
                <a:cxn ang="f161">
                  <a:pos x="f298" y="f299"/>
                </a:cxn>
                <a:cxn ang="f161">
                  <a:pos x="f300" y="f301"/>
                </a:cxn>
                <a:cxn ang="f161">
                  <a:pos x="f302" y="f303"/>
                </a:cxn>
                <a:cxn ang="f161">
                  <a:pos x="f304" y="f305"/>
                </a:cxn>
                <a:cxn ang="f161">
                  <a:pos x="f306" y="f307"/>
                </a:cxn>
                <a:cxn ang="f161">
                  <a:pos x="f289" y="f308"/>
                </a:cxn>
                <a:cxn ang="f161">
                  <a:pos x="f309" y="f310"/>
                </a:cxn>
                <a:cxn ang="f161">
                  <a:pos x="f311" y="f305"/>
                </a:cxn>
                <a:cxn ang="f161">
                  <a:pos x="f312" y="f313"/>
                </a:cxn>
                <a:cxn ang="f161">
                  <a:pos x="f272" y="f273"/>
                </a:cxn>
                <a:cxn ang="f161">
                  <a:pos x="f314" y="f315"/>
                </a:cxn>
                <a:cxn ang="f161">
                  <a:pos x="f316" y="f317"/>
                </a:cxn>
                <a:cxn ang="f161">
                  <a:pos x="f318" y="f319"/>
                </a:cxn>
                <a:cxn ang="f161">
                  <a:pos x="f320" y="f321"/>
                </a:cxn>
                <a:cxn ang="f161">
                  <a:pos x="f316" y="f322"/>
                </a:cxn>
                <a:cxn ang="f161">
                  <a:pos x="f316" y="f322"/>
                </a:cxn>
                <a:cxn ang="f161">
                  <a:pos x="f297" y="f322"/>
                </a:cxn>
                <a:cxn ang="f161">
                  <a:pos x="f314" y="f315"/>
                </a:cxn>
                <a:cxn ang="f161">
                  <a:pos x="f314" y="f315"/>
                </a:cxn>
              </a:cxnLst>
              <a:rect l="f268" t="f271" r="f269" b="f270"/>
              <a:pathLst>
                <a:path w="805836" h="681579">
                  <a:moveTo>
                    <a:pt x="f8" y="f9"/>
                  </a:moveTo>
                  <a:lnTo>
                    <a:pt x="f8" y="f9"/>
                  </a:lnTo>
                  <a:cubicBezTo>
                    <a:pt x="f10" y="f11"/>
                    <a:pt x="f10" y="f12"/>
                    <a:pt x="f10" y="f13"/>
                  </a:cubicBezTo>
                  <a:cubicBezTo>
                    <a:pt x="f10" y="f14"/>
                    <a:pt x="f10" y="f15"/>
                    <a:pt x="f10" y="f16"/>
                  </a:cubicBezTo>
                  <a:cubicBezTo>
                    <a:pt x="f10" y="f17"/>
                    <a:pt x="f10" y="f18"/>
                    <a:pt x="f10" y="f19"/>
                  </a:cubicBezTo>
                  <a:cubicBezTo>
                    <a:pt x="f10" y="f20"/>
                    <a:pt x="f8" y="f21"/>
                    <a:pt x="f8" y="f22"/>
                  </a:cubicBezTo>
                  <a:cubicBezTo>
                    <a:pt x="f8" y="f22"/>
                    <a:pt x="f8" y="f22"/>
                    <a:pt x="f8" y="f23"/>
                  </a:cubicBezTo>
                  <a:cubicBezTo>
                    <a:pt x="f24" y="f25"/>
                    <a:pt x="f26" y="f27"/>
                    <a:pt x="f28" y="f20"/>
                  </a:cubicBezTo>
                  <a:cubicBezTo>
                    <a:pt x="f29" y="f17"/>
                    <a:pt x="f29" y="f13"/>
                    <a:pt x="f28" y="f30"/>
                  </a:cubicBezTo>
                  <a:cubicBezTo>
                    <a:pt x="f28" y="f11"/>
                    <a:pt x="f28" y="f31"/>
                    <a:pt x="f32" y="f31"/>
                  </a:cubicBezTo>
                  <a:cubicBezTo>
                    <a:pt x="f32" y="f33"/>
                    <a:pt x="f32" y="f9"/>
                    <a:pt x="f34" y="f35"/>
                  </a:cubicBezTo>
                  <a:cubicBezTo>
                    <a:pt x="f34" y="f35"/>
                    <a:pt x="f34" y="f35"/>
                    <a:pt x="f34" y="f35"/>
                  </a:cubicBezTo>
                  <a:lnTo>
                    <a:pt x="f34" y="f35"/>
                  </a:lnTo>
                  <a:cubicBezTo>
                    <a:pt x="f36" y="f37"/>
                    <a:pt x="f38" y="f39"/>
                    <a:pt x="f40" y="f41"/>
                  </a:cubicBezTo>
                  <a:lnTo>
                    <a:pt x="f42" y="f25"/>
                  </a:lnTo>
                  <a:cubicBezTo>
                    <a:pt x="f43" y="f44"/>
                    <a:pt x="f45" y="f46"/>
                    <a:pt x="f47" y="f48"/>
                  </a:cubicBezTo>
                  <a:cubicBezTo>
                    <a:pt x="f49" y="f50"/>
                    <a:pt x="f51" y="f52"/>
                    <a:pt x="f53" y="f5"/>
                  </a:cubicBezTo>
                  <a:cubicBezTo>
                    <a:pt x="f54" y="f5"/>
                    <a:pt x="f55" y="f5"/>
                    <a:pt x="f51" y="f56"/>
                  </a:cubicBezTo>
                  <a:cubicBezTo>
                    <a:pt x="f57" y="f58"/>
                    <a:pt x="f59" y="f60"/>
                    <a:pt x="f61" y="f23"/>
                  </a:cubicBezTo>
                  <a:lnTo>
                    <a:pt x="f5" y="f62"/>
                  </a:lnTo>
                  <a:lnTo>
                    <a:pt x="f63" y="f64"/>
                  </a:lnTo>
                  <a:lnTo>
                    <a:pt x="f65" y="f66"/>
                  </a:lnTo>
                  <a:cubicBezTo>
                    <a:pt x="f67" y="f68"/>
                    <a:pt x="f69" y="f70"/>
                    <a:pt x="f69" y="f71"/>
                  </a:cubicBezTo>
                  <a:cubicBezTo>
                    <a:pt x="f69" y="f72"/>
                    <a:pt x="f73" y="f74"/>
                    <a:pt x="f75" y="f74"/>
                  </a:cubicBezTo>
                  <a:cubicBezTo>
                    <a:pt x="f76" y="f74"/>
                    <a:pt x="f77" y="f78"/>
                    <a:pt x="f42" y="f72"/>
                  </a:cubicBezTo>
                  <a:lnTo>
                    <a:pt x="f79" y="f7"/>
                  </a:lnTo>
                  <a:lnTo>
                    <a:pt x="f80" y="f71"/>
                  </a:lnTo>
                  <a:lnTo>
                    <a:pt x="f81" y="f82"/>
                  </a:lnTo>
                  <a:cubicBezTo>
                    <a:pt x="f83" y="f84"/>
                    <a:pt x="f26" y="f85"/>
                    <a:pt x="f8" y="f9"/>
                  </a:cubicBezTo>
                  <a:close/>
                  <a:moveTo>
                    <a:pt x="f86" y="f87"/>
                  </a:moveTo>
                  <a:cubicBezTo>
                    <a:pt x="f86" y="f72"/>
                    <a:pt x="f61" y="f88"/>
                    <a:pt x="f89" y="f88"/>
                  </a:cubicBezTo>
                  <a:cubicBezTo>
                    <a:pt x="f90" y="f88"/>
                    <a:pt x="f91" y="f92"/>
                    <a:pt x="f91" y="f93"/>
                  </a:cubicBezTo>
                  <a:cubicBezTo>
                    <a:pt x="f91" y="f71"/>
                    <a:pt x="f94" y="f95"/>
                    <a:pt x="f90" y="f70"/>
                  </a:cubicBezTo>
                  <a:cubicBezTo>
                    <a:pt x="f90" y="f70"/>
                    <a:pt x="f75" y="f96"/>
                    <a:pt x="f89" y="f96"/>
                  </a:cubicBezTo>
                  <a:cubicBezTo>
                    <a:pt x="f89" y="f96"/>
                    <a:pt x="f89" y="f96"/>
                    <a:pt x="f89" y="f96"/>
                  </a:cubicBezTo>
                  <a:cubicBezTo>
                    <a:pt x="f97" y="f96"/>
                    <a:pt x="f97" y="f96"/>
                    <a:pt x="f61" y="f96"/>
                  </a:cubicBezTo>
                  <a:cubicBezTo>
                    <a:pt x="f76" y="f96"/>
                    <a:pt x="f86" y="f95"/>
                    <a:pt x="f86" y="f87"/>
                  </a:cubicBezTo>
                  <a:cubicBezTo>
                    <a:pt x="f86" y="f87"/>
                    <a:pt x="f86" y="f87"/>
                    <a:pt x="f86" y="f87"/>
                  </a:cubicBezTo>
                  <a:close/>
                </a:path>
              </a:pathLst>
            </a:custGeom>
            <a:solidFill>
              <a:srgbClr val="F97FA0"/>
            </a:solidFill>
            <a:ln cap="rnd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3000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A08CC46-3777-4DC3-99C4-88F8A7039509}"/>
                </a:ext>
              </a:extLst>
            </p:cNvPr>
            <p:cNvSpPr/>
            <p:nvPr/>
          </p:nvSpPr>
          <p:spPr>
            <a:xfrm>
              <a:off x="10049219" y="1343573"/>
              <a:ext cx="328562" cy="42216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28560"/>
                <a:gd name="f7" fmla="val 422172"/>
                <a:gd name="f8" fmla="val 325317"/>
                <a:gd name="f9" fmla="val 71210"/>
                <a:gd name="f10" fmla="val 66123"/>
                <a:gd name="f11" fmla="val 310016"/>
                <a:gd name="f12" fmla="val 25432"/>
                <a:gd name="f13" fmla="val 274315"/>
                <a:gd name="f14" fmla="val 233513"/>
                <a:gd name="f15" fmla="val 146809"/>
                <a:gd name="f16" fmla="val 55005"/>
                <a:gd name="f17" fmla="val 19303"/>
                <a:gd name="f18" fmla="val 147506"/>
                <a:gd name="f19" fmla="val -21499"/>
                <a:gd name="f20" fmla="val 244148"/>
                <a:gd name="f21" fmla="val 4002"/>
                <a:gd name="f22" fmla="val 356049"/>
                <a:gd name="f23" fmla="val 80506"/>
                <a:gd name="f24" fmla="val 106007"/>
                <a:gd name="f25" fmla="val 361135"/>
                <a:gd name="f26" fmla="val 100907"/>
                <a:gd name="f27" fmla="val 295012"/>
                <a:gd name="f28" fmla="val 75406"/>
                <a:gd name="f29" fmla="val 233975"/>
                <a:gd name="f30" fmla="val 162109"/>
                <a:gd name="f31" fmla="val 239061"/>
                <a:gd name="f32" fmla="val 355918"/>
                <a:gd name="f33" fmla="val 193284"/>
                <a:gd name="f34" fmla="+- 0 0 -90"/>
                <a:gd name="f35" fmla="*/ f3 1 328560"/>
                <a:gd name="f36" fmla="*/ f4 1 422172"/>
                <a:gd name="f37" fmla="val f5"/>
                <a:gd name="f38" fmla="val f6"/>
                <a:gd name="f39" fmla="val f7"/>
                <a:gd name="f40" fmla="*/ f34 f0 1"/>
                <a:gd name="f41" fmla="+- f39 0 f37"/>
                <a:gd name="f42" fmla="+- f38 0 f37"/>
                <a:gd name="f43" fmla="*/ f40 1 f2"/>
                <a:gd name="f44" fmla="*/ f42 1 328560"/>
                <a:gd name="f45" fmla="*/ f41 1 422172"/>
                <a:gd name="f46" fmla="*/ 325317 f42 1"/>
                <a:gd name="f47" fmla="*/ 71210 f41 1"/>
                <a:gd name="f48" fmla="*/ 66123 f41 1"/>
                <a:gd name="f49" fmla="*/ 233513 f42 1"/>
                <a:gd name="f50" fmla="*/ 0 f41 1"/>
                <a:gd name="f51" fmla="*/ 19303 f42 1"/>
                <a:gd name="f52" fmla="*/ 147506 f41 1"/>
                <a:gd name="f53" fmla="*/ 80506 f42 1"/>
                <a:gd name="f54" fmla="*/ 422172 f41 1"/>
                <a:gd name="f55" fmla="*/ 75406 f42 1"/>
                <a:gd name="f56" fmla="*/ 233975 f41 1"/>
                <a:gd name="f57" fmla="+- f43 0 f1"/>
                <a:gd name="f58" fmla="*/ f46 1 328560"/>
                <a:gd name="f59" fmla="*/ f47 1 422172"/>
                <a:gd name="f60" fmla="*/ f48 1 422172"/>
                <a:gd name="f61" fmla="*/ f49 1 328560"/>
                <a:gd name="f62" fmla="*/ f50 1 422172"/>
                <a:gd name="f63" fmla="*/ f51 1 328560"/>
                <a:gd name="f64" fmla="*/ f52 1 422172"/>
                <a:gd name="f65" fmla="*/ f53 1 328560"/>
                <a:gd name="f66" fmla="*/ f54 1 422172"/>
                <a:gd name="f67" fmla="*/ f55 1 328560"/>
                <a:gd name="f68" fmla="*/ f56 1 422172"/>
                <a:gd name="f69" fmla="*/ f37 1 f44"/>
                <a:gd name="f70" fmla="*/ f38 1 f44"/>
                <a:gd name="f71" fmla="*/ f37 1 f45"/>
                <a:gd name="f72" fmla="*/ f39 1 f45"/>
                <a:gd name="f73" fmla="*/ f58 1 f44"/>
                <a:gd name="f74" fmla="*/ f59 1 f45"/>
                <a:gd name="f75" fmla="*/ f60 1 f45"/>
                <a:gd name="f76" fmla="*/ f61 1 f44"/>
                <a:gd name="f77" fmla="*/ f62 1 f45"/>
                <a:gd name="f78" fmla="*/ f63 1 f44"/>
                <a:gd name="f79" fmla="*/ f64 1 f45"/>
                <a:gd name="f80" fmla="*/ f65 1 f44"/>
                <a:gd name="f81" fmla="*/ f66 1 f45"/>
                <a:gd name="f82" fmla="*/ f67 1 f44"/>
                <a:gd name="f83" fmla="*/ f68 1 f45"/>
                <a:gd name="f84" fmla="*/ f69 f35 1"/>
                <a:gd name="f85" fmla="*/ f70 f35 1"/>
                <a:gd name="f86" fmla="*/ f72 f36 1"/>
                <a:gd name="f87" fmla="*/ f71 f36 1"/>
                <a:gd name="f88" fmla="*/ f73 f35 1"/>
                <a:gd name="f89" fmla="*/ f74 f36 1"/>
                <a:gd name="f90" fmla="*/ f75 f36 1"/>
                <a:gd name="f91" fmla="*/ f76 f35 1"/>
                <a:gd name="f92" fmla="*/ f77 f36 1"/>
                <a:gd name="f93" fmla="*/ f78 f35 1"/>
                <a:gd name="f94" fmla="*/ f79 f36 1"/>
                <a:gd name="f95" fmla="*/ f80 f35 1"/>
                <a:gd name="f96" fmla="*/ f81 f36 1"/>
                <a:gd name="f97" fmla="*/ f82 f35 1"/>
                <a:gd name="f98" fmla="*/ f83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7">
                  <a:pos x="f88" y="f89"/>
                </a:cxn>
                <a:cxn ang="f57">
                  <a:pos x="f88" y="f90"/>
                </a:cxn>
                <a:cxn ang="f57">
                  <a:pos x="f91" y="f92"/>
                </a:cxn>
                <a:cxn ang="f57">
                  <a:pos x="f93" y="f94"/>
                </a:cxn>
                <a:cxn ang="f57">
                  <a:pos x="f95" y="f96"/>
                </a:cxn>
                <a:cxn ang="f57">
                  <a:pos x="f97" y="f98"/>
                </a:cxn>
                <a:cxn ang="f57">
                  <a:pos x="f88" y="f89"/>
                </a:cxn>
              </a:cxnLst>
              <a:rect l="f84" t="f87" r="f85" b="f86"/>
              <a:pathLst>
                <a:path w="328560" h="422172">
                  <a:moveTo>
                    <a:pt x="f8" y="f9"/>
                  </a:moveTo>
                  <a:cubicBezTo>
                    <a:pt x="f8" y="f9"/>
                    <a:pt x="f8" y="f10"/>
                    <a:pt x="f8" y="f10"/>
                  </a:cubicBezTo>
                  <a:cubicBezTo>
                    <a:pt x="f11" y="f12"/>
                    <a:pt x="f13" y="f5"/>
                    <a:pt x="f14" y="f5"/>
                  </a:cubicBezTo>
                  <a:cubicBezTo>
                    <a:pt x="f15" y="f5"/>
                    <a:pt x="f16" y="f9"/>
                    <a:pt x="f17" y="f18"/>
                  </a:cubicBezTo>
                  <a:cubicBezTo>
                    <a:pt x="f19" y="f20"/>
                    <a:pt x="f21" y="f22"/>
                    <a:pt x="f23" y="f7"/>
                  </a:cubicBezTo>
                  <a:cubicBezTo>
                    <a:pt x="f24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8" y="f9"/>
                  </a:cubicBezTo>
                  <a:close/>
                </a:path>
              </a:pathLst>
            </a:custGeom>
            <a:solidFill>
              <a:srgbClr val="F2EEEC"/>
            </a:solidFill>
            <a:ln w="38103" cap="rnd">
              <a:solidFill>
                <a:srgbClr val="F2EEEC"/>
              </a:solidFill>
              <a:prstDash val="solid"/>
              <a:bevel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3000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F12C49B3-594F-43D6-8C0A-ABBA4FB8A2B3}"/>
                </a:ext>
              </a:extLst>
            </p:cNvPr>
            <p:cNvSpPr/>
            <p:nvPr/>
          </p:nvSpPr>
          <p:spPr>
            <a:xfrm>
              <a:off x="10129732" y="1430039"/>
              <a:ext cx="359734" cy="38339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59735"/>
                <a:gd name="f7" fmla="val 383401"/>
                <a:gd name="f8" fmla="val 290714"/>
                <a:gd name="f9" fmla="val 25432"/>
                <a:gd name="f10" fmla="val 275413"/>
                <a:gd name="f11" fmla="val 15259"/>
                <a:gd name="f12" fmla="val 265212"/>
                <a:gd name="f13" fmla="val 10173"/>
                <a:gd name="f14" fmla="val 249912"/>
                <a:gd name="f15" fmla="val 255012"/>
                <a:gd name="f16" fmla="val 111901"/>
                <a:gd name="f17" fmla="val 76504"/>
                <a:gd name="f18" fmla="val 147506"/>
                <a:gd name="f19" fmla="val 20401"/>
                <a:gd name="f20" fmla="val 203456"/>
                <a:gd name="f21" fmla="val 25501"/>
                <a:gd name="f22" fmla="val 259407"/>
                <a:gd name="f23" fmla="val 10201"/>
                <a:gd name="f24" fmla="val 315358"/>
                <a:gd name="f25" fmla="val 81604"/>
                <a:gd name="f26" fmla="val 406913"/>
                <a:gd name="f27" fmla="val 234611"/>
                <a:gd name="f28" fmla="val 316215"/>
                <a:gd name="f29" fmla="val 310271"/>
                <a:gd name="f30" fmla="val 382517"/>
                <a:gd name="f31" fmla="val 233975"/>
                <a:gd name="f32" fmla="val 372317"/>
                <a:gd name="f33" fmla="val 86469"/>
                <a:gd name="f34" fmla="+- 0 0 -90"/>
                <a:gd name="f35" fmla="*/ f3 1 359735"/>
                <a:gd name="f36" fmla="*/ f4 1 383401"/>
                <a:gd name="f37" fmla="val f5"/>
                <a:gd name="f38" fmla="val f6"/>
                <a:gd name="f39" fmla="val f7"/>
                <a:gd name="f40" fmla="*/ f34 f0 1"/>
                <a:gd name="f41" fmla="+- f39 0 f37"/>
                <a:gd name="f42" fmla="+- f38 0 f37"/>
                <a:gd name="f43" fmla="*/ f40 1 f2"/>
                <a:gd name="f44" fmla="*/ f42 1 359735"/>
                <a:gd name="f45" fmla="*/ f41 1 383401"/>
                <a:gd name="f46" fmla="*/ 290714 f42 1"/>
                <a:gd name="f47" fmla="*/ 25432 f41 1"/>
                <a:gd name="f48" fmla="*/ 249912 f42 1"/>
                <a:gd name="f49" fmla="*/ 0 f41 1"/>
                <a:gd name="f50" fmla="*/ 0 f42 1"/>
                <a:gd name="f51" fmla="*/ 147506 f41 1"/>
                <a:gd name="f52" fmla="*/ 10201 f42 1"/>
                <a:gd name="f53" fmla="*/ 315358 f41 1"/>
                <a:gd name="f54" fmla="*/ 316215 f42 1"/>
                <a:gd name="f55" fmla="*/ 310271 f41 1"/>
                <a:gd name="f56" fmla="+- f43 0 f1"/>
                <a:gd name="f57" fmla="*/ f46 1 359735"/>
                <a:gd name="f58" fmla="*/ f47 1 383401"/>
                <a:gd name="f59" fmla="*/ f48 1 359735"/>
                <a:gd name="f60" fmla="*/ f49 1 383401"/>
                <a:gd name="f61" fmla="*/ f50 1 359735"/>
                <a:gd name="f62" fmla="*/ f51 1 383401"/>
                <a:gd name="f63" fmla="*/ f52 1 359735"/>
                <a:gd name="f64" fmla="*/ f53 1 383401"/>
                <a:gd name="f65" fmla="*/ f54 1 359735"/>
                <a:gd name="f66" fmla="*/ f55 1 383401"/>
                <a:gd name="f67" fmla="*/ f37 1 f44"/>
                <a:gd name="f68" fmla="*/ f38 1 f44"/>
                <a:gd name="f69" fmla="*/ f37 1 f45"/>
                <a:gd name="f70" fmla="*/ f39 1 f45"/>
                <a:gd name="f71" fmla="*/ f57 1 f44"/>
                <a:gd name="f72" fmla="*/ f58 1 f45"/>
                <a:gd name="f73" fmla="*/ f59 1 f44"/>
                <a:gd name="f74" fmla="*/ f60 1 f45"/>
                <a:gd name="f75" fmla="*/ f61 1 f44"/>
                <a:gd name="f76" fmla="*/ f62 1 f45"/>
                <a:gd name="f77" fmla="*/ f63 1 f44"/>
                <a:gd name="f78" fmla="*/ f64 1 f45"/>
                <a:gd name="f79" fmla="*/ f65 1 f44"/>
                <a:gd name="f80" fmla="*/ f66 1 f45"/>
                <a:gd name="f81" fmla="*/ f67 f35 1"/>
                <a:gd name="f82" fmla="*/ f68 f35 1"/>
                <a:gd name="f83" fmla="*/ f70 f36 1"/>
                <a:gd name="f84" fmla="*/ f69 f36 1"/>
                <a:gd name="f85" fmla="*/ f71 f35 1"/>
                <a:gd name="f86" fmla="*/ f72 f36 1"/>
                <a:gd name="f87" fmla="*/ f73 f35 1"/>
                <a:gd name="f88" fmla="*/ f74 f36 1"/>
                <a:gd name="f89" fmla="*/ f75 f35 1"/>
                <a:gd name="f90" fmla="*/ f76 f36 1"/>
                <a:gd name="f91" fmla="*/ f77 f35 1"/>
                <a:gd name="f92" fmla="*/ f78 f36 1"/>
                <a:gd name="f93" fmla="*/ f79 f35 1"/>
                <a:gd name="f94" fmla="*/ f80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6">
                  <a:pos x="f85" y="f86"/>
                </a:cxn>
                <a:cxn ang="f56">
                  <a:pos x="f87" y="f88"/>
                </a:cxn>
                <a:cxn ang="f56">
                  <a:pos x="f89" y="f90"/>
                </a:cxn>
                <a:cxn ang="f56">
                  <a:pos x="f91" y="f92"/>
                </a:cxn>
                <a:cxn ang="f56">
                  <a:pos x="f93" y="f94"/>
                </a:cxn>
                <a:cxn ang="f56">
                  <a:pos x="f85" y="f86"/>
                </a:cxn>
              </a:cxnLst>
              <a:rect l="f81" t="f84" r="f82" b="f83"/>
              <a:pathLst>
                <a:path w="359735" h="383401">
                  <a:moveTo>
                    <a:pt x="f8" y="f9"/>
                  </a:moveTo>
                  <a:cubicBezTo>
                    <a:pt x="f10" y="f11"/>
                    <a:pt x="f12" y="f13"/>
                    <a:pt x="f14" y="f5"/>
                  </a:cubicBezTo>
                  <a:cubicBezTo>
                    <a:pt x="f15" y="f16"/>
                    <a:pt x="f17" y="f18"/>
                    <a:pt x="f5" y="f18"/>
                  </a:cubicBez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27" y="f26"/>
                    <a:pt x="f28" y="f29"/>
                  </a:cubicBezTo>
                  <a:cubicBezTo>
                    <a:pt x="f30" y="f31"/>
                    <a:pt x="f32" y="f33"/>
                    <a:pt x="f8" y="f9"/>
                  </a:cubicBezTo>
                  <a:close/>
                </a:path>
              </a:pathLst>
            </a:custGeom>
            <a:solidFill>
              <a:srgbClr val="0B3A24"/>
            </a:solidFill>
            <a:ln w="38103" cap="rnd">
              <a:solidFill>
                <a:srgbClr val="F2EEEC"/>
              </a:solidFill>
              <a:prstDash val="solid"/>
              <a:bevel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3000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F23AB273-76CF-47B5-B32C-448E7DD938B9}"/>
                </a:ext>
              </a:extLst>
            </p:cNvPr>
            <p:cNvSpPr/>
            <p:nvPr/>
          </p:nvSpPr>
          <p:spPr>
            <a:xfrm>
              <a:off x="8818967" y="1921748"/>
              <a:ext cx="2407313" cy="162423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407309"/>
                <a:gd name="f7" fmla="val 1624236"/>
                <a:gd name="f8" fmla="val 2101296"/>
                <a:gd name="f9" fmla="val 917225"/>
                <a:gd name="f10" fmla="val 1999291"/>
                <a:gd name="f11" fmla="val 790065"/>
                <a:gd name="f12" fmla="val 1917688"/>
                <a:gd name="f13" fmla="val 652731"/>
                <a:gd name="f14" fmla="val 1856485"/>
                <a:gd name="f15" fmla="val 505225"/>
                <a:gd name="f16" fmla="val 1841184"/>
                <a:gd name="f17" fmla="val 464534"/>
                <a:gd name="f18" fmla="val 1820783"/>
                <a:gd name="f19" fmla="val 418756"/>
                <a:gd name="f20" fmla="val 1805483"/>
                <a:gd name="f21" fmla="val 372979"/>
                <a:gd name="f22" fmla="val 367892"/>
                <a:gd name="f23" fmla="val 362806"/>
                <a:gd name="f24" fmla="val 1800382"/>
                <a:gd name="f25" fmla="val 357720"/>
                <a:gd name="f26" fmla="val 1779981"/>
                <a:gd name="f27" fmla="val 266164"/>
                <a:gd name="f28" fmla="val 1739179"/>
                <a:gd name="f29" fmla="val 184782"/>
                <a:gd name="f30" fmla="val 1677977"/>
                <a:gd name="f31" fmla="val 118658"/>
                <a:gd name="f32" fmla="val 1601473"/>
                <a:gd name="f33" fmla="val 42362"/>
                <a:gd name="f34" fmla="val 1489268"/>
                <a:gd name="f35" fmla="val 6757"/>
                <a:gd name="f36" fmla="val 1382163"/>
                <a:gd name="f37" fmla="val 22016"/>
                <a:gd name="f38" fmla="val 1366862"/>
                <a:gd name="f39" fmla="val 1152653"/>
                <a:gd name="f40" fmla="val -49193"/>
                <a:gd name="f41" fmla="val 928242"/>
                <a:gd name="f42" fmla="val 57621"/>
                <a:gd name="f43" fmla="val 744634"/>
                <a:gd name="f44" fmla="val 469221"/>
                <a:gd name="f45" fmla="val 586608"/>
                <a:gd name="f46" fmla="val 219310"/>
                <a:gd name="f47" fmla="val 922311"/>
                <a:gd name="f48" fmla="val 1283447"/>
                <a:gd name="f49" fmla="val 56102"/>
                <a:gd name="f50" fmla="val 1354656"/>
                <a:gd name="f51" fmla="val 214210"/>
                <a:gd name="f52" fmla="val 1512335"/>
                <a:gd name="f53" fmla="val 336615"/>
                <a:gd name="f54" fmla="val 1583545"/>
                <a:gd name="f55" fmla="val 474321"/>
                <a:gd name="f56" fmla="val 1364829"/>
                <a:gd name="f57" fmla="val 576326"/>
                <a:gd name="f58" fmla="val 1196978"/>
                <a:gd name="f59" fmla="val 703832"/>
                <a:gd name="f60" fmla="val 1029126"/>
                <a:gd name="f61" fmla="val 790536"/>
                <a:gd name="f62" fmla="val 912138"/>
                <a:gd name="f63" fmla="val 867040"/>
                <a:gd name="f64" fmla="val 805324"/>
                <a:gd name="f65" fmla="val 948643"/>
                <a:gd name="f66" fmla="val 698509"/>
                <a:gd name="f67" fmla="val 907841"/>
                <a:gd name="f68" fmla="val 892541"/>
                <a:gd name="f69" fmla="val 1018953"/>
                <a:gd name="f70" fmla="val 887441"/>
                <a:gd name="f71" fmla="val 1044385"/>
                <a:gd name="f72" fmla="val 1069817"/>
                <a:gd name="f73" fmla="val 1095249"/>
                <a:gd name="f74" fmla="val 912942"/>
                <a:gd name="f75" fmla="val 1146114"/>
                <a:gd name="f76" fmla="val 1530070"/>
                <a:gd name="f77" fmla="val 1288533"/>
                <a:gd name="f78" fmla="val 1688177"/>
                <a:gd name="f79" fmla="val 1217323"/>
                <a:gd name="f80" fmla="val 1708578"/>
                <a:gd name="f81" fmla="val 1207150"/>
                <a:gd name="f82" fmla="val 1718778"/>
                <a:gd name="f83" fmla="val 1191891"/>
                <a:gd name="f84" fmla="val 1728979"/>
                <a:gd name="f85" fmla="val 1171546"/>
                <a:gd name="f86" fmla="val 1769781"/>
                <a:gd name="f87" fmla="val 1222410"/>
                <a:gd name="f88" fmla="val 1815683"/>
                <a:gd name="f89" fmla="val 1278360"/>
                <a:gd name="f90" fmla="val 1861585"/>
                <a:gd name="f91" fmla="val 1329224"/>
                <a:gd name="f92" fmla="val 1390261"/>
                <a:gd name="f93" fmla="val 2121697"/>
                <a:gd name="f94" fmla="val 1598804"/>
                <a:gd name="f95" fmla="val 2157398"/>
                <a:gd name="f96" fmla="val 2218602"/>
                <a:gd name="f97" fmla="val 1547940"/>
                <a:gd name="f98" fmla="val 2381809"/>
                <a:gd name="f99" fmla="val 1293619"/>
                <a:gd name="f100" fmla="val 2407310"/>
                <a:gd name="f101" fmla="val 1237669"/>
                <a:gd name="f102" fmla="val 2392010"/>
                <a:gd name="f103" fmla="val 1252928"/>
                <a:gd name="f104" fmla="val 942657"/>
                <a:gd name="f105" fmla="+- 0 0 -90"/>
                <a:gd name="f106" fmla="*/ f3 1 2407309"/>
                <a:gd name="f107" fmla="*/ f4 1 1624236"/>
                <a:gd name="f108" fmla="val f5"/>
                <a:gd name="f109" fmla="val f6"/>
                <a:gd name="f110" fmla="val f7"/>
                <a:gd name="f111" fmla="*/ f105 f0 1"/>
                <a:gd name="f112" fmla="+- f110 0 f108"/>
                <a:gd name="f113" fmla="+- f109 0 f108"/>
                <a:gd name="f114" fmla="*/ f111 1 f2"/>
                <a:gd name="f115" fmla="*/ f113 1 2407309"/>
                <a:gd name="f116" fmla="*/ f112 1 1624236"/>
                <a:gd name="f117" fmla="*/ 2101296 f113 1"/>
                <a:gd name="f118" fmla="*/ 917225 f112 1"/>
                <a:gd name="f119" fmla="*/ 1856485 f113 1"/>
                <a:gd name="f120" fmla="*/ 505225 f112 1"/>
                <a:gd name="f121" fmla="*/ 1805483 f113 1"/>
                <a:gd name="f122" fmla="*/ 372979 f112 1"/>
                <a:gd name="f123" fmla="*/ 1800382 f113 1"/>
                <a:gd name="f124" fmla="*/ 357720 f112 1"/>
                <a:gd name="f125" fmla="*/ 1677977 f113 1"/>
                <a:gd name="f126" fmla="*/ 118658 f112 1"/>
                <a:gd name="f127" fmla="*/ 1382163 f113 1"/>
                <a:gd name="f128" fmla="*/ 22016 f112 1"/>
                <a:gd name="f129" fmla="*/ 1366862 f113 1"/>
                <a:gd name="f130" fmla="*/ 744634 f113 1"/>
                <a:gd name="f131" fmla="*/ 266164 f112 1"/>
                <a:gd name="f132" fmla="*/ 0 f113 1"/>
                <a:gd name="f133" fmla="*/ 1283447 f112 1"/>
                <a:gd name="f134" fmla="*/ 336615 f113 1"/>
                <a:gd name="f135" fmla="*/ 1583545 f112 1"/>
                <a:gd name="f136" fmla="*/ 703832 f113 1"/>
                <a:gd name="f137" fmla="*/ 1029126 f112 1"/>
                <a:gd name="f138" fmla="*/ 948643 f113 1"/>
                <a:gd name="f139" fmla="*/ 698509 f112 1"/>
                <a:gd name="f140" fmla="*/ 892541 f113 1"/>
                <a:gd name="f141" fmla="*/ 1018953 f112 1"/>
                <a:gd name="f142" fmla="*/ 1095249 f112 1"/>
                <a:gd name="f143" fmla="*/ 1688177 f113 1"/>
                <a:gd name="f144" fmla="*/ 1217323 f112 1"/>
                <a:gd name="f145" fmla="*/ 1728979 f113 1"/>
                <a:gd name="f146" fmla="*/ 1171546 f112 1"/>
                <a:gd name="f147" fmla="*/ 1861585 f113 1"/>
                <a:gd name="f148" fmla="*/ 1329224 f112 1"/>
                <a:gd name="f149" fmla="*/ 2157398 f113 1"/>
                <a:gd name="f150" fmla="*/ 1624236 f112 1"/>
                <a:gd name="f151" fmla="*/ 2407310 f113 1"/>
                <a:gd name="f152" fmla="*/ 1237669 f112 1"/>
                <a:gd name="f153" fmla="+- f114 0 f1"/>
                <a:gd name="f154" fmla="*/ f117 1 2407309"/>
                <a:gd name="f155" fmla="*/ f118 1 1624236"/>
                <a:gd name="f156" fmla="*/ f119 1 2407309"/>
                <a:gd name="f157" fmla="*/ f120 1 1624236"/>
                <a:gd name="f158" fmla="*/ f121 1 2407309"/>
                <a:gd name="f159" fmla="*/ f122 1 1624236"/>
                <a:gd name="f160" fmla="*/ f123 1 2407309"/>
                <a:gd name="f161" fmla="*/ f124 1 1624236"/>
                <a:gd name="f162" fmla="*/ f125 1 2407309"/>
                <a:gd name="f163" fmla="*/ f126 1 1624236"/>
                <a:gd name="f164" fmla="*/ f127 1 2407309"/>
                <a:gd name="f165" fmla="*/ f128 1 1624236"/>
                <a:gd name="f166" fmla="*/ f129 1 2407309"/>
                <a:gd name="f167" fmla="*/ f130 1 2407309"/>
                <a:gd name="f168" fmla="*/ f131 1 1624236"/>
                <a:gd name="f169" fmla="*/ f132 1 2407309"/>
                <a:gd name="f170" fmla="*/ f133 1 1624236"/>
                <a:gd name="f171" fmla="*/ f134 1 2407309"/>
                <a:gd name="f172" fmla="*/ f135 1 1624236"/>
                <a:gd name="f173" fmla="*/ f136 1 2407309"/>
                <a:gd name="f174" fmla="*/ f137 1 1624236"/>
                <a:gd name="f175" fmla="*/ f138 1 2407309"/>
                <a:gd name="f176" fmla="*/ f139 1 1624236"/>
                <a:gd name="f177" fmla="*/ f140 1 2407309"/>
                <a:gd name="f178" fmla="*/ f141 1 1624236"/>
                <a:gd name="f179" fmla="*/ f142 1 1624236"/>
                <a:gd name="f180" fmla="*/ f143 1 2407309"/>
                <a:gd name="f181" fmla="*/ f144 1 1624236"/>
                <a:gd name="f182" fmla="*/ f145 1 2407309"/>
                <a:gd name="f183" fmla="*/ f146 1 1624236"/>
                <a:gd name="f184" fmla="*/ f147 1 2407309"/>
                <a:gd name="f185" fmla="*/ f148 1 1624236"/>
                <a:gd name="f186" fmla="*/ f149 1 2407309"/>
                <a:gd name="f187" fmla="*/ f150 1 1624236"/>
                <a:gd name="f188" fmla="*/ f151 1 2407309"/>
                <a:gd name="f189" fmla="*/ f152 1 1624236"/>
                <a:gd name="f190" fmla="*/ f108 1 f115"/>
                <a:gd name="f191" fmla="*/ f109 1 f115"/>
                <a:gd name="f192" fmla="*/ f108 1 f116"/>
                <a:gd name="f193" fmla="*/ f110 1 f116"/>
                <a:gd name="f194" fmla="*/ f154 1 f115"/>
                <a:gd name="f195" fmla="*/ f155 1 f116"/>
                <a:gd name="f196" fmla="*/ f156 1 f115"/>
                <a:gd name="f197" fmla="*/ f157 1 f116"/>
                <a:gd name="f198" fmla="*/ f158 1 f115"/>
                <a:gd name="f199" fmla="*/ f159 1 f116"/>
                <a:gd name="f200" fmla="*/ f160 1 f115"/>
                <a:gd name="f201" fmla="*/ f161 1 f116"/>
                <a:gd name="f202" fmla="*/ f162 1 f115"/>
                <a:gd name="f203" fmla="*/ f163 1 f116"/>
                <a:gd name="f204" fmla="*/ f164 1 f115"/>
                <a:gd name="f205" fmla="*/ f165 1 f116"/>
                <a:gd name="f206" fmla="*/ f166 1 f115"/>
                <a:gd name="f207" fmla="*/ f167 1 f115"/>
                <a:gd name="f208" fmla="*/ f168 1 f116"/>
                <a:gd name="f209" fmla="*/ f169 1 f115"/>
                <a:gd name="f210" fmla="*/ f170 1 f116"/>
                <a:gd name="f211" fmla="*/ f171 1 f115"/>
                <a:gd name="f212" fmla="*/ f172 1 f116"/>
                <a:gd name="f213" fmla="*/ f173 1 f115"/>
                <a:gd name="f214" fmla="*/ f174 1 f116"/>
                <a:gd name="f215" fmla="*/ f175 1 f115"/>
                <a:gd name="f216" fmla="*/ f176 1 f116"/>
                <a:gd name="f217" fmla="*/ f177 1 f115"/>
                <a:gd name="f218" fmla="*/ f178 1 f116"/>
                <a:gd name="f219" fmla="*/ f179 1 f116"/>
                <a:gd name="f220" fmla="*/ f180 1 f115"/>
                <a:gd name="f221" fmla="*/ f181 1 f116"/>
                <a:gd name="f222" fmla="*/ f182 1 f115"/>
                <a:gd name="f223" fmla="*/ f183 1 f116"/>
                <a:gd name="f224" fmla="*/ f184 1 f115"/>
                <a:gd name="f225" fmla="*/ f185 1 f116"/>
                <a:gd name="f226" fmla="*/ f186 1 f115"/>
                <a:gd name="f227" fmla="*/ f187 1 f116"/>
                <a:gd name="f228" fmla="*/ f188 1 f115"/>
                <a:gd name="f229" fmla="*/ f189 1 f116"/>
                <a:gd name="f230" fmla="*/ f190 f106 1"/>
                <a:gd name="f231" fmla="*/ f191 f106 1"/>
                <a:gd name="f232" fmla="*/ f193 f107 1"/>
                <a:gd name="f233" fmla="*/ f192 f107 1"/>
                <a:gd name="f234" fmla="*/ f194 f106 1"/>
                <a:gd name="f235" fmla="*/ f195 f107 1"/>
                <a:gd name="f236" fmla="*/ f196 f106 1"/>
                <a:gd name="f237" fmla="*/ f197 f107 1"/>
                <a:gd name="f238" fmla="*/ f198 f106 1"/>
                <a:gd name="f239" fmla="*/ f199 f107 1"/>
                <a:gd name="f240" fmla="*/ f200 f106 1"/>
                <a:gd name="f241" fmla="*/ f201 f107 1"/>
                <a:gd name="f242" fmla="*/ f202 f106 1"/>
                <a:gd name="f243" fmla="*/ f203 f107 1"/>
                <a:gd name="f244" fmla="*/ f204 f106 1"/>
                <a:gd name="f245" fmla="*/ f205 f107 1"/>
                <a:gd name="f246" fmla="*/ f206 f106 1"/>
                <a:gd name="f247" fmla="*/ f207 f106 1"/>
                <a:gd name="f248" fmla="*/ f208 f107 1"/>
                <a:gd name="f249" fmla="*/ f209 f106 1"/>
                <a:gd name="f250" fmla="*/ f210 f107 1"/>
                <a:gd name="f251" fmla="*/ f211 f106 1"/>
                <a:gd name="f252" fmla="*/ f212 f107 1"/>
                <a:gd name="f253" fmla="*/ f213 f106 1"/>
                <a:gd name="f254" fmla="*/ f214 f107 1"/>
                <a:gd name="f255" fmla="*/ f215 f106 1"/>
                <a:gd name="f256" fmla="*/ f216 f107 1"/>
                <a:gd name="f257" fmla="*/ f217 f106 1"/>
                <a:gd name="f258" fmla="*/ f218 f107 1"/>
                <a:gd name="f259" fmla="*/ f219 f107 1"/>
                <a:gd name="f260" fmla="*/ f220 f106 1"/>
                <a:gd name="f261" fmla="*/ f221 f107 1"/>
                <a:gd name="f262" fmla="*/ f222 f106 1"/>
                <a:gd name="f263" fmla="*/ f223 f107 1"/>
                <a:gd name="f264" fmla="*/ f224 f106 1"/>
                <a:gd name="f265" fmla="*/ f225 f107 1"/>
                <a:gd name="f266" fmla="*/ f226 f106 1"/>
                <a:gd name="f267" fmla="*/ f227 f107 1"/>
                <a:gd name="f268" fmla="*/ f228 f106 1"/>
                <a:gd name="f269" fmla="*/ f229 f10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53">
                  <a:pos x="f234" y="f235"/>
                </a:cxn>
                <a:cxn ang="f153">
                  <a:pos x="f236" y="f237"/>
                </a:cxn>
                <a:cxn ang="f153">
                  <a:pos x="f238" y="f239"/>
                </a:cxn>
                <a:cxn ang="f153">
                  <a:pos x="f240" y="f241"/>
                </a:cxn>
                <a:cxn ang="f153">
                  <a:pos x="f242" y="f243"/>
                </a:cxn>
                <a:cxn ang="f153">
                  <a:pos x="f244" y="f245"/>
                </a:cxn>
                <a:cxn ang="f153">
                  <a:pos x="f246" y="f245"/>
                </a:cxn>
                <a:cxn ang="f153">
                  <a:pos x="f247" y="f248"/>
                </a:cxn>
                <a:cxn ang="f153">
                  <a:pos x="f249" y="f250"/>
                </a:cxn>
                <a:cxn ang="f153">
                  <a:pos x="f251" y="f252"/>
                </a:cxn>
                <a:cxn ang="f153">
                  <a:pos x="f253" y="f254"/>
                </a:cxn>
                <a:cxn ang="f153">
                  <a:pos x="f255" y="f256"/>
                </a:cxn>
                <a:cxn ang="f153">
                  <a:pos x="f257" y="f258"/>
                </a:cxn>
                <a:cxn ang="f153">
                  <a:pos x="f257" y="f259"/>
                </a:cxn>
                <a:cxn ang="f153">
                  <a:pos x="f260" y="f261"/>
                </a:cxn>
                <a:cxn ang="f153">
                  <a:pos x="f262" y="f263"/>
                </a:cxn>
                <a:cxn ang="f153">
                  <a:pos x="f264" y="f265"/>
                </a:cxn>
                <a:cxn ang="f153">
                  <a:pos x="f266" y="f267"/>
                </a:cxn>
                <a:cxn ang="f153">
                  <a:pos x="f268" y="f269"/>
                </a:cxn>
                <a:cxn ang="f153">
                  <a:pos x="f234" y="f235"/>
                </a:cxn>
              </a:cxnLst>
              <a:rect l="f230" t="f233" r="f231" b="f232"/>
              <a:pathLst>
                <a:path w="2407309" h="1624236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21"/>
                  </a:cubicBezTo>
                  <a:cubicBezTo>
                    <a:pt x="f20" y="f22"/>
                    <a:pt x="f20" y="f23"/>
                    <a:pt x="f24" y="f25"/>
                  </a:cubicBezTo>
                  <a:cubicBezTo>
                    <a:pt x="f26" y="f27"/>
                    <a:pt x="f28" y="f29"/>
                    <a:pt x="f30" y="f31"/>
                  </a:cubicBezTo>
                  <a:cubicBezTo>
                    <a:pt x="f32" y="f33"/>
                    <a:pt x="f34" y="f35"/>
                    <a:pt x="f36" y="f37"/>
                  </a:cubicBezTo>
                  <a:lnTo>
                    <a:pt x="f38" y="f37"/>
                  </a:lnTo>
                  <a:cubicBezTo>
                    <a:pt x="f39" y="f40"/>
                    <a:pt x="f41" y="f42"/>
                    <a:pt x="f43" y="f27"/>
                  </a:cubicBezTo>
                  <a:cubicBezTo>
                    <a:pt x="f44" y="f45"/>
                    <a:pt x="f46" y="f47"/>
                    <a:pt x="f5" y="f48"/>
                  </a:cubicBezTo>
                  <a:cubicBezTo>
                    <a:pt x="f49" y="f50"/>
                    <a:pt x="f51" y="f52"/>
                    <a:pt x="f53" y="f54"/>
                  </a:cubicBezTo>
                  <a:cubicBezTo>
                    <a:pt x="f55" y="f56"/>
                    <a:pt x="f57" y="f58"/>
                    <a:pt x="f59" y="f60"/>
                  </a:cubicBezTo>
                  <a:cubicBezTo>
                    <a:pt x="f61" y="f62"/>
                    <a:pt x="f63" y="f64"/>
                    <a:pt x="f65" y="f66"/>
                  </a:cubicBezTo>
                  <a:cubicBezTo>
                    <a:pt x="f41" y="f64"/>
                    <a:pt x="f67" y="f62"/>
                    <a:pt x="f68" y="f69"/>
                  </a:cubicBezTo>
                  <a:cubicBezTo>
                    <a:pt x="f70" y="f71"/>
                    <a:pt x="f70" y="f72"/>
                    <a:pt x="f68" y="f73"/>
                  </a:cubicBezTo>
                  <a:cubicBezTo>
                    <a:pt x="f74" y="f75"/>
                    <a:pt x="f76" y="f77"/>
                    <a:pt x="f78" y="f79"/>
                  </a:cubicBezTo>
                  <a:cubicBezTo>
                    <a:pt x="f80" y="f81"/>
                    <a:pt x="f82" y="f83"/>
                    <a:pt x="f84" y="f85"/>
                  </a:cubicBezTo>
                  <a:cubicBezTo>
                    <a:pt x="f86" y="f87"/>
                    <a:pt x="f88" y="f89"/>
                    <a:pt x="f90" y="f91"/>
                  </a:cubicBezTo>
                  <a:cubicBezTo>
                    <a:pt x="f12" y="f92"/>
                    <a:pt x="f93" y="f94"/>
                    <a:pt x="f95" y="f7"/>
                  </a:cubicBezTo>
                  <a:cubicBezTo>
                    <a:pt x="f96" y="f97"/>
                    <a:pt x="f98" y="f99"/>
                    <a:pt x="f100" y="f101"/>
                  </a:cubicBezTo>
                  <a:cubicBezTo>
                    <a:pt x="f102" y="f103"/>
                    <a:pt x="f93" y="f104"/>
                    <a:pt x="f8" y="f9"/>
                  </a:cubicBezTo>
                  <a:close/>
                </a:path>
              </a:pathLst>
            </a:custGeom>
            <a:solidFill>
              <a:srgbClr val="0B3A24"/>
            </a:solidFill>
            <a:ln w="38103" cap="rnd">
              <a:solidFill>
                <a:srgbClr val="F2EEEC"/>
              </a:solidFill>
              <a:prstDash val="solid"/>
              <a:bevel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3000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3F01EA41-F6EE-4C48-9599-F594CE0E5FB2}"/>
                </a:ext>
              </a:extLst>
            </p:cNvPr>
            <p:cNvSpPr/>
            <p:nvPr/>
          </p:nvSpPr>
          <p:spPr>
            <a:xfrm>
              <a:off x="8487451" y="3047521"/>
              <a:ext cx="2609276" cy="274258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609281"/>
                <a:gd name="f7" fmla="val 2742588"/>
                <a:gd name="f8" fmla="val 2055394"/>
                <a:gd name="f9" fmla="val 142420"/>
                <a:gd name="f10" fmla="val 2050294"/>
                <a:gd name="f11" fmla="val 116987"/>
                <a:gd name="f12" fmla="val 2040093"/>
                <a:gd name="f13" fmla="val 96642"/>
                <a:gd name="f14" fmla="val 2029893"/>
                <a:gd name="f15" fmla="val 81383"/>
                <a:gd name="f16" fmla="val 2024792"/>
                <a:gd name="f17" fmla="val 86469"/>
                <a:gd name="f18" fmla="val 2019692"/>
                <a:gd name="f19" fmla="val 91555"/>
                <a:gd name="f20" fmla="val 1887086"/>
                <a:gd name="f21" fmla="val 152592"/>
                <a:gd name="f22" fmla="val 1438266"/>
                <a:gd name="f23" fmla="val 61037"/>
                <a:gd name="f24" fmla="val 1280158"/>
                <a:gd name="f25" fmla="val 1269958"/>
                <a:gd name="f26" fmla="val 10173"/>
                <a:gd name="f27" fmla="val 1264858"/>
                <a:gd name="f28" fmla="val 20346"/>
                <a:gd name="f29" fmla="val 1254657"/>
                <a:gd name="f30" fmla="val 30518"/>
                <a:gd name="f31" fmla="val 1147553"/>
                <a:gd name="f32" fmla="val 183111"/>
                <a:gd name="f33" fmla="val 1096550"/>
                <a:gd name="f34" fmla="val 366222"/>
                <a:gd name="f35" fmla="val 1111851"/>
                <a:gd name="f36" fmla="val 554419"/>
                <a:gd name="f37" fmla="val 1116951"/>
                <a:gd name="f38" fmla="val 579851"/>
                <a:gd name="f39" fmla="val 600197"/>
                <a:gd name="f40" fmla="val 625629"/>
                <a:gd name="f41" fmla="val 1045548"/>
                <a:gd name="f42" fmla="val 844344"/>
                <a:gd name="f43" fmla="val 1055748"/>
                <a:gd name="f44" fmla="val 1098665"/>
                <a:gd name="f45" fmla="val 1014946"/>
                <a:gd name="f46" fmla="val 1154615"/>
                <a:gd name="f47" fmla="val 831338"/>
                <a:gd name="f48" fmla="val 1398763"/>
                <a:gd name="f49" fmla="val 652830"/>
                <a:gd name="f50" fmla="val 1459800"/>
                <a:gd name="f51" fmla="val 1922664"/>
                <a:gd name="f52" fmla="val 25501"/>
                <a:gd name="f53" fmla="val 1968441"/>
                <a:gd name="f54" fmla="val 178508"/>
                <a:gd name="f55" fmla="val 2232935"/>
                <a:gd name="f56" fmla="val 280513"/>
                <a:gd name="f57" fmla="val 2375354"/>
                <a:gd name="f58" fmla="val 606928"/>
                <a:gd name="f59" fmla="val 2156639"/>
                <a:gd name="f60" fmla="val 923142"/>
                <a:gd name="f61" fmla="val 1932837"/>
                <a:gd name="f62" fmla="val 1239356"/>
                <a:gd name="f63" fmla="val 1698862"/>
                <a:gd name="f64" fmla="val 1341361"/>
                <a:gd name="f65" fmla="val 1622566"/>
                <a:gd name="f66" fmla="val 1473968"/>
                <a:gd name="f67" fmla="val 1525924"/>
                <a:gd name="f68" fmla="val 1535170"/>
                <a:gd name="f69" fmla="val 1408936"/>
                <a:gd name="f70" fmla="val 1601473"/>
                <a:gd name="f71" fmla="val 1286863"/>
                <a:gd name="f72" fmla="val 1662676"/>
                <a:gd name="f73" fmla="val 1159702"/>
                <a:gd name="f74" fmla="val 1713678"/>
                <a:gd name="f75" fmla="val 1027455"/>
                <a:gd name="f76" fmla="val 1764681"/>
                <a:gd name="f77" fmla="val 1078319"/>
                <a:gd name="f78" fmla="val 1820783"/>
                <a:gd name="f79" fmla="val 1129183"/>
                <a:gd name="f80" fmla="val 1881986"/>
                <a:gd name="f81" fmla="val 1174961"/>
                <a:gd name="f82" fmla="val 1953389"/>
                <a:gd name="f83" fmla="val 1241085"/>
                <a:gd name="f84" fmla="val 1317381"/>
                <a:gd name="f85" fmla="val 2070695"/>
                <a:gd name="f86" fmla="val 2096196"/>
                <a:gd name="f87" fmla="val 1444541"/>
                <a:gd name="f88" fmla="val 2060494"/>
                <a:gd name="f89" fmla="val 1719208"/>
                <a:gd name="f90" fmla="val 1764985"/>
                <a:gd name="f91" fmla="val 2029479"/>
                <a:gd name="f92" fmla="val 2243108"/>
                <a:gd name="f93" fmla="val 1978890"/>
                <a:gd name="f94" fmla="val 2721231"/>
                <a:gd name="f95" fmla="val 1973790"/>
                <a:gd name="f96" fmla="val 2756835"/>
                <a:gd name="f97" fmla="val 2397110"/>
                <a:gd name="f98" fmla="val 2741576"/>
                <a:gd name="f99" fmla="val 2499114"/>
                <a:gd name="f100" fmla="val 2539916"/>
                <a:gd name="f101" fmla="val 2349922"/>
                <a:gd name="f102" fmla="val 2626620"/>
                <a:gd name="f103" fmla="val 1429282"/>
                <a:gd name="f104" fmla="val 2606219"/>
                <a:gd name="f105" fmla="val 1271603"/>
                <a:gd name="f106" fmla="val 2590918"/>
                <a:gd name="f107" fmla="val 1169875"/>
                <a:gd name="f108" fmla="val 2126797"/>
                <a:gd name="f109" fmla="val 371308"/>
                <a:gd name="f110" fmla="+- 0 0 -90"/>
                <a:gd name="f111" fmla="*/ f3 1 2609281"/>
                <a:gd name="f112" fmla="*/ f4 1 2742588"/>
                <a:gd name="f113" fmla="val f5"/>
                <a:gd name="f114" fmla="val f6"/>
                <a:gd name="f115" fmla="val f7"/>
                <a:gd name="f116" fmla="*/ f110 f0 1"/>
                <a:gd name="f117" fmla="+- f115 0 f113"/>
                <a:gd name="f118" fmla="+- f114 0 f113"/>
                <a:gd name="f119" fmla="*/ f116 1 f2"/>
                <a:gd name="f120" fmla="*/ f118 1 2609281"/>
                <a:gd name="f121" fmla="*/ f117 1 2742588"/>
                <a:gd name="f122" fmla="*/ 2055394 f118 1"/>
                <a:gd name="f123" fmla="*/ 142420 f117 1"/>
                <a:gd name="f124" fmla="*/ 2029893 f118 1"/>
                <a:gd name="f125" fmla="*/ 81383 f117 1"/>
                <a:gd name="f126" fmla="*/ 2019692 f118 1"/>
                <a:gd name="f127" fmla="*/ 91555 f117 1"/>
                <a:gd name="f128" fmla="*/ 1280158 f118 1"/>
                <a:gd name="f129" fmla="*/ 0 f117 1"/>
                <a:gd name="f130" fmla="*/ 1254657 f118 1"/>
                <a:gd name="f131" fmla="*/ 30518 f117 1"/>
                <a:gd name="f132" fmla="*/ 1111851 f118 1"/>
                <a:gd name="f133" fmla="*/ 554419 f117 1"/>
                <a:gd name="f134" fmla="*/ 625629 f117 1"/>
                <a:gd name="f135" fmla="*/ 1014946 f118 1"/>
                <a:gd name="f136" fmla="*/ 1154615 f117 1"/>
                <a:gd name="f137" fmla="*/ 0 f118 1"/>
                <a:gd name="f138" fmla="*/ 1922664 f117 1"/>
                <a:gd name="f139" fmla="*/ 280513 f118 1"/>
                <a:gd name="f140" fmla="*/ 2375354 f117 1"/>
                <a:gd name="f141" fmla="*/ 1239356 f118 1"/>
                <a:gd name="f142" fmla="*/ 1698862 f117 1"/>
                <a:gd name="f143" fmla="*/ 1535170 f118 1"/>
                <a:gd name="f144" fmla="*/ 1408936 f117 1"/>
                <a:gd name="f145" fmla="*/ 1713678 f118 1"/>
                <a:gd name="f146" fmla="*/ 1027455 f117 1"/>
                <a:gd name="f147" fmla="*/ 1881986 f118 1"/>
                <a:gd name="f148" fmla="*/ 1174961 f117 1"/>
                <a:gd name="f149" fmla="*/ 2070695 f118 1"/>
                <a:gd name="f150" fmla="*/ 1398763 f117 1"/>
                <a:gd name="f151" fmla="*/ 1764985 f117 1"/>
                <a:gd name="f152" fmla="*/ 1978890 f118 1"/>
                <a:gd name="f153" fmla="*/ 2721231 f117 1"/>
                <a:gd name="f154" fmla="*/ 2499114 f118 1"/>
                <a:gd name="f155" fmla="*/ 2606219 f118 1"/>
                <a:gd name="f156" fmla="*/ 1271603 f117 1"/>
                <a:gd name="f157" fmla="+- f119 0 f1"/>
                <a:gd name="f158" fmla="*/ f122 1 2609281"/>
                <a:gd name="f159" fmla="*/ f123 1 2742588"/>
                <a:gd name="f160" fmla="*/ f124 1 2609281"/>
                <a:gd name="f161" fmla="*/ f125 1 2742588"/>
                <a:gd name="f162" fmla="*/ f126 1 2609281"/>
                <a:gd name="f163" fmla="*/ f127 1 2742588"/>
                <a:gd name="f164" fmla="*/ f128 1 2609281"/>
                <a:gd name="f165" fmla="*/ f129 1 2742588"/>
                <a:gd name="f166" fmla="*/ f130 1 2609281"/>
                <a:gd name="f167" fmla="*/ f131 1 2742588"/>
                <a:gd name="f168" fmla="*/ f132 1 2609281"/>
                <a:gd name="f169" fmla="*/ f133 1 2742588"/>
                <a:gd name="f170" fmla="*/ f134 1 2742588"/>
                <a:gd name="f171" fmla="*/ f135 1 2609281"/>
                <a:gd name="f172" fmla="*/ f136 1 2742588"/>
                <a:gd name="f173" fmla="*/ f137 1 2609281"/>
                <a:gd name="f174" fmla="*/ f138 1 2742588"/>
                <a:gd name="f175" fmla="*/ f139 1 2609281"/>
                <a:gd name="f176" fmla="*/ f140 1 2742588"/>
                <a:gd name="f177" fmla="*/ f141 1 2609281"/>
                <a:gd name="f178" fmla="*/ f142 1 2742588"/>
                <a:gd name="f179" fmla="*/ f143 1 2609281"/>
                <a:gd name="f180" fmla="*/ f144 1 2742588"/>
                <a:gd name="f181" fmla="*/ f145 1 2609281"/>
                <a:gd name="f182" fmla="*/ f146 1 2742588"/>
                <a:gd name="f183" fmla="*/ f147 1 2609281"/>
                <a:gd name="f184" fmla="*/ f148 1 2742588"/>
                <a:gd name="f185" fmla="*/ f149 1 2609281"/>
                <a:gd name="f186" fmla="*/ f150 1 2742588"/>
                <a:gd name="f187" fmla="*/ f151 1 2742588"/>
                <a:gd name="f188" fmla="*/ f152 1 2609281"/>
                <a:gd name="f189" fmla="*/ f153 1 2742588"/>
                <a:gd name="f190" fmla="*/ f154 1 2609281"/>
                <a:gd name="f191" fmla="*/ f155 1 2609281"/>
                <a:gd name="f192" fmla="*/ f156 1 2742588"/>
                <a:gd name="f193" fmla="*/ f113 1 f120"/>
                <a:gd name="f194" fmla="*/ f114 1 f120"/>
                <a:gd name="f195" fmla="*/ f113 1 f121"/>
                <a:gd name="f196" fmla="*/ f115 1 f121"/>
                <a:gd name="f197" fmla="*/ f158 1 f120"/>
                <a:gd name="f198" fmla="*/ f159 1 f121"/>
                <a:gd name="f199" fmla="*/ f160 1 f120"/>
                <a:gd name="f200" fmla="*/ f161 1 f121"/>
                <a:gd name="f201" fmla="*/ f162 1 f120"/>
                <a:gd name="f202" fmla="*/ f163 1 f121"/>
                <a:gd name="f203" fmla="*/ f164 1 f120"/>
                <a:gd name="f204" fmla="*/ f165 1 f121"/>
                <a:gd name="f205" fmla="*/ f166 1 f120"/>
                <a:gd name="f206" fmla="*/ f167 1 f121"/>
                <a:gd name="f207" fmla="*/ f168 1 f120"/>
                <a:gd name="f208" fmla="*/ f169 1 f121"/>
                <a:gd name="f209" fmla="*/ f170 1 f121"/>
                <a:gd name="f210" fmla="*/ f171 1 f120"/>
                <a:gd name="f211" fmla="*/ f172 1 f121"/>
                <a:gd name="f212" fmla="*/ f173 1 f120"/>
                <a:gd name="f213" fmla="*/ f174 1 f121"/>
                <a:gd name="f214" fmla="*/ f175 1 f120"/>
                <a:gd name="f215" fmla="*/ f176 1 f121"/>
                <a:gd name="f216" fmla="*/ f177 1 f120"/>
                <a:gd name="f217" fmla="*/ f178 1 f121"/>
                <a:gd name="f218" fmla="*/ f179 1 f120"/>
                <a:gd name="f219" fmla="*/ f180 1 f121"/>
                <a:gd name="f220" fmla="*/ f181 1 f120"/>
                <a:gd name="f221" fmla="*/ f182 1 f121"/>
                <a:gd name="f222" fmla="*/ f183 1 f120"/>
                <a:gd name="f223" fmla="*/ f184 1 f121"/>
                <a:gd name="f224" fmla="*/ f185 1 f120"/>
                <a:gd name="f225" fmla="*/ f186 1 f121"/>
                <a:gd name="f226" fmla="*/ f187 1 f121"/>
                <a:gd name="f227" fmla="*/ f188 1 f120"/>
                <a:gd name="f228" fmla="*/ f189 1 f121"/>
                <a:gd name="f229" fmla="*/ f190 1 f120"/>
                <a:gd name="f230" fmla="*/ f191 1 f120"/>
                <a:gd name="f231" fmla="*/ f192 1 f121"/>
                <a:gd name="f232" fmla="*/ f193 f111 1"/>
                <a:gd name="f233" fmla="*/ f194 f111 1"/>
                <a:gd name="f234" fmla="*/ f196 f112 1"/>
                <a:gd name="f235" fmla="*/ f195 f112 1"/>
                <a:gd name="f236" fmla="*/ f197 f111 1"/>
                <a:gd name="f237" fmla="*/ f198 f112 1"/>
                <a:gd name="f238" fmla="*/ f199 f111 1"/>
                <a:gd name="f239" fmla="*/ f200 f112 1"/>
                <a:gd name="f240" fmla="*/ f201 f111 1"/>
                <a:gd name="f241" fmla="*/ f202 f112 1"/>
                <a:gd name="f242" fmla="*/ f203 f111 1"/>
                <a:gd name="f243" fmla="*/ f204 f112 1"/>
                <a:gd name="f244" fmla="*/ f205 f111 1"/>
                <a:gd name="f245" fmla="*/ f206 f112 1"/>
                <a:gd name="f246" fmla="*/ f207 f111 1"/>
                <a:gd name="f247" fmla="*/ f208 f112 1"/>
                <a:gd name="f248" fmla="*/ f209 f112 1"/>
                <a:gd name="f249" fmla="*/ f210 f111 1"/>
                <a:gd name="f250" fmla="*/ f211 f112 1"/>
                <a:gd name="f251" fmla="*/ f212 f111 1"/>
                <a:gd name="f252" fmla="*/ f213 f112 1"/>
                <a:gd name="f253" fmla="*/ f214 f111 1"/>
                <a:gd name="f254" fmla="*/ f215 f112 1"/>
                <a:gd name="f255" fmla="*/ f216 f111 1"/>
                <a:gd name="f256" fmla="*/ f217 f112 1"/>
                <a:gd name="f257" fmla="*/ f218 f111 1"/>
                <a:gd name="f258" fmla="*/ f219 f112 1"/>
                <a:gd name="f259" fmla="*/ f220 f111 1"/>
                <a:gd name="f260" fmla="*/ f221 f112 1"/>
                <a:gd name="f261" fmla="*/ f222 f111 1"/>
                <a:gd name="f262" fmla="*/ f223 f112 1"/>
                <a:gd name="f263" fmla="*/ f224 f111 1"/>
                <a:gd name="f264" fmla="*/ f225 f112 1"/>
                <a:gd name="f265" fmla="*/ f226 f112 1"/>
                <a:gd name="f266" fmla="*/ f227 f111 1"/>
                <a:gd name="f267" fmla="*/ f228 f112 1"/>
                <a:gd name="f268" fmla="*/ f229 f111 1"/>
                <a:gd name="f269" fmla="*/ f230 f111 1"/>
                <a:gd name="f270" fmla="*/ f231 f1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57">
                  <a:pos x="f236" y="f237"/>
                </a:cxn>
                <a:cxn ang="f157">
                  <a:pos x="f238" y="f239"/>
                </a:cxn>
                <a:cxn ang="f157">
                  <a:pos x="f240" y="f241"/>
                </a:cxn>
                <a:cxn ang="f157">
                  <a:pos x="f242" y="f243"/>
                </a:cxn>
                <a:cxn ang="f157">
                  <a:pos x="f244" y="f245"/>
                </a:cxn>
                <a:cxn ang="f157">
                  <a:pos x="f246" y="f247"/>
                </a:cxn>
                <a:cxn ang="f157">
                  <a:pos x="f246" y="f248"/>
                </a:cxn>
                <a:cxn ang="f157">
                  <a:pos x="f249" y="f250"/>
                </a:cxn>
                <a:cxn ang="f157">
                  <a:pos x="f251" y="f252"/>
                </a:cxn>
                <a:cxn ang="f157">
                  <a:pos x="f253" y="f254"/>
                </a:cxn>
                <a:cxn ang="f157">
                  <a:pos x="f255" y="f256"/>
                </a:cxn>
                <a:cxn ang="f157">
                  <a:pos x="f257" y="f258"/>
                </a:cxn>
                <a:cxn ang="f157">
                  <a:pos x="f259" y="f260"/>
                </a:cxn>
                <a:cxn ang="f157">
                  <a:pos x="f261" y="f262"/>
                </a:cxn>
                <a:cxn ang="f157">
                  <a:pos x="f263" y="f264"/>
                </a:cxn>
                <a:cxn ang="f157">
                  <a:pos x="f236" y="f265"/>
                </a:cxn>
                <a:cxn ang="f157">
                  <a:pos x="f266" y="f267"/>
                </a:cxn>
                <a:cxn ang="f157">
                  <a:pos x="f268" y="f267"/>
                </a:cxn>
                <a:cxn ang="f157">
                  <a:pos x="f269" y="f270"/>
                </a:cxn>
                <a:cxn ang="f157">
                  <a:pos x="f236" y="f237"/>
                </a:cxn>
              </a:cxnLst>
              <a:rect l="f232" t="f235" r="f233" b="f234"/>
              <a:pathLst>
                <a:path w="2609281" h="2742588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6" y="f17"/>
                    <a:pt x="f18" y="f19"/>
                  </a:cubicBezTo>
                  <a:cubicBezTo>
                    <a:pt x="f20" y="f21"/>
                    <a:pt x="f22" y="f23"/>
                    <a:pt x="f24" y="f5"/>
                  </a:cubicBezTo>
                  <a:cubicBezTo>
                    <a:pt x="f25" y="f26"/>
                    <a:pt x="f27" y="f28"/>
                    <a:pt x="f29" y="f30"/>
                  </a:cubicBezTo>
                  <a:cubicBezTo>
                    <a:pt x="f31" y="f32"/>
                    <a:pt x="f33" y="f34"/>
                    <a:pt x="f35" y="f36"/>
                  </a:cubicBezTo>
                  <a:cubicBezTo>
                    <a:pt x="f37" y="f38"/>
                    <a:pt x="f37" y="f39"/>
                    <a:pt x="f35" y="f40"/>
                  </a:cubicBezTo>
                  <a:cubicBezTo>
                    <a:pt x="f41" y="f42"/>
                    <a:pt x="f43" y="f44"/>
                    <a:pt x="f45" y="f46"/>
                  </a:cubicBezTo>
                  <a:cubicBezTo>
                    <a:pt x="f47" y="f48"/>
                    <a:pt x="f49" y="f50"/>
                    <a:pt x="f5" y="f51"/>
                  </a:cubicBezTo>
                  <a:cubicBezTo>
                    <a:pt x="f52" y="f53"/>
                    <a:pt x="f54" y="f55"/>
                    <a:pt x="f56" y="f57"/>
                  </a:cubicBezTo>
                  <a:cubicBezTo>
                    <a:pt x="f58" y="f59"/>
                    <a:pt x="f60" y="f61"/>
                    <a:pt x="f62" y="f63"/>
                  </a:cubicBezTo>
                  <a:cubicBezTo>
                    <a:pt x="f64" y="f65"/>
                    <a:pt x="f66" y="f67"/>
                    <a:pt x="f68" y="f69"/>
                  </a:cubicBezTo>
                  <a:cubicBezTo>
                    <a:pt x="f70" y="f71"/>
                    <a:pt x="f72" y="f73"/>
                    <a:pt x="f74" y="f75"/>
                  </a:cubicBezTo>
                  <a:cubicBezTo>
                    <a:pt x="f76" y="f77"/>
                    <a:pt x="f78" y="f79"/>
                    <a:pt x="f80" y="f81"/>
                  </a:cubicBezTo>
                  <a:cubicBezTo>
                    <a:pt x="f82" y="f83"/>
                    <a:pt x="f18" y="f84"/>
                    <a:pt x="f85" y="f48"/>
                  </a:cubicBezTo>
                  <a:cubicBezTo>
                    <a:pt x="f86" y="f87"/>
                    <a:pt x="f88" y="f89"/>
                    <a:pt x="f8" y="f90"/>
                  </a:cubicBezTo>
                  <a:cubicBezTo>
                    <a:pt x="f14" y="f91"/>
                    <a:pt x="f14" y="f92"/>
                    <a:pt x="f93" y="f94"/>
                  </a:cubicBezTo>
                  <a:cubicBezTo>
                    <a:pt x="f95" y="f96"/>
                    <a:pt x="f97" y="f98"/>
                    <a:pt x="f99" y="f94"/>
                  </a:cubicBezTo>
                  <a:cubicBezTo>
                    <a:pt x="f100" y="f101"/>
                    <a:pt x="f102" y="f103"/>
                    <a:pt x="f104" y="f105"/>
                  </a:cubicBezTo>
                  <a:cubicBezTo>
                    <a:pt x="f106" y="f107"/>
                    <a:pt x="f108" y="f109"/>
                    <a:pt x="f8" y="f9"/>
                  </a:cubicBezTo>
                  <a:close/>
                </a:path>
              </a:pathLst>
            </a:custGeom>
            <a:noFill/>
            <a:ln w="38103" cap="rnd">
              <a:solidFill>
                <a:srgbClr val="F2EEEC"/>
              </a:solidFill>
              <a:prstDash val="solid"/>
              <a:bevel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3000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grpSp>
          <p:nvGrpSpPr>
            <p:cNvPr id="16" name="Графический объект 7">
              <a:extLst>
                <a:ext uri="{FF2B5EF4-FFF2-40B4-BE49-F238E27FC236}">
                  <a16:creationId xmlns:a16="http://schemas.microsoft.com/office/drawing/2014/main" id="{9DFE8E86-767E-4851-8930-D1B2D86A45F7}"/>
                </a:ext>
              </a:extLst>
            </p:cNvPr>
            <p:cNvGrpSpPr/>
            <p:nvPr/>
          </p:nvGrpSpPr>
          <p:grpSpPr>
            <a:xfrm>
              <a:off x="8145740" y="5036304"/>
              <a:ext cx="3149943" cy="1169874"/>
              <a:chOff x="8145740" y="5036304"/>
              <a:chExt cx="3149943" cy="1169874"/>
            </a:xfrm>
          </p:grpSpPr>
          <p:sp>
            <p:nvSpPr>
              <p:cNvPr id="17" name="Freeform 22">
                <a:extLst>
                  <a:ext uri="{FF2B5EF4-FFF2-40B4-BE49-F238E27FC236}">
                    <a16:creationId xmlns:a16="http://schemas.microsoft.com/office/drawing/2014/main" id="{A5D84D33-C12F-4DE4-A29A-D9EA87337353}"/>
                  </a:ext>
                </a:extLst>
              </p:cNvPr>
              <p:cNvSpPr/>
              <p:nvPr/>
            </p:nvSpPr>
            <p:spPr>
              <a:xfrm>
                <a:off x="8145740" y="5036304"/>
                <a:ext cx="591625" cy="794266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591626"/>
                  <a:gd name="f7" fmla="val 794269"/>
                  <a:gd name="f8" fmla="val 525324"/>
                  <a:gd name="f9" fmla="val 528987"/>
                  <a:gd name="f10" fmla="val 515123"/>
                  <a:gd name="f11" fmla="val 462863"/>
                  <a:gd name="f12" fmla="val 545725"/>
                  <a:gd name="f13" fmla="val 396740"/>
                  <a:gd name="f14" fmla="val 591627"/>
                  <a:gd name="f15" fmla="val 330617"/>
                  <a:gd name="f16" fmla="val 520224"/>
                  <a:gd name="f17" fmla="val 223802"/>
                  <a:gd name="f18" fmla="val 438620"/>
                  <a:gd name="f19" fmla="val 86469"/>
                  <a:gd name="f20" fmla="val 387618"/>
                  <a:gd name="f21" fmla="val 346816"/>
                  <a:gd name="f22" fmla="val 15259"/>
                  <a:gd name="f23" fmla="val 300914"/>
                  <a:gd name="f24" fmla="val 30518"/>
                  <a:gd name="f25" fmla="val 255012"/>
                  <a:gd name="f26" fmla="val 147907"/>
                  <a:gd name="f27" fmla="val 35605"/>
                  <a:gd name="f28" fmla="val 137333"/>
                  <a:gd name="f29" fmla="val 382517"/>
                  <a:gd name="f30" fmla="val 712098"/>
                  <a:gd name="f31" fmla="val 448820"/>
                  <a:gd name="f32" fmla="val 803653"/>
                  <a:gd name="f33" fmla="val 499823"/>
                  <a:gd name="f34" fmla="val 793480"/>
                  <a:gd name="f35" fmla="val 535525"/>
                  <a:gd name="f36" fmla="val 778221"/>
                  <a:gd name="f37" fmla="val 561026"/>
                  <a:gd name="f38" fmla="val 742616"/>
                  <a:gd name="f39" fmla="val 555925"/>
                  <a:gd name="f40" fmla="val 701925"/>
                  <a:gd name="f41" fmla="val 550825"/>
                  <a:gd name="f42" fmla="val 661234"/>
                  <a:gd name="f43" fmla="val 625629"/>
                  <a:gd name="f44" fmla="val 530424"/>
                  <a:gd name="f45" fmla="val 590024"/>
                  <a:gd name="f46" fmla="val 569678"/>
                  <a:gd name="f47" fmla="val 549333"/>
                  <a:gd name="f48" fmla="+- 0 0 -90"/>
                  <a:gd name="f49" fmla="*/ f3 1 591626"/>
                  <a:gd name="f50" fmla="*/ f4 1 794269"/>
                  <a:gd name="f51" fmla="val f5"/>
                  <a:gd name="f52" fmla="val f6"/>
                  <a:gd name="f53" fmla="val f7"/>
                  <a:gd name="f54" fmla="*/ f48 f0 1"/>
                  <a:gd name="f55" fmla="+- f53 0 f51"/>
                  <a:gd name="f56" fmla="+- f52 0 f51"/>
                  <a:gd name="f57" fmla="*/ f54 1 f2"/>
                  <a:gd name="f58" fmla="*/ f56 1 591626"/>
                  <a:gd name="f59" fmla="*/ f55 1 794269"/>
                  <a:gd name="f60" fmla="*/ 525324 f56 1"/>
                  <a:gd name="f61" fmla="*/ 528987 f55 1"/>
                  <a:gd name="f62" fmla="*/ 591627 f56 1"/>
                  <a:gd name="f63" fmla="*/ 330617 f55 1"/>
                  <a:gd name="f64" fmla="*/ 387618 f56 1"/>
                  <a:gd name="f65" fmla="*/ 0 f55 1"/>
                  <a:gd name="f66" fmla="*/ 255012 f56 1"/>
                  <a:gd name="f67" fmla="*/ 30518 f55 1"/>
                  <a:gd name="f68" fmla="*/ 0 f56 1"/>
                  <a:gd name="f69" fmla="*/ 137333 f55 1"/>
                  <a:gd name="f70" fmla="*/ 382517 f56 1"/>
                  <a:gd name="f71" fmla="*/ 712098 f55 1"/>
                  <a:gd name="f72" fmla="*/ 499823 f56 1"/>
                  <a:gd name="f73" fmla="*/ 793480 f55 1"/>
                  <a:gd name="f74" fmla="*/ 555925 f56 1"/>
                  <a:gd name="f75" fmla="*/ 701925 f55 1"/>
                  <a:gd name="f76" fmla="*/ 530424 f56 1"/>
                  <a:gd name="f77" fmla="*/ 590024 f55 1"/>
                  <a:gd name="f78" fmla="+- f57 0 f1"/>
                  <a:gd name="f79" fmla="*/ f60 1 591626"/>
                  <a:gd name="f80" fmla="*/ f61 1 794269"/>
                  <a:gd name="f81" fmla="*/ f62 1 591626"/>
                  <a:gd name="f82" fmla="*/ f63 1 794269"/>
                  <a:gd name="f83" fmla="*/ f64 1 591626"/>
                  <a:gd name="f84" fmla="*/ f65 1 794269"/>
                  <a:gd name="f85" fmla="*/ f66 1 591626"/>
                  <a:gd name="f86" fmla="*/ f67 1 794269"/>
                  <a:gd name="f87" fmla="*/ f68 1 591626"/>
                  <a:gd name="f88" fmla="*/ f69 1 794269"/>
                  <a:gd name="f89" fmla="*/ f70 1 591626"/>
                  <a:gd name="f90" fmla="*/ f71 1 794269"/>
                  <a:gd name="f91" fmla="*/ f72 1 591626"/>
                  <a:gd name="f92" fmla="*/ f73 1 794269"/>
                  <a:gd name="f93" fmla="*/ f74 1 591626"/>
                  <a:gd name="f94" fmla="*/ f75 1 794269"/>
                  <a:gd name="f95" fmla="*/ f76 1 591626"/>
                  <a:gd name="f96" fmla="*/ f77 1 794269"/>
                  <a:gd name="f97" fmla="*/ f51 1 f58"/>
                  <a:gd name="f98" fmla="*/ f52 1 f58"/>
                  <a:gd name="f99" fmla="*/ f51 1 f59"/>
                  <a:gd name="f100" fmla="*/ f53 1 f59"/>
                  <a:gd name="f101" fmla="*/ f79 1 f58"/>
                  <a:gd name="f102" fmla="*/ f80 1 f59"/>
                  <a:gd name="f103" fmla="*/ f81 1 f58"/>
                  <a:gd name="f104" fmla="*/ f82 1 f59"/>
                  <a:gd name="f105" fmla="*/ f83 1 f58"/>
                  <a:gd name="f106" fmla="*/ f84 1 f59"/>
                  <a:gd name="f107" fmla="*/ f85 1 f58"/>
                  <a:gd name="f108" fmla="*/ f86 1 f59"/>
                  <a:gd name="f109" fmla="*/ f87 1 f58"/>
                  <a:gd name="f110" fmla="*/ f88 1 f59"/>
                  <a:gd name="f111" fmla="*/ f89 1 f58"/>
                  <a:gd name="f112" fmla="*/ f90 1 f59"/>
                  <a:gd name="f113" fmla="*/ f91 1 f58"/>
                  <a:gd name="f114" fmla="*/ f92 1 f59"/>
                  <a:gd name="f115" fmla="*/ f93 1 f58"/>
                  <a:gd name="f116" fmla="*/ f94 1 f59"/>
                  <a:gd name="f117" fmla="*/ f95 1 f58"/>
                  <a:gd name="f118" fmla="*/ f96 1 f59"/>
                  <a:gd name="f119" fmla="*/ f97 f49 1"/>
                  <a:gd name="f120" fmla="*/ f98 f49 1"/>
                  <a:gd name="f121" fmla="*/ f100 f50 1"/>
                  <a:gd name="f122" fmla="*/ f99 f50 1"/>
                  <a:gd name="f123" fmla="*/ f101 f49 1"/>
                  <a:gd name="f124" fmla="*/ f102 f50 1"/>
                  <a:gd name="f125" fmla="*/ f103 f49 1"/>
                  <a:gd name="f126" fmla="*/ f104 f50 1"/>
                  <a:gd name="f127" fmla="*/ f105 f49 1"/>
                  <a:gd name="f128" fmla="*/ f106 f50 1"/>
                  <a:gd name="f129" fmla="*/ f107 f49 1"/>
                  <a:gd name="f130" fmla="*/ f108 f50 1"/>
                  <a:gd name="f131" fmla="*/ f109 f49 1"/>
                  <a:gd name="f132" fmla="*/ f110 f50 1"/>
                  <a:gd name="f133" fmla="*/ f111 f49 1"/>
                  <a:gd name="f134" fmla="*/ f112 f50 1"/>
                  <a:gd name="f135" fmla="*/ f113 f49 1"/>
                  <a:gd name="f136" fmla="*/ f114 f50 1"/>
                  <a:gd name="f137" fmla="*/ f115 f49 1"/>
                  <a:gd name="f138" fmla="*/ f116 f50 1"/>
                  <a:gd name="f139" fmla="*/ f117 f49 1"/>
                  <a:gd name="f140" fmla="*/ f118 f5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78">
                    <a:pos x="f123" y="f124"/>
                  </a:cxn>
                  <a:cxn ang="f78">
                    <a:pos x="f125" y="f126"/>
                  </a:cxn>
                  <a:cxn ang="f78">
                    <a:pos x="f127" y="f128"/>
                  </a:cxn>
                  <a:cxn ang="f78">
                    <a:pos x="f129" y="f130"/>
                  </a:cxn>
                  <a:cxn ang="f78">
                    <a:pos x="f131" y="f132"/>
                  </a:cxn>
                  <a:cxn ang="f78">
                    <a:pos x="f133" y="f134"/>
                  </a:cxn>
                  <a:cxn ang="f78">
                    <a:pos x="f135" y="f136"/>
                  </a:cxn>
                  <a:cxn ang="f78">
                    <a:pos x="f137" y="f138"/>
                  </a:cxn>
                  <a:cxn ang="f78">
                    <a:pos x="f139" y="f140"/>
                  </a:cxn>
                  <a:cxn ang="f78">
                    <a:pos x="f123" y="f124"/>
                  </a:cxn>
                </a:cxnLst>
                <a:rect l="f119" t="f122" r="f120" b="f121"/>
                <a:pathLst>
                  <a:path w="591626" h="794269">
                    <a:moveTo>
                      <a:pt x="f8" y="f9"/>
                    </a:moveTo>
                    <a:cubicBezTo>
                      <a:pt x="f10" y="f11"/>
                      <a:pt x="f12" y="f13"/>
                      <a:pt x="f14" y="f15"/>
                    </a:cubicBezTo>
                    <a:cubicBezTo>
                      <a:pt x="f16" y="f17"/>
                      <a:pt x="f18" y="f19"/>
                      <a:pt x="f20" y="f5"/>
                    </a:cubicBezTo>
                    <a:cubicBezTo>
                      <a:pt x="f21" y="f22"/>
                      <a:pt x="f23" y="f24"/>
                      <a:pt x="f25" y="f24"/>
                    </a:cubicBezTo>
                    <a:cubicBezTo>
                      <a:pt x="f26" y="f27"/>
                      <a:pt x="f5" y="f28"/>
                      <a:pt x="f5" y="f28"/>
                    </a:cubicBezTo>
                    <a:lnTo>
                      <a:pt x="f29" y="f30"/>
                    </a:lnTo>
                    <a:cubicBezTo>
                      <a:pt x="f29" y="f30"/>
                      <a:pt x="f31" y="f32"/>
                      <a:pt x="f33" y="f34"/>
                    </a:cubicBezTo>
                    <a:cubicBezTo>
                      <a:pt x="f35" y="f36"/>
                      <a:pt x="f37" y="f38"/>
                      <a:pt x="f39" y="f40"/>
                    </a:cubicBezTo>
                    <a:cubicBezTo>
                      <a:pt x="f41" y="f42"/>
                      <a:pt x="f12" y="f43"/>
                      <a:pt x="f44" y="f45"/>
                    </a:cubicBezTo>
                    <a:cubicBezTo>
                      <a:pt x="f8" y="f46"/>
                      <a:pt x="f8" y="f47"/>
                      <a:pt x="f8" y="f9"/>
                    </a:cubicBezTo>
                    <a:close/>
                  </a:path>
                </a:pathLst>
              </a:custGeom>
              <a:noFill/>
              <a:ln w="38103" cap="rnd">
                <a:solidFill>
                  <a:srgbClr val="F2EEEC"/>
                </a:solidFill>
                <a:prstDash val="solid"/>
                <a:bevel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3429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1350" b="0" i="0" u="none" strike="noStrike" kern="1200" cap="none" spc="0" baseline="30000">
                  <a:solidFill>
                    <a:srgbClr val="000000"/>
                  </a:solidFill>
                  <a:uFillTx/>
                  <a:latin typeface="Trebuchet MS"/>
                </a:endParaRPr>
              </a:p>
            </p:txBody>
          </p:sp>
          <p:sp>
            <p:nvSpPr>
              <p:cNvPr id="18" name="Freeform 23">
                <a:extLst>
                  <a:ext uri="{FF2B5EF4-FFF2-40B4-BE49-F238E27FC236}">
                    <a16:creationId xmlns:a16="http://schemas.microsoft.com/office/drawing/2014/main" id="{5DF7B328-E989-487D-933B-6FC813E5A8A9}"/>
                  </a:ext>
                </a:extLst>
              </p:cNvPr>
              <p:cNvSpPr/>
              <p:nvPr/>
            </p:nvSpPr>
            <p:spPr>
              <a:xfrm>
                <a:off x="10513222" y="5773832"/>
                <a:ext cx="782461" cy="432346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782465"/>
                  <a:gd name="f7" fmla="val 432345"/>
                  <a:gd name="f8" fmla="val 738561"/>
                  <a:gd name="f9" fmla="val 284839"/>
                  <a:gd name="f10" fmla="val 707960"/>
                  <a:gd name="f11" fmla="val 264494"/>
                  <a:gd name="f12" fmla="val 621256"/>
                  <a:gd name="f13" fmla="val 249234"/>
                  <a:gd name="f14" fmla="val 585554"/>
                  <a:gd name="f15" fmla="val 233975"/>
                  <a:gd name="f16" fmla="val 565153"/>
                  <a:gd name="f17" fmla="val 228889"/>
                  <a:gd name="f18" fmla="val 432547"/>
                  <a:gd name="f19" fmla="val 198370"/>
                  <a:gd name="f20" fmla="val 422347"/>
                  <a:gd name="f21" fmla="val 91556"/>
                  <a:gd name="f22" fmla="val 71210"/>
                  <a:gd name="f23" fmla="val 40691"/>
                  <a:gd name="f24" fmla="val 330543"/>
                  <a:gd name="f25" fmla="val 10173"/>
                  <a:gd name="f26" fmla="val 177536"/>
                  <a:gd name="f27" fmla="val 15259"/>
                  <a:gd name="f28" fmla="val 70431"/>
                  <a:gd name="f29" fmla="val 65331"/>
                  <a:gd name="f30" fmla="val 76296"/>
                  <a:gd name="f31" fmla="val 55130"/>
                  <a:gd name="f32" fmla="val 132247"/>
                  <a:gd name="f33" fmla="val 29629"/>
                  <a:gd name="f34" fmla="val 193284"/>
                  <a:gd name="f35" fmla="val -26474"/>
                  <a:gd name="f36" fmla="val 345876"/>
                  <a:gd name="f37" fmla="val 14328"/>
                  <a:gd name="f38" fmla="val 646757"/>
                  <a:gd name="f39" fmla="val 758962"/>
                  <a:gd name="f40" fmla="val 427259"/>
                  <a:gd name="f41" fmla="val 779363"/>
                  <a:gd name="f42" fmla="val 381481"/>
                  <a:gd name="f43" fmla="val 789564"/>
                  <a:gd name="f44" fmla="val 774263"/>
                  <a:gd name="f45" fmla="val 305185"/>
                  <a:gd name="f46" fmla="+- 0 0 -90"/>
                  <a:gd name="f47" fmla="*/ f3 1 782465"/>
                  <a:gd name="f48" fmla="*/ f4 1 432345"/>
                  <a:gd name="f49" fmla="val f5"/>
                  <a:gd name="f50" fmla="val f6"/>
                  <a:gd name="f51" fmla="val f7"/>
                  <a:gd name="f52" fmla="*/ f46 f0 1"/>
                  <a:gd name="f53" fmla="+- f51 0 f49"/>
                  <a:gd name="f54" fmla="+- f50 0 f49"/>
                  <a:gd name="f55" fmla="*/ f52 1 f2"/>
                  <a:gd name="f56" fmla="*/ f54 1 782465"/>
                  <a:gd name="f57" fmla="*/ f53 1 432345"/>
                  <a:gd name="f58" fmla="*/ 738561 f54 1"/>
                  <a:gd name="f59" fmla="*/ 284839 f53 1"/>
                  <a:gd name="f60" fmla="*/ 585554 f54 1"/>
                  <a:gd name="f61" fmla="*/ 233975 f53 1"/>
                  <a:gd name="f62" fmla="*/ 422347 f54 1"/>
                  <a:gd name="f63" fmla="*/ 91556 f53 1"/>
                  <a:gd name="f64" fmla="*/ 0 f53 1"/>
                  <a:gd name="f65" fmla="*/ 70431 f54 1"/>
                  <a:gd name="f66" fmla="*/ 15259 f53 1"/>
                  <a:gd name="f67" fmla="*/ 29629 f54 1"/>
                  <a:gd name="f68" fmla="*/ 193284 f53 1"/>
                  <a:gd name="f69" fmla="*/ 14328 f54 1"/>
                  <a:gd name="f70" fmla="*/ 432345 f53 1"/>
                  <a:gd name="f71" fmla="*/ 646757 f54 1"/>
                  <a:gd name="f72" fmla="*/ 779363 f54 1"/>
                  <a:gd name="f73" fmla="*/ 381481 f53 1"/>
                  <a:gd name="f74" fmla="+- f55 0 f1"/>
                  <a:gd name="f75" fmla="*/ f58 1 782465"/>
                  <a:gd name="f76" fmla="*/ f59 1 432345"/>
                  <a:gd name="f77" fmla="*/ f60 1 782465"/>
                  <a:gd name="f78" fmla="*/ f61 1 432345"/>
                  <a:gd name="f79" fmla="*/ f62 1 782465"/>
                  <a:gd name="f80" fmla="*/ f63 1 432345"/>
                  <a:gd name="f81" fmla="*/ f64 1 432345"/>
                  <a:gd name="f82" fmla="*/ f65 1 782465"/>
                  <a:gd name="f83" fmla="*/ f66 1 432345"/>
                  <a:gd name="f84" fmla="*/ f67 1 782465"/>
                  <a:gd name="f85" fmla="*/ f68 1 432345"/>
                  <a:gd name="f86" fmla="*/ f69 1 782465"/>
                  <a:gd name="f87" fmla="*/ f70 1 432345"/>
                  <a:gd name="f88" fmla="*/ f71 1 782465"/>
                  <a:gd name="f89" fmla="*/ f72 1 782465"/>
                  <a:gd name="f90" fmla="*/ f73 1 432345"/>
                  <a:gd name="f91" fmla="*/ f49 1 f56"/>
                  <a:gd name="f92" fmla="*/ f50 1 f56"/>
                  <a:gd name="f93" fmla="*/ f49 1 f57"/>
                  <a:gd name="f94" fmla="*/ f51 1 f57"/>
                  <a:gd name="f95" fmla="*/ f75 1 f56"/>
                  <a:gd name="f96" fmla="*/ f76 1 f57"/>
                  <a:gd name="f97" fmla="*/ f77 1 f56"/>
                  <a:gd name="f98" fmla="*/ f78 1 f57"/>
                  <a:gd name="f99" fmla="*/ f79 1 f56"/>
                  <a:gd name="f100" fmla="*/ f80 1 f57"/>
                  <a:gd name="f101" fmla="*/ f81 1 f57"/>
                  <a:gd name="f102" fmla="*/ f82 1 f56"/>
                  <a:gd name="f103" fmla="*/ f83 1 f57"/>
                  <a:gd name="f104" fmla="*/ f84 1 f56"/>
                  <a:gd name="f105" fmla="*/ f85 1 f57"/>
                  <a:gd name="f106" fmla="*/ f86 1 f56"/>
                  <a:gd name="f107" fmla="*/ f87 1 f57"/>
                  <a:gd name="f108" fmla="*/ f88 1 f56"/>
                  <a:gd name="f109" fmla="*/ f89 1 f56"/>
                  <a:gd name="f110" fmla="*/ f90 1 f57"/>
                  <a:gd name="f111" fmla="*/ f91 f47 1"/>
                  <a:gd name="f112" fmla="*/ f92 f47 1"/>
                  <a:gd name="f113" fmla="*/ f94 f48 1"/>
                  <a:gd name="f114" fmla="*/ f93 f48 1"/>
                  <a:gd name="f115" fmla="*/ f95 f47 1"/>
                  <a:gd name="f116" fmla="*/ f96 f48 1"/>
                  <a:gd name="f117" fmla="*/ f97 f47 1"/>
                  <a:gd name="f118" fmla="*/ f98 f48 1"/>
                  <a:gd name="f119" fmla="*/ f99 f47 1"/>
                  <a:gd name="f120" fmla="*/ f100 f48 1"/>
                  <a:gd name="f121" fmla="*/ f101 f48 1"/>
                  <a:gd name="f122" fmla="*/ f102 f47 1"/>
                  <a:gd name="f123" fmla="*/ f103 f48 1"/>
                  <a:gd name="f124" fmla="*/ f104 f47 1"/>
                  <a:gd name="f125" fmla="*/ f105 f48 1"/>
                  <a:gd name="f126" fmla="*/ f106 f47 1"/>
                  <a:gd name="f127" fmla="*/ f107 f48 1"/>
                  <a:gd name="f128" fmla="*/ f108 f47 1"/>
                  <a:gd name="f129" fmla="*/ f109 f47 1"/>
                  <a:gd name="f130" fmla="*/ f110 f4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74">
                    <a:pos x="f115" y="f116"/>
                  </a:cxn>
                  <a:cxn ang="f74">
                    <a:pos x="f117" y="f118"/>
                  </a:cxn>
                  <a:cxn ang="f74">
                    <a:pos x="f119" y="f120"/>
                  </a:cxn>
                  <a:cxn ang="f74">
                    <a:pos x="f119" y="f121"/>
                  </a:cxn>
                  <a:cxn ang="f74">
                    <a:pos x="f122" y="f123"/>
                  </a:cxn>
                  <a:cxn ang="f74">
                    <a:pos x="f124" y="f125"/>
                  </a:cxn>
                  <a:cxn ang="f74">
                    <a:pos x="f126" y="f127"/>
                  </a:cxn>
                  <a:cxn ang="f74">
                    <a:pos x="f128" y="f127"/>
                  </a:cxn>
                  <a:cxn ang="f74">
                    <a:pos x="f129" y="f130"/>
                  </a:cxn>
                  <a:cxn ang="f74">
                    <a:pos x="f115" y="f116"/>
                  </a:cxn>
                </a:cxnLst>
                <a:rect l="f111" t="f114" r="f112" b="f113"/>
                <a:pathLst>
                  <a:path w="782465" h="432345">
                    <a:moveTo>
                      <a:pt x="f8" y="f9"/>
                    </a:moveTo>
                    <a:cubicBezTo>
                      <a:pt x="f10" y="f11"/>
                      <a:pt x="f12" y="f13"/>
                      <a:pt x="f14" y="f15"/>
                    </a:cubicBezTo>
                    <a:cubicBezTo>
                      <a:pt x="f16" y="f17"/>
                      <a:pt x="f18" y="f19"/>
                      <a:pt x="f20" y="f21"/>
                    </a:cubicBezTo>
                    <a:cubicBezTo>
                      <a:pt x="f20" y="f22"/>
                      <a:pt x="f20" y="f23"/>
                      <a:pt x="f20" y="f5"/>
                    </a:cubicBezTo>
                    <a:cubicBezTo>
                      <a:pt x="f24" y="f25"/>
                      <a:pt x="f26" y="f27"/>
                      <a:pt x="f28" y="f27"/>
                    </a:cubicBezTo>
                    <a:cubicBezTo>
                      <a:pt x="f29" y="f30"/>
                      <a:pt x="f31" y="f32"/>
                      <a:pt x="f33" y="f34"/>
                    </a:cubicBezTo>
                    <a:cubicBezTo>
                      <a:pt x="f35" y="f36"/>
                      <a:pt x="f37" y="f7"/>
                      <a:pt x="f37" y="f7"/>
                    </a:cubicBezTo>
                    <a:lnTo>
                      <a:pt x="f38" y="f7"/>
                    </a:lnTo>
                    <a:cubicBezTo>
                      <a:pt x="f38" y="f7"/>
                      <a:pt x="f39" y="f40"/>
                      <a:pt x="f41" y="f42"/>
                    </a:cubicBezTo>
                    <a:cubicBezTo>
                      <a:pt x="f43" y="f36"/>
                      <a:pt x="f44" y="f45"/>
                      <a:pt x="f8" y="f9"/>
                    </a:cubicBezTo>
                    <a:close/>
                  </a:path>
                </a:pathLst>
              </a:custGeom>
              <a:noFill/>
              <a:ln w="38103" cap="rnd">
                <a:solidFill>
                  <a:srgbClr val="F2EEEC"/>
                </a:solidFill>
                <a:prstDash val="solid"/>
                <a:bevel/>
              </a:ln>
            </p:spPr>
            <p:txBody>
              <a:bodyPr vert="horz" wrap="squar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3429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1350" b="0" i="0" u="none" strike="noStrike" kern="1200" cap="none" spc="0" baseline="30000">
                  <a:solidFill>
                    <a:srgbClr val="000000"/>
                  </a:solidFill>
                  <a:uFillTx/>
                  <a:latin typeface="Trebuchet MS"/>
                </a:endParaRPr>
              </a:p>
            </p:txBody>
          </p:sp>
        </p:grp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0A2A5694-FC2C-4ED7-A729-A3B47EA11774}"/>
                </a:ext>
              </a:extLst>
            </p:cNvPr>
            <p:cNvSpPr/>
            <p:nvPr/>
          </p:nvSpPr>
          <p:spPr>
            <a:xfrm>
              <a:off x="10527542" y="2340507"/>
              <a:ext cx="96908" cy="79856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6904"/>
                <a:gd name="f7" fmla="val 798566"/>
                <a:gd name="f8" fmla="val 10200"/>
                <a:gd name="f9" fmla="val 798567"/>
                <a:gd name="f10" fmla="val 788394"/>
                <a:gd name="f11" fmla="val 783308"/>
                <a:gd name="f12" fmla="val 51002"/>
                <a:gd name="f13" fmla="val 579851"/>
                <a:gd name="f14" fmla="val 76504"/>
                <a:gd name="f15" fmla="val 335703"/>
                <a:gd name="f16" fmla="val 10173"/>
                <a:gd name="f17" fmla="val 5087"/>
                <a:gd name="f18" fmla="val 81604"/>
                <a:gd name="f19" fmla="val 86704"/>
                <a:gd name="f20" fmla="val 91804"/>
                <a:gd name="f21" fmla="val 96905"/>
                <a:gd name="f22" fmla="val 584937"/>
                <a:gd name="f23" fmla="val 20401"/>
                <a:gd name="f24" fmla="val 793480"/>
                <a:gd name="f25" fmla="val 15300"/>
                <a:gd name="f26" fmla="+- 0 0 -90"/>
                <a:gd name="f27" fmla="*/ f3 1 96904"/>
                <a:gd name="f28" fmla="*/ f4 1 798566"/>
                <a:gd name="f29" fmla="val f5"/>
                <a:gd name="f30" fmla="val f6"/>
                <a:gd name="f31" fmla="val f7"/>
                <a:gd name="f32" fmla="*/ f26 f0 1"/>
                <a:gd name="f33" fmla="+- f31 0 f29"/>
                <a:gd name="f34" fmla="+- f30 0 f29"/>
                <a:gd name="f35" fmla="*/ f32 1 f2"/>
                <a:gd name="f36" fmla="*/ f34 1 96904"/>
                <a:gd name="f37" fmla="*/ f33 1 798566"/>
                <a:gd name="f38" fmla="*/ 10200 f34 1"/>
                <a:gd name="f39" fmla="*/ 798567 f33 1"/>
                <a:gd name="f40" fmla="*/ 0 f34 1"/>
                <a:gd name="f41" fmla="*/ 783308 f33 1"/>
                <a:gd name="f42" fmla="*/ 76504 f34 1"/>
                <a:gd name="f43" fmla="*/ 10173 f33 1"/>
                <a:gd name="f44" fmla="*/ 86704 f34 1"/>
                <a:gd name="f45" fmla="*/ 0 f33 1"/>
                <a:gd name="f46" fmla="*/ 96905 f34 1"/>
                <a:gd name="f47" fmla="*/ 20401 f34 1"/>
                <a:gd name="f48" fmla="*/ 788394 f33 1"/>
                <a:gd name="f49" fmla="+- f35 0 f1"/>
                <a:gd name="f50" fmla="*/ f38 1 96904"/>
                <a:gd name="f51" fmla="*/ f39 1 798566"/>
                <a:gd name="f52" fmla="*/ f40 1 96904"/>
                <a:gd name="f53" fmla="*/ f41 1 798566"/>
                <a:gd name="f54" fmla="*/ f42 1 96904"/>
                <a:gd name="f55" fmla="*/ f43 1 798566"/>
                <a:gd name="f56" fmla="*/ f44 1 96904"/>
                <a:gd name="f57" fmla="*/ f45 1 798566"/>
                <a:gd name="f58" fmla="*/ f46 1 96904"/>
                <a:gd name="f59" fmla="*/ f47 1 96904"/>
                <a:gd name="f60" fmla="*/ f48 1 798566"/>
                <a:gd name="f61" fmla="*/ f29 1 f36"/>
                <a:gd name="f62" fmla="*/ f30 1 f36"/>
                <a:gd name="f63" fmla="*/ f29 1 f37"/>
                <a:gd name="f64" fmla="*/ f31 1 f37"/>
                <a:gd name="f65" fmla="*/ f50 1 f36"/>
                <a:gd name="f66" fmla="*/ f51 1 f37"/>
                <a:gd name="f67" fmla="*/ f52 1 f36"/>
                <a:gd name="f68" fmla="*/ f53 1 f37"/>
                <a:gd name="f69" fmla="*/ f54 1 f36"/>
                <a:gd name="f70" fmla="*/ f55 1 f37"/>
                <a:gd name="f71" fmla="*/ f56 1 f36"/>
                <a:gd name="f72" fmla="*/ f57 1 f37"/>
                <a:gd name="f73" fmla="*/ f58 1 f36"/>
                <a:gd name="f74" fmla="*/ f59 1 f36"/>
                <a:gd name="f75" fmla="*/ f60 1 f37"/>
                <a:gd name="f76" fmla="*/ f61 f27 1"/>
                <a:gd name="f77" fmla="*/ f62 f27 1"/>
                <a:gd name="f78" fmla="*/ f64 f28 1"/>
                <a:gd name="f79" fmla="*/ f63 f28 1"/>
                <a:gd name="f80" fmla="*/ f65 f27 1"/>
                <a:gd name="f81" fmla="*/ f66 f28 1"/>
                <a:gd name="f82" fmla="*/ f67 f27 1"/>
                <a:gd name="f83" fmla="*/ f68 f28 1"/>
                <a:gd name="f84" fmla="*/ f69 f27 1"/>
                <a:gd name="f85" fmla="*/ f70 f28 1"/>
                <a:gd name="f86" fmla="*/ f71 f27 1"/>
                <a:gd name="f87" fmla="*/ f72 f28 1"/>
                <a:gd name="f88" fmla="*/ f73 f27 1"/>
                <a:gd name="f89" fmla="*/ f74 f27 1"/>
                <a:gd name="f90" fmla="*/ f75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9">
                  <a:pos x="f80" y="f81"/>
                </a:cxn>
                <a:cxn ang="f49">
                  <a:pos x="f80" y="f81"/>
                </a:cxn>
                <a:cxn ang="f49">
                  <a:pos x="f82" y="f83"/>
                </a:cxn>
                <a:cxn ang="f49">
                  <a:pos x="f84" y="f85"/>
                </a:cxn>
                <a:cxn ang="f49">
                  <a:pos x="f86" y="f87"/>
                </a:cxn>
                <a:cxn ang="f49">
                  <a:pos x="f86" y="f87"/>
                </a:cxn>
                <a:cxn ang="f49">
                  <a:pos x="f86" y="f87"/>
                </a:cxn>
                <a:cxn ang="f49">
                  <a:pos x="f88" y="f85"/>
                </a:cxn>
                <a:cxn ang="f49">
                  <a:pos x="f89" y="f90"/>
                </a:cxn>
                <a:cxn ang="f49">
                  <a:pos x="f80" y="f81"/>
                </a:cxn>
              </a:cxnLst>
              <a:rect l="f76" t="f79" r="f77" b="f78"/>
              <a:pathLst>
                <a:path w="96904" h="798566">
                  <a:moveTo>
                    <a:pt x="f8" y="f9"/>
                  </a:moveTo>
                  <a:lnTo>
                    <a:pt x="f8" y="f9"/>
                  </a:lnTo>
                  <a:cubicBezTo>
                    <a:pt x="f5" y="f9"/>
                    <a:pt x="f5" y="f10"/>
                    <a:pt x="f5" y="f11"/>
                  </a:cubicBezTo>
                  <a:cubicBezTo>
                    <a:pt x="f12" y="f13"/>
                    <a:pt x="f14" y="f15"/>
                    <a:pt x="f14" y="f16"/>
                  </a:cubicBezTo>
                  <a:cubicBezTo>
                    <a:pt x="f14" y="f17"/>
                    <a:pt x="f18" y="f5"/>
                    <a:pt x="f19" y="f5"/>
                  </a:cubicBezTo>
                  <a:cubicBezTo>
                    <a:pt x="f19" y="f5"/>
                    <a:pt x="f19" y="f5"/>
                    <a:pt x="f19" y="f5"/>
                  </a:cubicBezTo>
                  <a:lnTo>
                    <a:pt x="f19" y="f5"/>
                  </a:lnTo>
                  <a:cubicBezTo>
                    <a:pt x="f20" y="f5"/>
                    <a:pt x="f21" y="f17"/>
                    <a:pt x="f21" y="f16"/>
                  </a:cubicBezTo>
                  <a:cubicBezTo>
                    <a:pt x="f21" y="f15"/>
                    <a:pt x="f14" y="f22"/>
                    <a:pt x="f23" y="f10"/>
                  </a:cubicBezTo>
                  <a:cubicBezTo>
                    <a:pt x="f23" y="f24"/>
                    <a:pt x="f25" y="f9"/>
                    <a:pt x="f8" y="f9"/>
                  </a:cubicBezTo>
                  <a:close/>
                </a:path>
              </a:pathLst>
            </a:custGeom>
            <a:solidFill>
              <a:srgbClr val="3D4040"/>
            </a:solidFill>
            <a:ln cap="rnd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3000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D10532A7-4A30-479A-BAC9-849AC807A0D9}"/>
                </a:ext>
              </a:extLst>
            </p:cNvPr>
            <p:cNvSpPr/>
            <p:nvPr/>
          </p:nvSpPr>
          <p:spPr>
            <a:xfrm>
              <a:off x="9150483" y="2296003"/>
              <a:ext cx="891265" cy="122963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91265"/>
                <a:gd name="f7" fmla="val 1229640"/>
                <a:gd name="f8" fmla="val 10200"/>
                <a:gd name="f9" fmla="val 5100"/>
                <a:gd name="f10" fmla="val 1224554"/>
                <a:gd name="f11" fmla="val 1219467"/>
                <a:gd name="f12" fmla="val 1214381"/>
                <a:gd name="f13" fmla="val 255012"/>
                <a:gd name="f14" fmla="val 787122"/>
                <a:gd name="f15" fmla="val 545725"/>
                <a:gd name="f16" fmla="val 380209"/>
                <a:gd name="f17" fmla="val 872140"/>
                <a:gd name="f18" fmla="val 3815"/>
                <a:gd name="f19" fmla="val 877240"/>
                <a:gd name="f20" fmla="val -1272"/>
                <a:gd name="f21" fmla="val 882340"/>
                <a:gd name="f22" fmla="val 887441"/>
                <a:gd name="f23" fmla="val 892541"/>
                <a:gd name="f24" fmla="val 8901"/>
                <a:gd name="f25" fmla="val 13988"/>
                <a:gd name="f26" fmla="val 19074"/>
                <a:gd name="f27" fmla="val 561026"/>
                <a:gd name="f28" fmla="val 395469"/>
                <a:gd name="f29" fmla="val 270312"/>
                <a:gd name="f30" fmla="val 802382"/>
                <a:gd name="f31" fmla="val 20401"/>
                <a:gd name="f32" fmla="val 15300"/>
                <a:gd name="f33" fmla="+- 0 0 -90"/>
                <a:gd name="f34" fmla="*/ f3 1 891265"/>
                <a:gd name="f35" fmla="*/ f4 1 1229640"/>
                <a:gd name="f36" fmla="val f5"/>
                <a:gd name="f37" fmla="val f6"/>
                <a:gd name="f38" fmla="val f7"/>
                <a:gd name="f39" fmla="*/ f33 f0 1"/>
                <a:gd name="f40" fmla="+- f38 0 f36"/>
                <a:gd name="f41" fmla="+- f37 0 f36"/>
                <a:gd name="f42" fmla="*/ f39 1 f2"/>
                <a:gd name="f43" fmla="*/ f41 1 891265"/>
                <a:gd name="f44" fmla="*/ f40 1 1229640"/>
                <a:gd name="f45" fmla="*/ 10200 f41 1"/>
                <a:gd name="f46" fmla="*/ 1229640 f40 1"/>
                <a:gd name="f47" fmla="*/ 5100 f41 1"/>
                <a:gd name="f48" fmla="*/ 0 f41 1"/>
                <a:gd name="f49" fmla="*/ 1214381 f40 1"/>
                <a:gd name="f50" fmla="*/ 872140 f41 1"/>
                <a:gd name="f51" fmla="*/ 3815 f40 1"/>
                <a:gd name="f52" fmla="*/ 887441 f41 1"/>
                <a:gd name="f53" fmla="*/ 19074 f40 1"/>
                <a:gd name="f54" fmla="*/ 20401 f41 1"/>
                <a:gd name="f55" fmla="+- f42 0 f1"/>
                <a:gd name="f56" fmla="*/ f45 1 891265"/>
                <a:gd name="f57" fmla="*/ f46 1 1229640"/>
                <a:gd name="f58" fmla="*/ f47 1 891265"/>
                <a:gd name="f59" fmla="*/ f48 1 891265"/>
                <a:gd name="f60" fmla="*/ f49 1 1229640"/>
                <a:gd name="f61" fmla="*/ f50 1 891265"/>
                <a:gd name="f62" fmla="*/ f51 1 1229640"/>
                <a:gd name="f63" fmla="*/ f52 1 891265"/>
                <a:gd name="f64" fmla="*/ f53 1 1229640"/>
                <a:gd name="f65" fmla="*/ f54 1 891265"/>
                <a:gd name="f66" fmla="*/ f36 1 f43"/>
                <a:gd name="f67" fmla="*/ f37 1 f43"/>
                <a:gd name="f68" fmla="*/ f36 1 f44"/>
                <a:gd name="f69" fmla="*/ f38 1 f44"/>
                <a:gd name="f70" fmla="*/ f56 1 f43"/>
                <a:gd name="f71" fmla="*/ f57 1 f44"/>
                <a:gd name="f72" fmla="*/ f58 1 f43"/>
                <a:gd name="f73" fmla="*/ f59 1 f43"/>
                <a:gd name="f74" fmla="*/ f60 1 f44"/>
                <a:gd name="f75" fmla="*/ f61 1 f43"/>
                <a:gd name="f76" fmla="*/ f62 1 f44"/>
                <a:gd name="f77" fmla="*/ f63 1 f43"/>
                <a:gd name="f78" fmla="*/ f64 1 f44"/>
                <a:gd name="f79" fmla="*/ f65 1 f43"/>
                <a:gd name="f80" fmla="*/ f66 f34 1"/>
                <a:gd name="f81" fmla="*/ f67 f34 1"/>
                <a:gd name="f82" fmla="*/ f69 f35 1"/>
                <a:gd name="f83" fmla="*/ f68 f35 1"/>
                <a:gd name="f84" fmla="*/ f70 f34 1"/>
                <a:gd name="f85" fmla="*/ f71 f35 1"/>
                <a:gd name="f86" fmla="*/ f72 f34 1"/>
                <a:gd name="f87" fmla="*/ f73 f34 1"/>
                <a:gd name="f88" fmla="*/ f74 f35 1"/>
                <a:gd name="f89" fmla="*/ f75 f34 1"/>
                <a:gd name="f90" fmla="*/ f76 f35 1"/>
                <a:gd name="f91" fmla="*/ f77 f34 1"/>
                <a:gd name="f92" fmla="*/ f78 f35 1"/>
                <a:gd name="f93" fmla="*/ f79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5">
                  <a:pos x="f84" y="f85"/>
                </a:cxn>
                <a:cxn ang="f55">
                  <a:pos x="f86" y="f85"/>
                </a:cxn>
                <a:cxn ang="f55">
                  <a:pos x="f87" y="f88"/>
                </a:cxn>
                <a:cxn ang="f55">
                  <a:pos x="f87" y="f88"/>
                </a:cxn>
                <a:cxn ang="f55">
                  <a:pos x="f89" y="f90"/>
                </a:cxn>
                <a:cxn ang="f55">
                  <a:pos x="f91" y="f90"/>
                </a:cxn>
                <a:cxn ang="f55">
                  <a:pos x="f91" y="f92"/>
                </a:cxn>
                <a:cxn ang="f55">
                  <a:pos x="f91" y="f92"/>
                </a:cxn>
                <a:cxn ang="f55">
                  <a:pos x="f93" y="f85"/>
                </a:cxn>
                <a:cxn ang="f55">
                  <a:pos x="f84" y="f85"/>
                </a:cxn>
              </a:cxnLst>
              <a:rect l="f80" t="f83" r="f81" b="f82"/>
              <a:pathLst>
                <a:path w="891265" h="1229640">
                  <a:moveTo>
                    <a:pt x="f8" y="f7"/>
                  </a:moveTo>
                  <a:cubicBezTo>
                    <a:pt x="f8" y="f7"/>
                    <a:pt x="f9" y="f7"/>
                    <a:pt x="f9" y="f7"/>
                  </a:cubicBezTo>
                  <a:cubicBezTo>
                    <a:pt x="f5" y="f10"/>
                    <a:pt x="f5" y="f11"/>
                    <a:pt x="f5" y="f12"/>
                  </a:cubicBezTo>
                  <a:cubicBezTo>
                    <a:pt x="f5" y="f12"/>
                    <a:pt x="f5" y="f12"/>
                    <a:pt x="f5" y="f12"/>
                  </a:cubicBezTo>
                  <a:cubicBezTo>
                    <a:pt x="f13" y="f14"/>
                    <a:pt x="f15" y="f16"/>
                    <a:pt x="f17" y="f18"/>
                  </a:cubicBezTo>
                  <a:cubicBezTo>
                    <a:pt x="f19" y="f20"/>
                    <a:pt x="f21" y="f20"/>
                    <a:pt x="f22" y="f18"/>
                  </a:cubicBezTo>
                  <a:cubicBezTo>
                    <a:pt x="f23" y="f24"/>
                    <a:pt x="f23" y="f25"/>
                    <a:pt x="f22" y="f26"/>
                  </a:cubicBezTo>
                  <a:cubicBezTo>
                    <a:pt x="f22" y="f26"/>
                    <a:pt x="f22" y="f26"/>
                    <a:pt x="f22" y="f26"/>
                  </a:cubicBezTo>
                  <a:cubicBezTo>
                    <a:pt x="f27" y="f28"/>
                    <a:pt x="f29" y="f30"/>
                    <a:pt x="f31" y="f7"/>
                  </a:cubicBezTo>
                  <a:cubicBezTo>
                    <a:pt x="f32" y="f10"/>
                    <a:pt x="f32" y="f7"/>
                    <a:pt x="f8" y="f7"/>
                  </a:cubicBezTo>
                  <a:close/>
                </a:path>
              </a:pathLst>
            </a:custGeom>
            <a:solidFill>
              <a:srgbClr val="3D4040"/>
            </a:solidFill>
            <a:ln cap="rnd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3000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C8BD51D3-D7A0-4197-87C0-2A7C51CC4696}"/>
                </a:ext>
              </a:extLst>
            </p:cNvPr>
            <p:cNvSpPr/>
            <p:nvPr/>
          </p:nvSpPr>
          <p:spPr>
            <a:xfrm>
              <a:off x="10005209" y="3474774"/>
              <a:ext cx="371438" cy="99693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71442"/>
                <a:gd name="f7" fmla="val 996936"/>
                <a:gd name="f8" fmla="val 364229"/>
                <a:gd name="f9" fmla="val 359129"/>
                <a:gd name="f10" fmla="val 354029"/>
                <a:gd name="f11" fmla="val 5086"/>
                <a:gd name="f12" fmla="val 348929"/>
                <a:gd name="f13" fmla="val 10173"/>
                <a:gd name="f14" fmla="val 277525"/>
                <a:gd name="f15" fmla="val 396740"/>
                <a:gd name="f16" fmla="val 185721"/>
                <a:gd name="f17" fmla="val 620542"/>
                <a:gd name="f18" fmla="val 2113"/>
                <a:gd name="f19" fmla="val 981677"/>
                <a:gd name="f20" fmla="val -2988"/>
                <a:gd name="f21" fmla="val 986764"/>
                <a:gd name="f22" fmla="val 996937"/>
                <a:gd name="f23" fmla="val 7213"/>
                <a:gd name="f24" fmla="val 12313"/>
                <a:gd name="f25" fmla="val 17413"/>
                <a:gd name="f26" fmla="val 22514"/>
                <a:gd name="f27" fmla="val 991850"/>
                <a:gd name="f28" fmla="val 206122"/>
                <a:gd name="f29" fmla="val 625628"/>
                <a:gd name="f30" fmla="val 297926"/>
                <a:gd name="f31" fmla="val 369330"/>
                <a:gd name="f32" fmla="val 374430"/>
                <a:gd name="f33" fmla="+- 0 0 -90"/>
                <a:gd name="f34" fmla="*/ f3 1 371442"/>
                <a:gd name="f35" fmla="*/ f4 1 996936"/>
                <a:gd name="f36" fmla="val f5"/>
                <a:gd name="f37" fmla="val f6"/>
                <a:gd name="f38" fmla="val f7"/>
                <a:gd name="f39" fmla="*/ f33 f0 1"/>
                <a:gd name="f40" fmla="+- f38 0 f36"/>
                <a:gd name="f41" fmla="+- f37 0 f36"/>
                <a:gd name="f42" fmla="*/ f39 1 f2"/>
                <a:gd name="f43" fmla="*/ f41 1 371442"/>
                <a:gd name="f44" fmla="*/ f40 1 996936"/>
                <a:gd name="f45" fmla="*/ 364229 f41 1"/>
                <a:gd name="f46" fmla="*/ 0 f40 1"/>
                <a:gd name="f47" fmla="*/ 348929 f41 1"/>
                <a:gd name="f48" fmla="*/ 10173 f40 1"/>
                <a:gd name="f49" fmla="*/ 2113 f41 1"/>
                <a:gd name="f50" fmla="*/ 981677 f40 1"/>
                <a:gd name="f51" fmla="*/ 7213 f41 1"/>
                <a:gd name="f52" fmla="*/ 996937 f40 1"/>
                <a:gd name="f53" fmla="*/ 12313 f41 1"/>
                <a:gd name="f54" fmla="*/ 22514 f41 1"/>
                <a:gd name="f55" fmla="*/ 991850 f40 1"/>
                <a:gd name="f56" fmla="*/ 369330 f41 1"/>
                <a:gd name="f57" fmla="+- f42 0 f1"/>
                <a:gd name="f58" fmla="*/ f45 1 371442"/>
                <a:gd name="f59" fmla="*/ f46 1 996936"/>
                <a:gd name="f60" fmla="*/ f47 1 371442"/>
                <a:gd name="f61" fmla="*/ f48 1 996936"/>
                <a:gd name="f62" fmla="*/ f49 1 371442"/>
                <a:gd name="f63" fmla="*/ f50 1 996936"/>
                <a:gd name="f64" fmla="*/ f51 1 371442"/>
                <a:gd name="f65" fmla="*/ f52 1 996936"/>
                <a:gd name="f66" fmla="*/ f53 1 371442"/>
                <a:gd name="f67" fmla="*/ f54 1 371442"/>
                <a:gd name="f68" fmla="*/ f55 1 996936"/>
                <a:gd name="f69" fmla="*/ f56 1 371442"/>
                <a:gd name="f70" fmla="*/ f36 1 f43"/>
                <a:gd name="f71" fmla="*/ f37 1 f43"/>
                <a:gd name="f72" fmla="*/ f36 1 f44"/>
                <a:gd name="f73" fmla="*/ f38 1 f44"/>
                <a:gd name="f74" fmla="*/ f58 1 f43"/>
                <a:gd name="f75" fmla="*/ f59 1 f44"/>
                <a:gd name="f76" fmla="*/ f60 1 f43"/>
                <a:gd name="f77" fmla="*/ f61 1 f44"/>
                <a:gd name="f78" fmla="*/ f62 1 f43"/>
                <a:gd name="f79" fmla="*/ f63 1 f44"/>
                <a:gd name="f80" fmla="*/ f64 1 f43"/>
                <a:gd name="f81" fmla="*/ f65 1 f44"/>
                <a:gd name="f82" fmla="*/ f66 1 f43"/>
                <a:gd name="f83" fmla="*/ f67 1 f43"/>
                <a:gd name="f84" fmla="*/ f68 1 f44"/>
                <a:gd name="f85" fmla="*/ f69 1 f43"/>
                <a:gd name="f86" fmla="*/ f70 f34 1"/>
                <a:gd name="f87" fmla="*/ f71 f34 1"/>
                <a:gd name="f88" fmla="*/ f73 f35 1"/>
                <a:gd name="f89" fmla="*/ f72 f35 1"/>
                <a:gd name="f90" fmla="*/ f74 f34 1"/>
                <a:gd name="f91" fmla="*/ f75 f35 1"/>
                <a:gd name="f92" fmla="*/ f76 f34 1"/>
                <a:gd name="f93" fmla="*/ f77 f35 1"/>
                <a:gd name="f94" fmla="*/ f78 f34 1"/>
                <a:gd name="f95" fmla="*/ f79 f35 1"/>
                <a:gd name="f96" fmla="*/ f80 f34 1"/>
                <a:gd name="f97" fmla="*/ f81 f35 1"/>
                <a:gd name="f98" fmla="*/ f82 f34 1"/>
                <a:gd name="f99" fmla="*/ f83 f34 1"/>
                <a:gd name="f100" fmla="*/ f84 f35 1"/>
                <a:gd name="f101" fmla="*/ f85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7">
                  <a:pos x="f90" y="f91"/>
                </a:cxn>
                <a:cxn ang="f57">
                  <a:pos x="f92" y="f93"/>
                </a:cxn>
                <a:cxn ang="f57">
                  <a:pos x="f94" y="f95"/>
                </a:cxn>
                <a:cxn ang="f57">
                  <a:pos x="f96" y="f97"/>
                </a:cxn>
                <a:cxn ang="f57">
                  <a:pos x="f96" y="f97"/>
                </a:cxn>
                <a:cxn ang="f57">
                  <a:pos x="f98" y="f97"/>
                </a:cxn>
                <a:cxn ang="f57">
                  <a:pos x="f99" y="f100"/>
                </a:cxn>
                <a:cxn ang="f57">
                  <a:pos x="f101" y="f93"/>
                </a:cxn>
                <a:cxn ang="f57">
                  <a:pos x="f90" y="f91"/>
                </a:cxn>
              </a:cxnLst>
              <a:rect l="f86" t="f89" r="f87" b="f88"/>
              <a:pathLst>
                <a:path w="371442" h="996936">
                  <a:moveTo>
                    <a:pt x="f8" y="f5"/>
                  </a:moveTo>
                  <a:cubicBezTo>
                    <a:pt x="f9" y="f5"/>
                    <a:pt x="f10" y="f11"/>
                    <a:pt x="f12" y="f13"/>
                  </a:cubicBezTo>
                  <a:cubicBezTo>
                    <a:pt x="f14" y="f15"/>
                    <a:pt x="f16" y="f17"/>
                    <a:pt x="f18" y="f19"/>
                  </a:cubicBezTo>
                  <a:cubicBezTo>
                    <a:pt x="f20" y="f21"/>
                    <a:pt x="f18" y="f22"/>
                    <a:pt x="f23" y="f22"/>
                  </a:cubicBezTo>
                  <a:cubicBezTo>
                    <a:pt x="f23" y="f22"/>
                    <a:pt x="f23" y="f22"/>
                    <a:pt x="f23" y="f22"/>
                  </a:cubicBezTo>
                  <a:cubicBezTo>
                    <a:pt x="f23" y="f22"/>
                    <a:pt x="f24" y="f22"/>
                    <a:pt x="f24" y="f22"/>
                  </a:cubicBezTo>
                  <a:cubicBezTo>
                    <a:pt x="f25" y="f22"/>
                    <a:pt x="f26" y="f22"/>
                    <a:pt x="f26" y="f27"/>
                  </a:cubicBezTo>
                  <a:cubicBezTo>
                    <a:pt x="f28" y="f29"/>
                    <a:pt x="f30" y="f15"/>
                    <a:pt x="f31" y="f13"/>
                  </a:cubicBezTo>
                  <a:cubicBezTo>
                    <a:pt x="f32" y="f11"/>
                    <a:pt x="f31" y="f5"/>
                    <a:pt x="f8" y="f5"/>
                  </a:cubicBezTo>
                  <a:close/>
                </a:path>
              </a:pathLst>
            </a:custGeom>
            <a:solidFill>
              <a:srgbClr val="3D4040"/>
            </a:solidFill>
            <a:ln cap="rnd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3000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615D6FB3-FCA5-4CC5-96EA-6000F283B8F5}"/>
                </a:ext>
              </a:extLst>
            </p:cNvPr>
            <p:cNvSpPr/>
            <p:nvPr/>
          </p:nvSpPr>
          <p:spPr>
            <a:xfrm>
              <a:off x="7492611" y="441975"/>
              <a:ext cx="1468864" cy="146488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68867"/>
                <a:gd name="f7" fmla="val 1464886"/>
                <a:gd name="f8" fmla="val 732443"/>
                <a:gd name="f9" fmla="val 1136961"/>
                <a:gd name="f10" fmla="val 1140050"/>
                <a:gd name="f11" fmla="val 1464887"/>
                <a:gd name="f12" fmla="val 734434"/>
                <a:gd name="f13" fmla="val 328817"/>
                <a:gd name="f14" fmla="val 732444"/>
                <a:gd name="f15" fmla="val 327926"/>
                <a:gd name="f16" fmla="+- 0 0 -90"/>
                <a:gd name="f17" fmla="*/ f3 1 1468867"/>
                <a:gd name="f18" fmla="*/ f4 1 1464886"/>
                <a:gd name="f19" fmla="val f5"/>
                <a:gd name="f20" fmla="val f6"/>
                <a:gd name="f21" fmla="val f7"/>
                <a:gd name="f22" fmla="*/ f16 f0 1"/>
                <a:gd name="f23" fmla="+- f21 0 f19"/>
                <a:gd name="f24" fmla="+- f20 0 f19"/>
                <a:gd name="f25" fmla="*/ f22 1 f2"/>
                <a:gd name="f26" fmla="*/ f24 1 1468867"/>
                <a:gd name="f27" fmla="*/ f23 1 1464886"/>
                <a:gd name="f28" fmla="*/ 1468867 f24 1"/>
                <a:gd name="f29" fmla="*/ 732443 f23 1"/>
                <a:gd name="f30" fmla="*/ 734434 f24 1"/>
                <a:gd name="f31" fmla="*/ 1464887 f23 1"/>
                <a:gd name="f32" fmla="*/ 0 f24 1"/>
                <a:gd name="f33" fmla="*/ 732444 f23 1"/>
                <a:gd name="f34" fmla="*/ 0 f23 1"/>
                <a:gd name="f35" fmla="+- f25 0 f1"/>
                <a:gd name="f36" fmla="*/ f28 1 1468867"/>
                <a:gd name="f37" fmla="*/ f29 1 1464886"/>
                <a:gd name="f38" fmla="*/ f30 1 1468867"/>
                <a:gd name="f39" fmla="*/ f31 1 1464886"/>
                <a:gd name="f40" fmla="*/ f32 1 1468867"/>
                <a:gd name="f41" fmla="*/ f33 1 1464886"/>
                <a:gd name="f42" fmla="*/ f34 1 1464886"/>
                <a:gd name="f43" fmla="*/ f19 1 f26"/>
                <a:gd name="f44" fmla="*/ f20 1 f26"/>
                <a:gd name="f45" fmla="*/ f19 1 f27"/>
                <a:gd name="f46" fmla="*/ f21 1 f27"/>
                <a:gd name="f47" fmla="*/ f36 1 f26"/>
                <a:gd name="f48" fmla="*/ f37 1 f27"/>
                <a:gd name="f49" fmla="*/ f38 1 f26"/>
                <a:gd name="f50" fmla="*/ f39 1 f27"/>
                <a:gd name="f51" fmla="*/ f40 1 f26"/>
                <a:gd name="f52" fmla="*/ f41 1 f27"/>
                <a:gd name="f53" fmla="*/ f42 1 f27"/>
                <a:gd name="f54" fmla="*/ f43 f17 1"/>
                <a:gd name="f55" fmla="*/ f44 f17 1"/>
                <a:gd name="f56" fmla="*/ f46 f18 1"/>
                <a:gd name="f57" fmla="*/ f45 f18 1"/>
                <a:gd name="f58" fmla="*/ f47 f17 1"/>
                <a:gd name="f59" fmla="*/ f48 f18 1"/>
                <a:gd name="f60" fmla="*/ f49 f17 1"/>
                <a:gd name="f61" fmla="*/ f50 f18 1"/>
                <a:gd name="f62" fmla="*/ f51 f17 1"/>
                <a:gd name="f63" fmla="*/ f52 f18 1"/>
                <a:gd name="f64" fmla="*/ f53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58" y="f59"/>
                </a:cxn>
                <a:cxn ang="f35">
                  <a:pos x="f60" y="f61"/>
                </a:cxn>
                <a:cxn ang="f35">
                  <a:pos x="f62" y="f63"/>
                </a:cxn>
                <a:cxn ang="f35">
                  <a:pos x="f60" y="f64"/>
                </a:cxn>
                <a:cxn ang="f35">
                  <a:pos x="f58" y="f59"/>
                </a:cxn>
              </a:cxnLst>
              <a:rect l="f54" t="f57" r="f55" b="f56"/>
              <a:pathLst>
                <a:path w="1468867" h="1464886">
                  <a:moveTo>
                    <a:pt x="f6" y="f8"/>
                  </a:moveTo>
                  <a:cubicBezTo>
                    <a:pt x="f6" y="f9"/>
                    <a:pt x="f10" y="f11"/>
                    <a:pt x="f12" y="f11"/>
                  </a:cubicBezTo>
                  <a:cubicBezTo>
                    <a:pt x="f13" y="f11"/>
                    <a:pt x="f5" y="f9"/>
                    <a:pt x="f5" y="f14"/>
                  </a:cubicBezTo>
                  <a:cubicBezTo>
                    <a:pt x="f5" y="f15"/>
                    <a:pt x="f13" y="f5"/>
                    <a:pt x="f12" y="f5"/>
                  </a:cubicBezTo>
                  <a:cubicBezTo>
                    <a:pt x="f10" y="f5"/>
                    <a:pt x="f6" y="f15"/>
                    <a:pt x="f6" y="f8"/>
                  </a:cubicBezTo>
                  <a:close/>
                </a:path>
              </a:pathLst>
            </a:custGeom>
            <a:solidFill>
              <a:srgbClr val="DEF44F"/>
            </a:solidFill>
            <a:ln cap="rnd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3000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426F471D-23B3-47EE-A30C-E745EA0192D6}"/>
                </a:ext>
              </a:extLst>
            </p:cNvPr>
            <p:cNvSpPr/>
            <p:nvPr/>
          </p:nvSpPr>
          <p:spPr>
            <a:xfrm>
              <a:off x="7604817" y="548786"/>
              <a:ext cx="1241352" cy="12461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41357"/>
                <a:gd name="f7" fmla="val 1246171"/>
                <a:gd name="f8" fmla="val 622229"/>
                <a:gd name="f9" fmla="val 617128"/>
                <a:gd name="f10" fmla="val 612028"/>
                <a:gd name="f11" fmla="val 5086"/>
                <a:gd name="f12" fmla="val 10173"/>
                <a:gd name="f13" fmla="val 106815"/>
                <a:gd name="f14" fmla="val 111901"/>
                <a:gd name="f15" fmla="val 116987"/>
                <a:gd name="f16" fmla="val 627329"/>
                <a:gd name="f17" fmla="val 632429"/>
                <a:gd name="f18" fmla="val 1129184"/>
                <a:gd name="f19" fmla="val 1134270"/>
                <a:gd name="f20" fmla="val 1139356"/>
                <a:gd name="f21" fmla="val 1235998"/>
                <a:gd name="f22" fmla="val 1241085"/>
                <a:gd name="f23" fmla="val 117305"/>
                <a:gd name="f24" fmla="val 625629"/>
                <a:gd name="f25" fmla="val 620542"/>
                <a:gd name="f26" fmla="val 112205"/>
                <a:gd name="f27" fmla="val 615456"/>
                <a:gd name="f28" fmla="val 107105"/>
                <a:gd name="f29" fmla="val 10201"/>
                <a:gd name="f30" fmla="val 5100"/>
                <a:gd name="f31" fmla="val 630715"/>
                <a:gd name="f32" fmla="val 635802"/>
                <a:gd name="f33" fmla="val 1229156"/>
                <a:gd name="f34" fmla="val 610369"/>
                <a:gd name="f35" fmla="val 1132252"/>
                <a:gd name="f36" fmla="val 1127152"/>
                <a:gd name="f37" fmla="val 1122051"/>
                <a:gd name="f38" fmla="val 1234257"/>
                <a:gd name="f39" fmla="val 1239357"/>
                <a:gd name="f40" fmla="val 1244457"/>
                <a:gd name="f41" fmla="val 933343"/>
                <a:gd name="f42" fmla="val 86469"/>
                <a:gd name="f43" fmla="val 928242"/>
                <a:gd name="f44" fmla="val 81383"/>
                <a:gd name="f45" fmla="val 923142"/>
                <a:gd name="f46" fmla="val 918042"/>
                <a:gd name="f47" fmla="val 91555"/>
                <a:gd name="f48" fmla="val 872140"/>
                <a:gd name="f49" fmla="val 172938"/>
                <a:gd name="f50" fmla="val 867040"/>
                <a:gd name="f51" fmla="val 178024"/>
                <a:gd name="f52" fmla="val 183111"/>
                <a:gd name="f53" fmla="val 877240"/>
                <a:gd name="f54" fmla="val 188197"/>
                <a:gd name="f55" fmla="val 882340"/>
                <a:gd name="f56" fmla="val 887441"/>
                <a:gd name="f57" fmla="val 892541"/>
                <a:gd name="f58" fmla="val 938443"/>
                <a:gd name="f59" fmla="val 101728"/>
                <a:gd name="f60" fmla="val 96642"/>
                <a:gd name="f61" fmla="val 367217"/>
                <a:gd name="f62" fmla="val 1057974"/>
                <a:gd name="f63" fmla="val 362117"/>
                <a:gd name="f64" fmla="val 1052887"/>
                <a:gd name="f65" fmla="val 357016"/>
                <a:gd name="f66" fmla="val 351916"/>
                <a:gd name="f67" fmla="val 1063060"/>
                <a:gd name="f68" fmla="val 306014"/>
                <a:gd name="f69" fmla="val 1144443"/>
                <a:gd name="f70" fmla="val 300914"/>
                <a:gd name="f71" fmla="val 1149529"/>
                <a:gd name="f72" fmla="val 1154616"/>
                <a:gd name="f73" fmla="val 311114"/>
                <a:gd name="f74" fmla="val 1159702"/>
                <a:gd name="f75" fmla="val 316215"/>
                <a:gd name="f76" fmla="val 321315"/>
                <a:gd name="f77" fmla="val 326415"/>
                <a:gd name="f78" fmla="val 372317"/>
                <a:gd name="f79" fmla="val 1073233"/>
                <a:gd name="f80" fmla="val 1068147"/>
                <a:gd name="f81" fmla="val 178508"/>
                <a:gd name="f82" fmla="val 356049"/>
                <a:gd name="f83" fmla="val 96905"/>
                <a:gd name="f84" fmla="val 310271"/>
                <a:gd name="f85" fmla="val 91804"/>
                <a:gd name="f86" fmla="val 305185"/>
                <a:gd name="f87" fmla="val 86704"/>
                <a:gd name="f88" fmla="val 81604"/>
                <a:gd name="f89" fmla="val 315358"/>
                <a:gd name="f90" fmla="val 76504"/>
                <a:gd name="f91" fmla="val 320444"/>
                <a:gd name="f92" fmla="val 325530"/>
                <a:gd name="f93" fmla="val 330617"/>
                <a:gd name="f94" fmla="val 168308"/>
                <a:gd name="f95" fmla="val 376394"/>
                <a:gd name="f96" fmla="val 173408"/>
                <a:gd name="f97" fmla="val 183609"/>
                <a:gd name="f98" fmla="val 371308"/>
                <a:gd name="f99" fmla="val 366222"/>
                <a:gd name="f100" fmla="val 361135"/>
                <a:gd name="f101" fmla="val 1152653"/>
                <a:gd name="f102" fmla="val 920641"/>
                <a:gd name="f103" fmla="val 1071049"/>
                <a:gd name="f104" fmla="val 869777"/>
                <a:gd name="f105" fmla="val 1065949"/>
                <a:gd name="f106" fmla="val 864690"/>
                <a:gd name="f107" fmla="val 1060849"/>
                <a:gd name="f108" fmla="val 1055748"/>
                <a:gd name="f109" fmla="val 874863"/>
                <a:gd name="f110" fmla="val 1050648"/>
                <a:gd name="f111" fmla="val 879949"/>
                <a:gd name="f112" fmla="val 885036"/>
                <a:gd name="f113" fmla="val 890122"/>
                <a:gd name="f114" fmla="val 1142452"/>
                <a:gd name="f115" fmla="val 935900"/>
                <a:gd name="f116" fmla="val 1147553"/>
                <a:gd name="f117" fmla="val 1157753"/>
                <a:gd name="f118" fmla="val 930814"/>
                <a:gd name="f119" fmla="val 1162853"/>
                <a:gd name="f120" fmla="val 912942"/>
                <a:gd name="f121" fmla="val 381481"/>
                <a:gd name="f122" fmla="val 335703"/>
                <a:gd name="f123" fmla="val 925727"/>
                <a:gd name="f124" fmla="val 940986"/>
                <a:gd name="f125" fmla="val 895209"/>
                <a:gd name="f126" fmla="val 448820"/>
                <a:gd name="f127" fmla="val 732443"/>
                <a:gd name="f128" fmla="val 443720"/>
                <a:gd name="f129" fmla="val 737530"/>
                <a:gd name="f130" fmla="val 742616"/>
                <a:gd name="f131" fmla="val 747703"/>
                <a:gd name="f132" fmla="val 752789"/>
                <a:gd name="f133" fmla="val 453921"/>
                <a:gd name="f134" fmla="val 459021"/>
                <a:gd name="f135" fmla="val 464121"/>
                <a:gd name="f136" fmla="+- 0 0 -90"/>
                <a:gd name="f137" fmla="*/ f3 1 1241357"/>
                <a:gd name="f138" fmla="*/ f4 1 1246171"/>
                <a:gd name="f139" fmla="val f5"/>
                <a:gd name="f140" fmla="val f6"/>
                <a:gd name="f141" fmla="val f7"/>
                <a:gd name="f142" fmla="*/ f136 f0 1"/>
                <a:gd name="f143" fmla="+- f141 0 f139"/>
                <a:gd name="f144" fmla="+- f140 0 f139"/>
                <a:gd name="f145" fmla="*/ f142 1 f2"/>
                <a:gd name="f146" fmla="*/ f144 1 1241357"/>
                <a:gd name="f147" fmla="*/ f143 1 1246171"/>
                <a:gd name="f148" fmla="*/ 622229 f144 1"/>
                <a:gd name="f149" fmla="*/ 0 f143 1"/>
                <a:gd name="f150" fmla="*/ 612028 f144 1"/>
                <a:gd name="f151" fmla="*/ 10173 f143 1"/>
                <a:gd name="f152" fmla="*/ 106815 f143 1"/>
                <a:gd name="f153" fmla="*/ 116987 f143 1"/>
                <a:gd name="f154" fmla="*/ 632429 f144 1"/>
                <a:gd name="f155" fmla="*/ 1129184 f143 1"/>
                <a:gd name="f156" fmla="*/ 1139356 f143 1"/>
                <a:gd name="f157" fmla="*/ 1235998 f143 1"/>
                <a:gd name="f158" fmla="*/ 1246171 f143 1"/>
                <a:gd name="f159" fmla="*/ 117305 f144 1"/>
                <a:gd name="f160" fmla="*/ 625629 f143 1"/>
                <a:gd name="f161" fmla="*/ 107105 f144 1"/>
                <a:gd name="f162" fmla="*/ 615456 f143 1"/>
                <a:gd name="f163" fmla="*/ 10201 f144 1"/>
                <a:gd name="f164" fmla="*/ 0 f144 1"/>
                <a:gd name="f165" fmla="*/ 635802 f143 1"/>
                <a:gd name="f166" fmla="*/ 1229156 f144 1"/>
                <a:gd name="f167" fmla="*/ 610369 f143 1"/>
                <a:gd name="f168" fmla="*/ 1132252 f144 1"/>
                <a:gd name="f169" fmla="*/ 1122051 f144 1"/>
                <a:gd name="f170" fmla="*/ 620542 f143 1"/>
                <a:gd name="f171" fmla="*/ 630715 f143 1"/>
                <a:gd name="f172" fmla="*/ 1239357 f144 1"/>
                <a:gd name="f173" fmla="*/ 933343 f144 1"/>
                <a:gd name="f174" fmla="*/ 86469 f143 1"/>
                <a:gd name="f175" fmla="*/ 918042 f144 1"/>
                <a:gd name="f176" fmla="*/ 91555 f143 1"/>
                <a:gd name="f177" fmla="*/ 872140 f144 1"/>
                <a:gd name="f178" fmla="*/ 172938 f143 1"/>
                <a:gd name="f179" fmla="*/ 877240 f144 1"/>
                <a:gd name="f180" fmla="*/ 188197 f143 1"/>
                <a:gd name="f181" fmla="*/ 882340 f144 1"/>
                <a:gd name="f182" fmla="*/ 892541 f144 1"/>
                <a:gd name="f183" fmla="*/ 183111 f143 1"/>
                <a:gd name="f184" fmla="*/ 938443 f144 1"/>
                <a:gd name="f185" fmla="*/ 101728 f143 1"/>
                <a:gd name="f186" fmla="*/ 367217 f144 1"/>
                <a:gd name="f187" fmla="*/ 1057974 f143 1"/>
                <a:gd name="f188" fmla="*/ 351916 f144 1"/>
                <a:gd name="f189" fmla="*/ 1063060 f143 1"/>
                <a:gd name="f190" fmla="*/ 306014 f144 1"/>
                <a:gd name="f191" fmla="*/ 1144443 f143 1"/>
                <a:gd name="f192" fmla="*/ 311114 f144 1"/>
                <a:gd name="f193" fmla="*/ 1159702 f143 1"/>
                <a:gd name="f194" fmla="*/ 316215 f144 1"/>
                <a:gd name="f195" fmla="*/ 326415 f144 1"/>
                <a:gd name="f196" fmla="*/ 1154616 f143 1"/>
                <a:gd name="f197" fmla="*/ 372317 f144 1"/>
                <a:gd name="f198" fmla="*/ 1073233 f143 1"/>
                <a:gd name="f199" fmla="*/ 178508 f144 1"/>
                <a:gd name="f200" fmla="*/ 356049 f143 1"/>
                <a:gd name="f201" fmla="*/ 96905 f144 1"/>
                <a:gd name="f202" fmla="*/ 310271 f143 1"/>
                <a:gd name="f203" fmla="*/ 81604 f144 1"/>
                <a:gd name="f204" fmla="*/ 315358 f143 1"/>
                <a:gd name="f205" fmla="*/ 86704 f144 1"/>
                <a:gd name="f206" fmla="*/ 330617 f143 1"/>
                <a:gd name="f207" fmla="*/ 168308 f144 1"/>
                <a:gd name="f208" fmla="*/ 376394 f143 1"/>
                <a:gd name="f209" fmla="*/ 173408 f144 1"/>
                <a:gd name="f210" fmla="*/ 183609 f144 1"/>
                <a:gd name="f211" fmla="*/ 371308 f143 1"/>
                <a:gd name="f212" fmla="*/ 1152653 f144 1"/>
                <a:gd name="f213" fmla="*/ 920641 f143 1"/>
                <a:gd name="f214" fmla="*/ 1071049 f144 1"/>
                <a:gd name="f215" fmla="*/ 869777 f143 1"/>
                <a:gd name="f216" fmla="*/ 1055748 f144 1"/>
                <a:gd name="f217" fmla="*/ 874863 f143 1"/>
                <a:gd name="f218" fmla="*/ 1060849 f144 1"/>
                <a:gd name="f219" fmla="*/ 890122 f143 1"/>
                <a:gd name="f220" fmla="*/ 1142452 f144 1"/>
                <a:gd name="f221" fmla="*/ 935900 f143 1"/>
                <a:gd name="f222" fmla="*/ 1147553 f144 1"/>
                <a:gd name="f223" fmla="*/ 1157753 f144 1"/>
                <a:gd name="f224" fmla="*/ 930814 f143 1"/>
                <a:gd name="f225" fmla="*/ 362117 f144 1"/>
                <a:gd name="f226" fmla="*/ 887441 f144 1"/>
                <a:gd name="f227" fmla="*/ 867040 f144 1"/>
                <a:gd name="f228" fmla="*/ 912942 f144 1"/>
                <a:gd name="f229" fmla="*/ 923142 f144 1"/>
                <a:gd name="f230" fmla="*/ 928242 f144 1"/>
                <a:gd name="f231" fmla="*/ 1065949 f144 1"/>
                <a:gd name="f232" fmla="*/ 381481 f143 1"/>
                <a:gd name="f233" fmla="*/ 335703 f143 1"/>
                <a:gd name="f234" fmla="*/ 320444 f143 1"/>
                <a:gd name="f235" fmla="*/ 361135 f143 1"/>
                <a:gd name="f236" fmla="*/ 76504 f144 1"/>
                <a:gd name="f237" fmla="*/ 940986 f143 1"/>
                <a:gd name="f238" fmla="*/ 91804 f144 1"/>
                <a:gd name="f239" fmla="*/ 895209 f143 1"/>
                <a:gd name="f240" fmla="*/ 879949 f143 1"/>
                <a:gd name="f241" fmla="*/ 448820 f144 1"/>
                <a:gd name="f242" fmla="*/ 732443 f143 1"/>
                <a:gd name="f243" fmla="*/ 747703 f143 1"/>
                <a:gd name="f244" fmla="*/ 459021 f144 1"/>
                <a:gd name="f245" fmla="*/ 752789 f143 1"/>
                <a:gd name="f246" fmla="*/ 464121 f144 1"/>
                <a:gd name="f247" fmla="*/ 627329 f144 1"/>
                <a:gd name="f248" fmla="*/ 325530 f143 1"/>
                <a:gd name="f249" fmla="+- f145 0 f1"/>
                <a:gd name="f250" fmla="*/ f148 1 1241357"/>
                <a:gd name="f251" fmla="*/ f149 1 1246171"/>
                <a:gd name="f252" fmla="*/ f150 1 1241357"/>
                <a:gd name="f253" fmla="*/ f151 1 1246171"/>
                <a:gd name="f254" fmla="*/ f152 1 1246171"/>
                <a:gd name="f255" fmla="*/ f153 1 1246171"/>
                <a:gd name="f256" fmla="*/ f154 1 1241357"/>
                <a:gd name="f257" fmla="*/ f155 1 1246171"/>
                <a:gd name="f258" fmla="*/ f156 1 1246171"/>
                <a:gd name="f259" fmla="*/ f157 1 1246171"/>
                <a:gd name="f260" fmla="*/ f158 1 1246171"/>
                <a:gd name="f261" fmla="*/ f159 1 1241357"/>
                <a:gd name="f262" fmla="*/ f160 1 1246171"/>
                <a:gd name="f263" fmla="*/ f161 1 1241357"/>
                <a:gd name="f264" fmla="*/ f162 1 1246171"/>
                <a:gd name="f265" fmla="*/ f163 1 1241357"/>
                <a:gd name="f266" fmla="*/ f164 1 1241357"/>
                <a:gd name="f267" fmla="*/ f165 1 1246171"/>
                <a:gd name="f268" fmla="*/ f166 1 1241357"/>
                <a:gd name="f269" fmla="*/ f167 1 1246171"/>
                <a:gd name="f270" fmla="*/ f168 1 1241357"/>
                <a:gd name="f271" fmla="*/ f169 1 1241357"/>
                <a:gd name="f272" fmla="*/ f170 1 1246171"/>
                <a:gd name="f273" fmla="*/ f171 1 1246171"/>
                <a:gd name="f274" fmla="*/ f172 1 1241357"/>
                <a:gd name="f275" fmla="*/ f173 1 1241357"/>
                <a:gd name="f276" fmla="*/ f174 1 1246171"/>
                <a:gd name="f277" fmla="*/ f175 1 1241357"/>
                <a:gd name="f278" fmla="*/ f176 1 1246171"/>
                <a:gd name="f279" fmla="*/ f177 1 1241357"/>
                <a:gd name="f280" fmla="*/ f178 1 1246171"/>
                <a:gd name="f281" fmla="*/ f179 1 1241357"/>
                <a:gd name="f282" fmla="*/ f180 1 1246171"/>
                <a:gd name="f283" fmla="*/ f181 1 1241357"/>
                <a:gd name="f284" fmla="*/ f182 1 1241357"/>
                <a:gd name="f285" fmla="*/ f183 1 1246171"/>
                <a:gd name="f286" fmla="*/ f184 1 1241357"/>
                <a:gd name="f287" fmla="*/ f185 1 1246171"/>
                <a:gd name="f288" fmla="*/ f186 1 1241357"/>
                <a:gd name="f289" fmla="*/ f187 1 1246171"/>
                <a:gd name="f290" fmla="*/ f188 1 1241357"/>
                <a:gd name="f291" fmla="*/ f189 1 1246171"/>
                <a:gd name="f292" fmla="*/ f190 1 1241357"/>
                <a:gd name="f293" fmla="*/ f191 1 1246171"/>
                <a:gd name="f294" fmla="*/ f192 1 1241357"/>
                <a:gd name="f295" fmla="*/ f193 1 1246171"/>
                <a:gd name="f296" fmla="*/ f194 1 1241357"/>
                <a:gd name="f297" fmla="*/ f195 1 1241357"/>
                <a:gd name="f298" fmla="*/ f196 1 1246171"/>
                <a:gd name="f299" fmla="*/ f197 1 1241357"/>
                <a:gd name="f300" fmla="*/ f198 1 1246171"/>
                <a:gd name="f301" fmla="*/ f199 1 1241357"/>
                <a:gd name="f302" fmla="*/ f200 1 1246171"/>
                <a:gd name="f303" fmla="*/ f201 1 1241357"/>
                <a:gd name="f304" fmla="*/ f202 1 1246171"/>
                <a:gd name="f305" fmla="*/ f203 1 1241357"/>
                <a:gd name="f306" fmla="*/ f204 1 1246171"/>
                <a:gd name="f307" fmla="*/ f205 1 1241357"/>
                <a:gd name="f308" fmla="*/ f206 1 1246171"/>
                <a:gd name="f309" fmla="*/ f207 1 1241357"/>
                <a:gd name="f310" fmla="*/ f208 1 1246171"/>
                <a:gd name="f311" fmla="*/ f209 1 1241357"/>
                <a:gd name="f312" fmla="*/ f210 1 1241357"/>
                <a:gd name="f313" fmla="*/ f211 1 1246171"/>
                <a:gd name="f314" fmla="*/ f212 1 1241357"/>
                <a:gd name="f315" fmla="*/ f213 1 1246171"/>
                <a:gd name="f316" fmla="*/ f214 1 1241357"/>
                <a:gd name="f317" fmla="*/ f215 1 1246171"/>
                <a:gd name="f318" fmla="*/ f216 1 1241357"/>
                <a:gd name="f319" fmla="*/ f217 1 1246171"/>
                <a:gd name="f320" fmla="*/ f218 1 1241357"/>
                <a:gd name="f321" fmla="*/ f219 1 1246171"/>
                <a:gd name="f322" fmla="*/ f220 1 1241357"/>
                <a:gd name="f323" fmla="*/ f221 1 1246171"/>
                <a:gd name="f324" fmla="*/ f222 1 1241357"/>
                <a:gd name="f325" fmla="*/ f223 1 1241357"/>
                <a:gd name="f326" fmla="*/ f224 1 1246171"/>
                <a:gd name="f327" fmla="*/ f225 1 1241357"/>
                <a:gd name="f328" fmla="*/ f226 1 1241357"/>
                <a:gd name="f329" fmla="*/ f227 1 1241357"/>
                <a:gd name="f330" fmla="*/ f228 1 1241357"/>
                <a:gd name="f331" fmla="*/ f229 1 1241357"/>
                <a:gd name="f332" fmla="*/ f230 1 1241357"/>
                <a:gd name="f333" fmla="*/ f231 1 1241357"/>
                <a:gd name="f334" fmla="*/ f232 1 1246171"/>
                <a:gd name="f335" fmla="*/ f233 1 1246171"/>
                <a:gd name="f336" fmla="*/ f234 1 1246171"/>
                <a:gd name="f337" fmla="*/ f235 1 1246171"/>
                <a:gd name="f338" fmla="*/ f236 1 1241357"/>
                <a:gd name="f339" fmla="*/ f237 1 1246171"/>
                <a:gd name="f340" fmla="*/ f238 1 1241357"/>
                <a:gd name="f341" fmla="*/ f239 1 1246171"/>
                <a:gd name="f342" fmla="*/ f240 1 1246171"/>
                <a:gd name="f343" fmla="*/ f241 1 1241357"/>
                <a:gd name="f344" fmla="*/ f242 1 1246171"/>
                <a:gd name="f345" fmla="*/ f243 1 1246171"/>
                <a:gd name="f346" fmla="*/ f244 1 1241357"/>
                <a:gd name="f347" fmla="*/ f245 1 1246171"/>
                <a:gd name="f348" fmla="*/ f246 1 1241357"/>
                <a:gd name="f349" fmla="*/ f247 1 1241357"/>
                <a:gd name="f350" fmla="*/ f248 1 1246171"/>
                <a:gd name="f351" fmla="*/ f139 1 f146"/>
                <a:gd name="f352" fmla="*/ f140 1 f146"/>
                <a:gd name="f353" fmla="*/ f139 1 f147"/>
                <a:gd name="f354" fmla="*/ f141 1 f147"/>
                <a:gd name="f355" fmla="*/ f250 1 f146"/>
                <a:gd name="f356" fmla="*/ f251 1 f147"/>
                <a:gd name="f357" fmla="*/ f252 1 f146"/>
                <a:gd name="f358" fmla="*/ f253 1 f147"/>
                <a:gd name="f359" fmla="*/ f254 1 f147"/>
                <a:gd name="f360" fmla="*/ f255 1 f147"/>
                <a:gd name="f361" fmla="*/ f256 1 f146"/>
                <a:gd name="f362" fmla="*/ f257 1 f147"/>
                <a:gd name="f363" fmla="*/ f258 1 f147"/>
                <a:gd name="f364" fmla="*/ f259 1 f147"/>
                <a:gd name="f365" fmla="*/ f260 1 f147"/>
                <a:gd name="f366" fmla="*/ f261 1 f146"/>
                <a:gd name="f367" fmla="*/ f262 1 f147"/>
                <a:gd name="f368" fmla="*/ f263 1 f146"/>
                <a:gd name="f369" fmla="*/ f264 1 f147"/>
                <a:gd name="f370" fmla="*/ f265 1 f146"/>
                <a:gd name="f371" fmla="*/ f266 1 f146"/>
                <a:gd name="f372" fmla="*/ f267 1 f147"/>
                <a:gd name="f373" fmla="*/ f268 1 f146"/>
                <a:gd name="f374" fmla="*/ f269 1 f147"/>
                <a:gd name="f375" fmla="*/ f270 1 f146"/>
                <a:gd name="f376" fmla="*/ f271 1 f146"/>
                <a:gd name="f377" fmla="*/ f272 1 f147"/>
                <a:gd name="f378" fmla="*/ f273 1 f147"/>
                <a:gd name="f379" fmla="*/ f274 1 f146"/>
                <a:gd name="f380" fmla="*/ f275 1 f146"/>
                <a:gd name="f381" fmla="*/ f276 1 f147"/>
                <a:gd name="f382" fmla="*/ f277 1 f146"/>
                <a:gd name="f383" fmla="*/ f278 1 f147"/>
                <a:gd name="f384" fmla="*/ f279 1 f146"/>
                <a:gd name="f385" fmla="*/ f280 1 f147"/>
                <a:gd name="f386" fmla="*/ f281 1 f146"/>
                <a:gd name="f387" fmla="*/ f282 1 f147"/>
                <a:gd name="f388" fmla="*/ f283 1 f146"/>
                <a:gd name="f389" fmla="*/ f284 1 f146"/>
                <a:gd name="f390" fmla="*/ f285 1 f147"/>
                <a:gd name="f391" fmla="*/ f286 1 f146"/>
                <a:gd name="f392" fmla="*/ f287 1 f147"/>
                <a:gd name="f393" fmla="*/ f288 1 f146"/>
                <a:gd name="f394" fmla="*/ f289 1 f147"/>
                <a:gd name="f395" fmla="*/ f290 1 f146"/>
                <a:gd name="f396" fmla="*/ f291 1 f147"/>
                <a:gd name="f397" fmla="*/ f292 1 f146"/>
                <a:gd name="f398" fmla="*/ f293 1 f147"/>
                <a:gd name="f399" fmla="*/ f294 1 f146"/>
                <a:gd name="f400" fmla="*/ f295 1 f147"/>
                <a:gd name="f401" fmla="*/ f296 1 f146"/>
                <a:gd name="f402" fmla="*/ f297 1 f146"/>
                <a:gd name="f403" fmla="*/ f298 1 f147"/>
                <a:gd name="f404" fmla="*/ f299 1 f146"/>
                <a:gd name="f405" fmla="*/ f300 1 f147"/>
                <a:gd name="f406" fmla="*/ f301 1 f146"/>
                <a:gd name="f407" fmla="*/ f302 1 f147"/>
                <a:gd name="f408" fmla="*/ f303 1 f146"/>
                <a:gd name="f409" fmla="*/ f304 1 f147"/>
                <a:gd name="f410" fmla="*/ f305 1 f146"/>
                <a:gd name="f411" fmla="*/ f306 1 f147"/>
                <a:gd name="f412" fmla="*/ f307 1 f146"/>
                <a:gd name="f413" fmla="*/ f308 1 f147"/>
                <a:gd name="f414" fmla="*/ f309 1 f146"/>
                <a:gd name="f415" fmla="*/ f310 1 f147"/>
                <a:gd name="f416" fmla="*/ f311 1 f146"/>
                <a:gd name="f417" fmla="*/ f312 1 f146"/>
                <a:gd name="f418" fmla="*/ f313 1 f147"/>
                <a:gd name="f419" fmla="*/ f314 1 f146"/>
                <a:gd name="f420" fmla="*/ f315 1 f147"/>
                <a:gd name="f421" fmla="*/ f316 1 f146"/>
                <a:gd name="f422" fmla="*/ f317 1 f147"/>
                <a:gd name="f423" fmla="*/ f318 1 f146"/>
                <a:gd name="f424" fmla="*/ f319 1 f147"/>
                <a:gd name="f425" fmla="*/ f320 1 f146"/>
                <a:gd name="f426" fmla="*/ f321 1 f147"/>
                <a:gd name="f427" fmla="*/ f322 1 f146"/>
                <a:gd name="f428" fmla="*/ f323 1 f147"/>
                <a:gd name="f429" fmla="*/ f324 1 f146"/>
                <a:gd name="f430" fmla="*/ f325 1 f146"/>
                <a:gd name="f431" fmla="*/ f326 1 f147"/>
                <a:gd name="f432" fmla="*/ f327 1 f146"/>
                <a:gd name="f433" fmla="*/ f328 1 f146"/>
                <a:gd name="f434" fmla="*/ f329 1 f146"/>
                <a:gd name="f435" fmla="*/ f330 1 f146"/>
                <a:gd name="f436" fmla="*/ f331 1 f146"/>
                <a:gd name="f437" fmla="*/ f332 1 f146"/>
                <a:gd name="f438" fmla="*/ f333 1 f146"/>
                <a:gd name="f439" fmla="*/ f334 1 f147"/>
                <a:gd name="f440" fmla="*/ f335 1 f147"/>
                <a:gd name="f441" fmla="*/ f336 1 f147"/>
                <a:gd name="f442" fmla="*/ f337 1 f147"/>
                <a:gd name="f443" fmla="*/ f338 1 f146"/>
                <a:gd name="f444" fmla="*/ f339 1 f147"/>
                <a:gd name="f445" fmla="*/ f340 1 f146"/>
                <a:gd name="f446" fmla="*/ f341 1 f147"/>
                <a:gd name="f447" fmla="*/ f342 1 f147"/>
                <a:gd name="f448" fmla="*/ f343 1 f146"/>
                <a:gd name="f449" fmla="*/ f344 1 f147"/>
                <a:gd name="f450" fmla="*/ f345 1 f147"/>
                <a:gd name="f451" fmla="*/ f346 1 f146"/>
                <a:gd name="f452" fmla="*/ f347 1 f147"/>
                <a:gd name="f453" fmla="*/ f348 1 f146"/>
                <a:gd name="f454" fmla="*/ f349 1 f146"/>
                <a:gd name="f455" fmla="*/ f350 1 f147"/>
                <a:gd name="f456" fmla="*/ f351 f137 1"/>
                <a:gd name="f457" fmla="*/ f352 f137 1"/>
                <a:gd name="f458" fmla="*/ f354 f138 1"/>
                <a:gd name="f459" fmla="*/ f353 f138 1"/>
                <a:gd name="f460" fmla="*/ f355 f137 1"/>
                <a:gd name="f461" fmla="*/ f356 f138 1"/>
                <a:gd name="f462" fmla="*/ f357 f137 1"/>
                <a:gd name="f463" fmla="*/ f358 f138 1"/>
                <a:gd name="f464" fmla="*/ f359 f138 1"/>
                <a:gd name="f465" fmla="*/ f360 f138 1"/>
                <a:gd name="f466" fmla="*/ f361 f137 1"/>
                <a:gd name="f467" fmla="*/ f362 f138 1"/>
                <a:gd name="f468" fmla="*/ f363 f138 1"/>
                <a:gd name="f469" fmla="*/ f364 f138 1"/>
                <a:gd name="f470" fmla="*/ f365 f138 1"/>
                <a:gd name="f471" fmla="*/ f366 f137 1"/>
                <a:gd name="f472" fmla="*/ f367 f138 1"/>
                <a:gd name="f473" fmla="*/ f368 f137 1"/>
                <a:gd name="f474" fmla="*/ f369 f138 1"/>
                <a:gd name="f475" fmla="*/ f370 f137 1"/>
                <a:gd name="f476" fmla="*/ f371 f137 1"/>
                <a:gd name="f477" fmla="*/ f372 f138 1"/>
                <a:gd name="f478" fmla="*/ f373 f137 1"/>
                <a:gd name="f479" fmla="*/ f374 f138 1"/>
                <a:gd name="f480" fmla="*/ f375 f137 1"/>
                <a:gd name="f481" fmla="*/ f376 f137 1"/>
                <a:gd name="f482" fmla="*/ f377 f138 1"/>
                <a:gd name="f483" fmla="*/ f378 f138 1"/>
                <a:gd name="f484" fmla="*/ f379 f137 1"/>
                <a:gd name="f485" fmla="*/ f380 f137 1"/>
                <a:gd name="f486" fmla="*/ f381 f138 1"/>
                <a:gd name="f487" fmla="*/ f382 f137 1"/>
                <a:gd name="f488" fmla="*/ f383 f138 1"/>
                <a:gd name="f489" fmla="*/ f384 f137 1"/>
                <a:gd name="f490" fmla="*/ f385 f138 1"/>
                <a:gd name="f491" fmla="*/ f386 f137 1"/>
                <a:gd name="f492" fmla="*/ f387 f138 1"/>
                <a:gd name="f493" fmla="*/ f388 f137 1"/>
                <a:gd name="f494" fmla="*/ f389 f137 1"/>
                <a:gd name="f495" fmla="*/ f390 f138 1"/>
                <a:gd name="f496" fmla="*/ f391 f137 1"/>
                <a:gd name="f497" fmla="*/ f392 f138 1"/>
                <a:gd name="f498" fmla="*/ f393 f137 1"/>
                <a:gd name="f499" fmla="*/ f394 f138 1"/>
                <a:gd name="f500" fmla="*/ f395 f137 1"/>
                <a:gd name="f501" fmla="*/ f396 f138 1"/>
                <a:gd name="f502" fmla="*/ f397 f137 1"/>
                <a:gd name="f503" fmla="*/ f398 f138 1"/>
                <a:gd name="f504" fmla="*/ f399 f137 1"/>
                <a:gd name="f505" fmla="*/ f400 f138 1"/>
                <a:gd name="f506" fmla="*/ f401 f137 1"/>
                <a:gd name="f507" fmla="*/ f402 f137 1"/>
                <a:gd name="f508" fmla="*/ f403 f138 1"/>
                <a:gd name="f509" fmla="*/ f404 f137 1"/>
                <a:gd name="f510" fmla="*/ f405 f138 1"/>
                <a:gd name="f511" fmla="*/ f406 f137 1"/>
                <a:gd name="f512" fmla="*/ f407 f138 1"/>
                <a:gd name="f513" fmla="*/ f408 f137 1"/>
                <a:gd name="f514" fmla="*/ f409 f138 1"/>
                <a:gd name="f515" fmla="*/ f410 f137 1"/>
                <a:gd name="f516" fmla="*/ f411 f138 1"/>
                <a:gd name="f517" fmla="*/ f412 f137 1"/>
                <a:gd name="f518" fmla="*/ f413 f138 1"/>
                <a:gd name="f519" fmla="*/ f414 f137 1"/>
                <a:gd name="f520" fmla="*/ f415 f138 1"/>
                <a:gd name="f521" fmla="*/ f416 f137 1"/>
                <a:gd name="f522" fmla="*/ f417 f137 1"/>
                <a:gd name="f523" fmla="*/ f418 f138 1"/>
                <a:gd name="f524" fmla="*/ f419 f137 1"/>
                <a:gd name="f525" fmla="*/ f420 f138 1"/>
                <a:gd name="f526" fmla="*/ f421 f137 1"/>
                <a:gd name="f527" fmla="*/ f422 f138 1"/>
                <a:gd name="f528" fmla="*/ f423 f137 1"/>
                <a:gd name="f529" fmla="*/ f424 f138 1"/>
                <a:gd name="f530" fmla="*/ f425 f137 1"/>
                <a:gd name="f531" fmla="*/ f426 f138 1"/>
                <a:gd name="f532" fmla="*/ f427 f137 1"/>
                <a:gd name="f533" fmla="*/ f428 f138 1"/>
                <a:gd name="f534" fmla="*/ f429 f137 1"/>
                <a:gd name="f535" fmla="*/ f430 f137 1"/>
                <a:gd name="f536" fmla="*/ f431 f138 1"/>
                <a:gd name="f537" fmla="*/ f432 f137 1"/>
                <a:gd name="f538" fmla="*/ f433 f137 1"/>
                <a:gd name="f539" fmla="*/ f434 f137 1"/>
                <a:gd name="f540" fmla="*/ f435 f137 1"/>
                <a:gd name="f541" fmla="*/ f436 f137 1"/>
                <a:gd name="f542" fmla="*/ f437 f137 1"/>
                <a:gd name="f543" fmla="*/ f438 f137 1"/>
                <a:gd name="f544" fmla="*/ f439 f138 1"/>
                <a:gd name="f545" fmla="*/ f440 f138 1"/>
                <a:gd name="f546" fmla="*/ f441 f138 1"/>
                <a:gd name="f547" fmla="*/ f442 f138 1"/>
                <a:gd name="f548" fmla="*/ f443 f137 1"/>
                <a:gd name="f549" fmla="*/ f444 f138 1"/>
                <a:gd name="f550" fmla="*/ f445 f137 1"/>
                <a:gd name="f551" fmla="*/ f446 f138 1"/>
                <a:gd name="f552" fmla="*/ f447 f138 1"/>
                <a:gd name="f553" fmla="*/ f448 f137 1"/>
                <a:gd name="f554" fmla="*/ f449 f138 1"/>
                <a:gd name="f555" fmla="*/ f450 f138 1"/>
                <a:gd name="f556" fmla="*/ f451 f137 1"/>
                <a:gd name="f557" fmla="*/ f452 f138 1"/>
                <a:gd name="f558" fmla="*/ f453 f137 1"/>
                <a:gd name="f559" fmla="*/ f454 f137 1"/>
                <a:gd name="f560" fmla="*/ f455 f1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9">
                  <a:pos x="f460" y="f461"/>
                </a:cxn>
                <a:cxn ang="f249">
                  <a:pos x="f462" y="f463"/>
                </a:cxn>
                <a:cxn ang="f249">
                  <a:pos x="f462" y="f463"/>
                </a:cxn>
                <a:cxn ang="f249">
                  <a:pos x="f462" y="f464"/>
                </a:cxn>
                <a:cxn ang="f249">
                  <a:pos x="f460" y="f465"/>
                </a:cxn>
                <a:cxn ang="f249">
                  <a:pos x="f460" y="f465"/>
                </a:cxn>
                <a:cxn ang="f249">
                  <a:pos x="f466" y="f464"/>
                </a:cxn>
                <a:cxn ang="f249">
                  <a:pos x="f466" y="f464"/>
                </a:cxn>
                <a:cxn ang="f249">
                  <a:pos x="f466" y="f463"/>
                </a:cxn>
                <a:cxn ang="f249">
                  <a:pos x="f460" y="f461"/>
                </a:cxn>
                <a:cxn ang="f249">
                  <a:pos x="f460" y="f461"/>
                </a:cxn>
                <a:cxn ang="f249">
                  <a:pos x="f460" y="f467"/>
                </a:cxn>
                <a:cxn ang="f249">
                  <a:pos x="f462" y="f468"/>
                </a:cxn>
                <a:cxn ang="f249">
                  <a:pos x="f462" y="f468"/>
                </a:cxn>
                <a:cxn ang="f249">
                  <a:pos x="f462" y="f469"/>
                </a:cxn>
                <a:cxn ang="f249">
                  <a:pos x="f460" y="f470"/>
                </a:cxn>
                <a:cxn ang="f249">
                  <a:pos x="f460" y="f470"/>
                </a:cxn>
                <a:cxn ang="f249">
                  <a:pos x="f466" y="f469"/>
                </a:cxn>
                <a:cxn ang="f249">
                  <a:pos x="f466" y="f469"/>
                </a:cxn>
                <a:cxn ang="f249">
                  <a:pos x="f466" y="f468"/>
                </a:cxn>
                <a:cxn ang="f249">
                  <a:pos x="f460" y="f467"/>
                </a:cxn>
                <a:cxn ang="f249">
                  <a:pos x="f460" y="f467"/>
                </a:cxn>
                <a:cxn ang="f249">
                  <a:pos x="f471" y="f472"/>
                </a:cxn>
                <a:cxn ang="f249">
                  <a:pos x="f473" y="f474"/>
                </a:cxn>
                <a:cxn ang="f249">
                  <a:pos x="f473" y="f474"/>
                </a:cxn>
                <a:cxn ang="f249">
                  <a:pos x="f475" y="f474"/>
                </a:cxn>
                <a:cxn ang="f249">
                  <a:pos x="f476" y="f472"/>
                </a:cxn>
                <a:cxn ang="f249">
                  <a:pos x="f475" y="f477"/>
                </a:cxn>
                <a:cxn ang="f249">
                  <a:pos x="f473" y="f477"/>
                </a:cxn>
                <a:cxn ang="f249">
                  <a:pos x="f471" y="f472"/>
                </a:cxn>
                <a:cxn ang="f249">
                  <a:pos x="f478" y="f479"/>
                </a:cxn>
                <a:cxn ang="f249">
                  <a:pos x="f480" y="f479"/>
                </a:cxn>
                <a:cxn ang="f249">
                  <a:pos x="f481" y="f482"/>
                </a:cxn>
                <a:cxn ang="f249">
                  <a:pos x="f480" y="f483"/>
                </a:cxn>
                <a:cxn ang="f249">
                  <a:pos x="f480" y="f483"/>
                </a:cxn>
                <a:cxn ang="f249">
                  <a:pos x="f478" y="f483"/>
                </a:cxn>
                <a:cxn ang="f249">
                  <a:pos x="f484" y="f482"/>
                </a:cxn>
                <a:cxn ang="f249">
                  <a:pos x="f478" y="f479"/>
                </a:cxn>
                <a:cxn ang="f249">
                  <a:pos x="f485" y="f486"/>
                </a:cxn>
                <a:cxn ang="f249">
                  <a:pos x="f487" y="f488"/>
                </a:cxn>
                <a:cxn ang="f249">
                  <a:pos x="f487" y="f488"/>
                </a:cxn>
                <a:cxn ang="f249">
                  <a:pos x="f489" y="f490"/>
                </a:cxn>
                <a:cxn ang="f249">
                  <a:pos x="f491" y="f492"/>
                </a:cxn>
                <a:cxn ang="f249">
                  <a:pos x="f493" y="f492"/>
                </a:cxn>
                <a:cxn ang="f249">
                  <a:pos x="f494" y="f495"/>
                </a:cxn>
                <a:cxn ang="f249">
                  <a:pos x="f496" y="f497"/>
                </a:cxn>
                <a:cxn ang="f249">
                  <a:pos x="f485" y="f486"/>
                </a:cxn>
                <a:cxn ang="f249">
                  <a:pos x="f498" y="f499"/>
                </a:cxn>
                <a:cxn ang="f249">
                  <a:pos x="f500" y="f501"/>
                </a:cxn>
                <a:cxn ang="f249">
                  <a:pos x="f502" y="f503"/>
                </a:cxn>
                <a:cxn ang="f249">
                  <a:pos x="f504" y="f505"/>
                </a:cxn>
                <a:cxn ang="f249">
                  <a:pos x="f506" y="f505"/>
                </a:cxn>
                <a:cxn ang="f249">
                  <a:pos x="f507" y="f508"/>
                </a:cxn>
                <a:cxn ang="f249">
                  <a:pos x="f509" y="f510"/>
                </a:cxn>
                <a:cxn ang="f249">
                  <a:pos x="f498" y="f499"/>
                </a:cxn>
                <a:cxn ang="f249">
                  <a:pos x="f511" y="f512"/>
                </a:cxn>
                <a:cxn ang="f249">
                  <a:pos x="f513" y="f514"/>
                </a:cxn>
                <a:cxn ang="f249">
                  <a:pos x="f515" y="f516"/>
                </a:cxn>
                <a:cxn ang="f249">
                  <a:pos x="f517" y="f518"/>
                </a:cxn>
                <a:cxn ang="f249">
                  <a:pos x="f517" y="f518"/>
                </a:cxn>
                <a:cxn ang="f249">
                  <a:pos x="f519" y="f520"/>
                </a:cxn>
                <a:cxn ang="f249">
                  <a:pos x="f521" y="f520"/>
                </a:cxn>
                <a:cxn ang="f249">
                  <a:pos x="f522" y="f523"/>
                </a:cxn>
                <a:cxn ang="f249">
                  <a:pos x="f511" y="f512"/>
                </a:cxn>
                <a:cxn ang="f249">
                  <a:pos x="f524" y="f525"/>
                </a:cxn>
                <a:cxn ang="f249">
                  <a:pos x="f526" y="f527"/>
                </a:cxn>
                <a:cxn ang="f249">
                  <a:pos x="f528" y="f529"/>
                </a:cxn>
                <a:cxn ang="f249">
                  <a:pos x="f528" y="f529"/>
                </a:cxn>
                <a:cxn ang="f249">
                  <a:pos x="f530" y="f531"/>
                </a:cxn>
                <a:cxn ang="f249">
                  <a:pos x="f530" y="f531"/>
                </a:cxn>
                <a:cxn ang="f249">
                  <a:pos x="f532" y="f533"/>
                </a:cxn>
                <a:cxn ang="f249">
                  <a:pos x="f534" y="f533"/>
                </a:cxn>
                <a:cxn ang="f249">
                  <a:pos x="f535" y="f536"/>
                </a:cxn>
                <a:cxn ang="f249">
                  <a:pos x="f524" y="f525"/>
                </a:cxn>
                <a:cxn ang="f249">
                  <a:pos x="f507" y="f488"/>
                </a:cxn>
                <a:cxn ang="f249">
                  <a:pos x="f504" y="f486"/>
                </a:cxn>
                <a:cxn ang="f249">
                  <a:pos x="f502" y="f497"/>
                </a:cxn>
                <a:cxn ang="f249">
                  <a:pos x="f500" y="f495"/>
                </a:cxn>
                <a:cxn ang="f249">
                  <a:pos x="f537" y="f492"/>
                </a:cxn>
                <a:cxn ang="f249">
                  <a:pos x="f498" y="f492"/>
                </a:cxn>
                <a:cxn ang="f249">
                  <a:pos x="f509" y="f490"/>
                </a:cxn>
                <a:cxn ang="f249">
                  <a:pos x="f507" y="f488"/>
                </a:cxn>
                <a:cxn ang="f249">
                  <a:pos x="f538" y="f501"/>
                </a:cxn>
                <a:cxn ang="f249">
                  <a:pos x="f489" y="f499"/>
                </a:cxn>
                <a:cxn ang="f249">
                  <a:pos x="f539" y="f510"/>
                </a:cxn>
                <a:cxn ang="f249">
                  <a:pos x="f540" y="f508"/>
                </a:cxn>
                <a:cxn ang="f249">
                  <a:pos x="f541" y="f505"/>
                </a:cxn>
                <a:cxn ang="f249">
                  <a:pos x="f542" y="f505"/>
                </a:cxn>
                <a:cxn ang="f249">
                  <a:pos x="f485" y="f503"/>
                </a:cxn>
                <a:cxn ang="f249">
                  <a:pos x="f538" y="f501"/>
                </a:cxn>
                <a:cxn ang="f249">
                  <a:pos x="f543" y="f544"/>
                </a:cxn>
                <a:cxn ang="f249">
                  <a:pos x="f526" y="f544"/>
                </a:cxn>
                <a:cxn ang="f249">
                  <a:pos x="f524" y="f545"/>
                </a:cxn>
                <a:cxn ang="f249">
                  <a:pos x="f535" y="f546"/>
                </a:cxn>
                <a:cxn ang="f249">
                  <a:pos x="f532" y="f516"/>
                </a:cxn>
                <a:cxn ang="f249">
                  <a:pos x="f532" y="f516"/>
                </a:cxn>
                <a:cxn ang="f249">
                  <a:pos x="f530" y="f547"/>
                </a:cxn>
                <a:cxn ang="f249">
                  <a:pos x="f528" y="f520"/>
                </a:cxn>
                <a:cxn ang="f249">
                  <a:pos x="f528" y="f520"/>
                </a:cxn>
                <a:cxn ang="f249">
                  <a:pos x="f543" y="f544"/>
                </a:cxn>
                <a:cxn ang="f249">
                  <a:pos x="f519" y="f527"/>
                </a:cxn>
                <a:cxn ang="f249">
                  <a:pos x="f515" y="f525"/>
                </a:cxn>
                <a:cxn ang="f249">
                  <a:pos x="f548" y="f533"/>
                </a:cxn>
                <a:cxn ang="f249">
                  <a:pos x="f517" y="f549"/>
                </a:cxn>
                <a:cxn ang="f249">
                  <a:pos x="f550" y="f549"/>
                </a:cxn>
                <a:cxn ang="f249">
                  <a:pos x="f521" y="f551"/>
                </a:cxn>
                <a:cxn ang="f249">
                  <a:pos x="f511" y="f552"/>
                </a:cxn>
                <a:cxn ang="f249">
                  <a:pos x="f519" y="f527"/>
                </a:cxn>
                <a:cxn ang="f249">
                  <a:pos x="f519" y="f527"/>
                </a:cxn>
                <a:cxn ang="f249">
                  <a:pos x="f460" y="f546"/>
                </a:cxn>
                <a:cxn ang="f249">
                  <a:pos x="f462" y="f518"/>
                </a:cxn>
                <a:cxn ang="f249">
                  <a:pos x="f462" y="f518"/>
                </a:cxn>
                <a:cxn ang="f249">
                  <a:pos x="f462" y="f474"/>
                </a:cxn>
                <a:cxn ang="f249">
                  <a:pos x="f553" y="f554"/>
                </a:cxn>
                <a:cxn ang="f249">
                  <a:pos x="f553" y="f555"/>
                </a:cxn>
                <a:cxn ang="f249">
                  <a:pos x="f553" y="f555"/>
                </a:cxn>
                <a:cxn ang="f249">
                  <a:pos x="f556" y="f557"/>
                </a:cxn>
                <a:cxn ang="f249">
                  <a:pos x="f558" y="f557"/>
                </a:cxn>
                <a:cxn ang="f249">
                  <a:pos x="f559" y="f483"/>
                </a:cxn>
                <a:cxn ang="f249">
                  <a:pos x="f466" y="f482"/>
                </a:cxn>
                <a:cxn ang="f249">
                  <a:pos x="f466" y="f560"/>
                </a:cxn>
                <a:cxn ang="f249">
                  <a:pos x="f460" y="f546"/>
                </a:cxn>
              </a:cxnLst>
              <a:rect l="f456" t="f459" r="f457" b="f458"/>
              <a:pathLst>
                <a:path w="1241357" h="1246171">
                  <a:moveTo>
                    <a:pt x="f8" y="f5"/>
                  </a:moveTo>
                  <a:cubicBezTo>
                    <a:pt x="f9" y="f5"/>
                    <a:pt x="f10" y="f11"/>
                    <a:pt x="f10" y="f12"/>
                  </a:cubicBezTo>
                  <a:lnTo>
                    <a:pt x="f10" y="f12"/>
                  </a:lnTo>
                  <a:lnTo>
                    <a:pt x="f10" y="f13"/>
                  </a:lnTo>
                  <a:cubicBezTo>
                    <a:pt x="f10" y="f14"/>
                    <a:pt x="f9" y="f15"/>
                    <a:pt x="f8" y="f15"/>
                  </a:cubicBezTo>
                  <a:cubicBezTo>
                    <a:pt x="f8" y="f15"/>
                    <a:pt x="f8" y="f15"/>
                    <a:pt x="f8" y="f15"/>
                  </a:cubicBezTo>
                  <a:cubicBezTo>
                    <a:pt x="f16" y="f15"/>
                    <a:pt x="f17" y="f14"/>
                    <a:pt x="f17" y="f13"/>
                  </a:cubicBezTo>
                  <a:cubicBezTo>
                    <a:pt x="f17" y="f13"/>
                    <a:pt x="f17" y="f13"/>
                    <a:pt x="f17" y="f13"/>
                  </a:cubicBezTo>
                  <a:lnTo>
                    <a:pt x="f17" y="f12"/>
                  </a:lnTo>
                  <a:cubicBezTo>
                    <a:pt x="f17" y="f11"/>
                    <a:pt x="f16" y="f5"/>
                    <a:pt x="f8" y="f5"/>
                  </a:cubicBezTo>
                  <a:cubicBezTo>
                    <a:pt x="f8" y="f5"/>
                    <a:pt x="f8" y="f5"/>
                    <a:pt x="f8" y="f5"/>
                  </a:cubicBezTo>
                  <a:close/>
                  <a:moveTo>
                    <a:pt x="f8" y="f18"/>
                  </a:moveTo>
                  <a:cubicBezTo>
                    <a:pt x="f9" y="f18"/>
                    <a:pt x="f10" y="f19"/>
                    <a:pt x="f10" y="f20"/>
                  </a:cubicBezTo>
                  <a:cubicBezTo>
                    <a:pt x="f10" y="f20"/>
                    <a:pt x="f10" y="f20"/>
                    <a:pt x="f10" y="f20"/>
                  </a:cubicBezTo>
                  <a:lnTo>
                    <a:pt x="f10" y="f21"/>
                  </a:lnTo>
                  <a:cubicBezTo>
                    <a:pt x="f10" y="f22"/>
                    <a:pt x="f9" y="f7"/>
                    <a:pt x="f8" y="f7"/>
                  </a:cubicBezTo>
                  <a:cubicBezTo>
                    <a:pt x="f8" y="f7"/>
                    <a:pt x="f8" y="f7"/>
                    <a:pt x="f8" y="f7"/>
                  </a:cubicBezTo>
                  <a:cubicBezTo>
                    <a:pt x="f16" y="f7"/>
                    <a:pt x="f17" y="f22"/>
                    <a:pt x="f17" y="f21"/>
                  </a:cubicBezTo>
                  <a:cubicBezTo>
                    <a:pt x="f17" y="f21"/>
                    <a:pt x="f17" y="f21"/>
                    <a:pt x="f17" y="f21"/>
                  </a:cubicBezTo>
                  <a:lnTo>
                    <a:pt x="f17" y="f20"/>
                  </a:lnTo>
                  <a:cubicBezTo>
                    <a:pt x="f17" y="f19"/>
                    <a:pt x="f16" y="f18"/>
                    <a:pt x="f8" y="f18"/>
                  </a:cubicBezTo>
                  <a:cubicBezTo>
                    <a:pt x="f8" y="f18"/>
                    <a:pt x="f8" y="f18"/>
                    <a:pt x="f8" y="f18"/>
                  </a:cubicBezTo>
                  <a:close/>
                  <a:moveTo>
                    <a:pt x="f23" y="f24"/>
                  </a:moveTo>
                  <a:cubicBezTo>
                    <a:pt x="f23" y="f25"/>
                    <a:pt x="f26" y="f27"/>
                    <a:pt x="f28" y="f27"/>
                  </a:cubicBezTo>
                  <a:lnTo>
                    <a:pt x="f28" y="f27"/>
                  </a:lnTo>
                  <a:lnTo>
                    <a:pt x="f29" y="f27"/>
                  </a:lnTo>
                  <a:cubicBezTo>
                    <a:pt x="f30" y="f27"/>
                    <a:pt x="f5" y="f25"/>
                    <a:pt x="f5" y="f24"/>
                  </a:cubicBezTo>
                  <a:cubicBezTo>
                    <a:pt x="f5" y="f31"/>
                    <a:pt x="f30" y="f32"/>
                    <a:pt x="f29" y="f32"/>
                  </a:cubicBezTo>
                  <a:lnTo>
                    <a:pt x="f28" y="f32"/>
                  </a:lnTo>
                  <a:cubicBezTo>
                    <a:pt x="f26" y="f32"/>
                    <a:pt x="f23" y="f31"/>
                    <a:pt x="f23" y="f24"/>
                  </a:cubicBezTo>
                  <a:close/>
                  <a:moveTo>
                    <a:pt x="f33" y="f34"/>
                  </a:moveTo>
                  <a:lnTo>
                    <a:pt x="f35" y="f34"/>
                  </a:lnTo>
                  <a:cubicBezTo>
                    <a:pt x="f36" y="f34"/>
                    <a:pt x="f37" y="f27"/>
                    <a:pt x="f37" y="f25"/>
                  </a:cubicBezTo>
                  <a:cubicBezTo>
                    <a:pt x="f37" y="f24"/>
                    <a:pt x="f36" y="f31"/>
                    <a:pt x="f35" y="f31"/>
                  </a:cubicBezTo>
                  <a:cubicBezTo>
                    <a:pt x="f35" y="f31"/>
                    <a:pt x="f35" y="f31"/>
                    <a:pt x="f35" y="f31"/>
                  </a:cubicBezTo>
                  <a:lnTo>
                    <a:pt x="f33" y="f31"/>
                  </a:lnTo>
                  <a:cubicBezTo>
                    <a:pt x="f38" y="f31"/>
                    <a:pt x="f39" y="f24"/>
                    <a:pt x="f39" y="f25"/>
                  </a:cubicBezTo>
                  <a:cubicBezTo>
                    <a:pt x="f40" y="f27"/>
                    <a:pt x="f39" y="f34"/>
                    <a:pt x="f33" y="f34"/>
                  </a:cubicBezTo>
                  <a:close/>
                  <a:moveTo>
                    <a:pt x="f41" y="f42"/>
                  </a:moveTo>
                  <a:cubicBezTo>
                    <a:pt x="f43" y="f44"/>
                    <a:pt x="f45" y="f42"/>
                    <a:pt x="f46" y="f47"/>
                  </a:cubicBezTo>
                  <a:cubicBezTo>
                    <a:pt x="f46" y="f47"/>
                    <a:pt x="f46" y="f47"/>
                    <a:pt x="f46" y="f47"/>
                  </a:cubicBezTo>
                  <a:lnTo>
                    <a:pt x="f48" y="f49"/>
                  </a:lnTo>
                  <a:cubicBezTo>
                    <a:pt x="f50" y="f51"/>
                    <a:pt x="f48" y="f52"/>
                    <a:pt x="f53" y="f54"/>
                  </a:cubicBezTo>
                  <a:cubicBezTo>
                    <a:pt x="f53" y="f54"/>
                    <a:pt x="f55" y="f54"/>
                    <a:pt x="f55" y="f54"/>
                  </a:cubicBezTo>
                  <a:cubicBezTo>
                    <a:pt x="f56" y="f54"/>
                    <a:pt x="f57" y="f54"/>
                    <a:pt x="f57" y="f52"/>
                  </a:cubicBezTo>
                  <a:lnTo>
                    <a:pt x="f58" y="f59"/>
                  </a:lnTo>
                  <a:cubicBezTo>
                    <a:pt x="f58" y="f60"/>
                    <a:pt x="f58" y="f47"/>
                    <a:pt x="f41" y="f42"/>
                  </a:cubicBezTo>
                  <a:close/>
                  <a:moveTo>
                    <a:pt x="f61" y="f62"/>
                  </a:moveTo>
                  <a:cubicBezTo>
                    <a:pt x="f63" y="f64"/>
                    <a:pt x="f65" y="f62"/>
                    <a:pt x="f66" y="f67"/>
                  </a:cubicBezTo>
                  <a:lnTo>
                    <a:pt x="f68" y="f69"/>
                  </a:lnTo>
                  <a:cubicBezTo>
                    <a:pt x="f70" y="f71"/>
                    <a:pt x="f68" y="f72"/>
                    <a:pt x="f73" y="f74"/>
                  </a:cubicBezTo>
                  <a:cubicBezTo>
                    <a:pt x="f73" y="f74"/>
                    <a:pt x="f75" y="f74"/>
                    <a:pt x="f75" y="f74"/>
                  </a:cubicBezTo>
                  <a:cubicBezTo>
                    <a:pt x="f76" y="f74"/>
                    <a:pt x="f77" y="f74"/>
                    <a:pt x="f77" y="f72"/>
                  </a:cubicBezTo>
                  <a:lnTo>
                    <a:pt x="f78" y="f79"/>
                  </a:lnTo>
                  <a:cubicBezTo>
                    <a:pt x="f78" y="f80"/>
                    <a:pt x="f78" y="f67"/>
                    <a:pt x="f61" y="f62"/>
                  </a:cubicBezTo>
                  <a:close/>
                  <a:moveTo>
                    <a:pt x="f81" y="f82"/>
                  </a:moveTo>
                  <a:lnTo>
                    <a:pt x="f83" y="f84"/>
                  </a:lnTo>
                  <a:cubicBezTo>
                    <a:pt x="f85" y="f86"/>
                    <a:pt x="f87" y="f84"/>
                    <a:pt x="f88" y="f89"/>
                  </a:cubicBezTo>
                  <a:cubicBezTo>
                    <a:pt x="f90" y="f91"/>
                    <a:pt x="f88" y="f92"/>
                    <a:pt x="f87" y="f93"/>
                  </a:cubicBezTo>
                  <a:cubicBezTo>
                    <a:pt x="f87" y="f93"/>
                    <a:pt x="f87" y="f93"/>
                    <a:pt x="f87" y="f93"/>
                  </a:cubicBezTo>
                  <a:lnTo>
                    <a:pt x="f94" y="f95"/>
                  </a:lnTo>
                  <a:cubicBezTo>
                    <a:pt x="f94" y="f95"/>
                    <a:pt x="f96" y="f95"/>
                    <a:pt x="f96" y="f95"/>
                  </a:cubicBezTo>
                  <a:cubicBezTo>
                    <a:pt x="f81" y="f95"/>
                    <a:pt x="f97" y="f95"/>
                    <a:pt x="f97" y="f98"/>
                  </a:cubicBezTo>
                  <a:cubicBezTo>
                    <a:pt x="f97" y="f99"/>
                    <a:pt x="f97" y="f100"/>
                    <a:pt x="f81" y="f82"/>
                  </a:cubicBezTo>
                  <a:close/>
                  <a:moveTo>
                    <a:pt x="f101" y="f102"/>
                  </a:moveTo>
                  <a:lnTo>
                    <a:pt x="f103" y="f104"/>
                  </a:lnTo>
                  <a:cubicBezTo>
                    <a:pt x="f105" y="f106"/>
                    <a:pt x="f107" y="f104"/>
                    <a:pt x="f108" y="f109"/>
                  </a:cubicBezTo>
                  <a:cubicBezTo>
                    <a:pt x="f108" y="f109"/>
                    <a:pt x="f108" y="f109"/>
                    <a:pt x="f108" y="f109"/>
                  </a:cubicBezTo>
                  <a:cubicBezTo>
                    <a:pt x="f110" y="f111"/>
                    <a:pt x="f108" y="f112"/>
                    <a:pt x="f107" y="f113"/>
                  </a:cubicBezTo>
                  <a:cubicBezTo>
                    <a:pt x="f107" y="f113"/>
                    <a:pt x="f107" y="f113"/>
                    <a:pt x="f107" y="f113"/>
                  </a:cubicBezTo>
                  <a:lnTo>
                    <a:pt x="f114" y="f115"/>
                  </a:lnTo>
                  <a:cubicBezTo>
                    <a:pt x="f114" y="f115"/>
                    <a:pt x="f116" y="f115"/>
                    <a:pt x="f116" y="f115"/>
                  </a:cubicBezTo>
                  <a:cubicBezTo>
                    <a:pt x="f101" y="f115"/>
                    <a:pt x="f117" y="f115"/>
                    <a:pt x="f117" y="f118"/>
                  </a:cubicBezTo>
                  <a:cubicBezTo>
                    <a:pt x="f119" y="f118"/>
                    <a:pt x="f119" y="f102"/>
                    <a:pt x="f101" y="f102"/>
                  </a:cubicBezTo>
                  <a:close/>
                  <a:moveTo>
                    <a:pt x="f77" y="f47"/>
                  </a:moveTo>
                  <a:cubicBezTo>
                    <a:pt x="f76" y="f42"/>
                    <a:pt x="f75" y="f42"/>
                    <a:pt x="f73" y="f42"/>
                  </a:cubicBezTo>
                  <a:cubicBezTo>
                    <a:pt x="f68" y="f47"/>
                    <a:pt x="f68" y="f60"/>
                    <a:pt x="f68" y="f59"/>
                  </a:cubicBezTo>
                  <a:lnTo>
                    <a:pt x="f66" y="f52"/>
                  </a:lnTo>
                  <a:cubicBezTo>
                    <a:pt x="f66" y="f54"/>
                    <a:pt x="f65" y="f54"/>
                    <a:pt x="f63" y="f54"/>
                  </a:cubicBezTo>
                  <a:cubicBezTo>
                    <a:pt x="f63" y="f54"/>
                    <a:pt x="f61" y="f54"/>
                    <a:pt x="f61" y="f54"/>
                  </a:cubicBezTo>
                  <a:cubicBezTo>
                    <a:pt x="f78" y="f52"/>
                    <a:pt x="f78" y="f51"/>
                    <a:pt x="f78" y="f49"/>
                  </a:cubicBezTo>
                  <a:lnTo>
                    <a:pt x="f77" y="f47"/>
                  </a:lnTo>
                  <a:close/>
                  <a:moveTo>
                    <a:pt x="f56" y="f67"/>
                  </a:moveTo>
                  <a:cubicBezTo>
                    <a:pt x="f55" y="f62"/>
                    <a:pt x="f53" y="f62"/>
                    <a:pt x="f48" y="f62"/>
                  </a:cubicBezTo>
                  <a:cubicBezTo>
                    <a:pt x="f50" y="f67"/>
                    <a:pt x="f50" y="f80"/>
                    <a:pt x="f50" y="f79"/>
                  </a:cubicBezTo>
                  <a:lnTo>
                    <a:pt x="f120" y="f72"/>
                  </a:lnTo>
                  <a:cubicBezTo>
                    <a:pt x="f120" y="f74"/>
                    <a:pt x="f46" y="f74"/>
                    <a:pt x="f45" y="f74"/>
                  </a:cubicBezTo>
                  <a:cubicBezTo>
                    <a:pt x="f45" y="f74"/>
                    <a:pt x="f43" y="f74"/>
                    <a:pt x="f43" y="f74"/>
                  </a:cubicBezTo>
                  <a:cubicBezTo>
                    <a:pt x="f41" y="f72"/>
                    <a:pt x="f41" y="f71"/>
                    <a:pt x="f41" y="f69"/>
                  </a:cubicBezTo>
                  <a:lnTo>
                    <a:pt x="f56" y="f67"/>
                  </a:lnTo>
                  <a:close/>
                  <a:moveTo>
                    <a:pt x="f105" y="f121"/>
                  </a:moveTo>
                  <a:cubicBezTo>
                    <a:pt x="f105" y="f121"/>
                    <a:pt x="f103" y="f121"/>
                    <a:pt x="f103" y="f121"/>
                  </a:cubicBezTo>
                  <a:lnTo>
                    <a:pt x="f101" y="f122"/>
                  </a:lnTo>
                  <a:cubicBezTo>
                    <a:pt x="f117" y="f93"/>
                    <a:pt x="f119" y="f92"/>
                    <a:pt x="f117" y="f91"/>
                  </a:cubicBezTo>
                  <a:cubicBezTo>
                    <a:pt x="f101" y="f89"/>
                    <a:pt x="f116" y="f84"/>
                    <a:pt x="f114" y="f89"/>
                  </a:cubicBezTo>
                  <a:cubicBezTo>
                    <a:pt x="f114" y="f89"/>
                    <a:pt x="f114" y="f89"/>
                    <a:pt x="f114" y="f89"/>
                  </a:cubicBezTo>
                  <a:lnTo>
                    <a:pt x="f107" y="f100"/>
                  </a:lnTo>
                  <a:cubicBezTo>
                    <a:pt x="f108" y="f99"/>
                    <a:pt x="f108" y="f98"/>
                    <a:pt x="f108" y="f95"/>
                  </a:cubicBezTo>
                  <a:cubicBezTo>
                    <a:pt x="f108" y="f95"/>
                    <a:pt x="f108" y="f95"/>
                    <a:pt x="f108" y="f95"/>
                  </a:cubicBezTo>
                  <a:cubicBezTo>
                    <a:pt x="f107" y="f95"/>
                    <a:pt x="f107" y="f121"/>
                    <a:pt x="f105" y="f121"/>
                  </a:cubicBezTo>
                  <a:close/>
                  <a:moveTo>
                    <a:pt x="f94" y="f104"/>
                  </a:moveTo>
                  <a:lnTo>
                    <a:pt x="f88" y="f102"/>
                  </a:lnTo>
                  <a:cubicBezTo>
                    <a:pt x="f90" y="f123"/>
                    <a:pt x="f90" y="f118"/>
                    <a:pt x="f90" y="f115"/>
                  </a:cubicBezTo>
                  <a:cubicBezTo>
                    <a:pt x="f90" y="f124"/>
                    <a:pt x="f88" y="f124"/>
                    <a:pt x="f87" y="f124"/>
                  </a:cubicBezTo>
                  <a:cubicBezTo>
                    <a:pt x="f87" y="f124"/>
                    <a:pt x="f85" y="f124"/>
                    <a:pt x="f85" y="f124"/>
                  </a:cubicBezTo>
                  <a:lnTo>
                    <a:pt x="f96" y="f125"/>
                  </a:lnTo>
                  <a:cubicBezTo>
                    <a:pt x="f81" y="f113"/>
                    <a:pt x="f97" y="f112"/>
                    <a:pt x="f81" y="f111"/>
                  </a:cubicBezTo>
                  <a:cubicBezTo>
                    <a:pt x="f81" y="f104"/>
                    <a:pt x="f96" y="f104"/>
                    <a:pt x="f94" y="f104"/>
                  </a:cubicBezTo>
                  <a:cubicBezTo>
                    <a:pt x="f94" y="f104"/>
                    <a:pt x="f94" y="f104"/>
                    <a:pt x="f94" y="f104"/>
                  </a:cubicBezTo>
                  <a:close/>
                  <a:moveTo>
                    <a:pt x="f8" y="f91"/>
                  </a:moveTo>
                  <a:cubicBezTo>
                    <a:pt x="f9" y="f91"/>
                    <a:pt x="f10" y="f92"/>
                    <a:pt x="f10" y="f93"/>
                  </a:cubicBezTo>
                  <a:lnTo>
                    <a:pt x="f10" y="f93"/>
                  </a:lnTo>
                  <a:lnTo>
                    <a:pt x="f10" y="f27"/>
                  </a:lnTo>
                  <a:lnTo>
                    <a:pt x="f126" y="f127"/>
                  </a:lnTo>
                  <a:cubicBezTo>
                    <a:pt x="f128" y="f129"/>
                    <a:pt x="f128" y="f130"/>
                    <a:pt x="f126" y="f131"/>
                  </a:cubicBezTo>
                  <a:lnTo>
                    <a:pt x="f126" y="f131"/>
                  </a:lnTo>
                  <a:cubicBezTo>
                    <a:pt x="f126" y="f132"/>
                    <a:pt x="f133" y="f132"/>
                    <a:pt x="f134" y="f132"/>
                  </a:cubicBezTo>
                  <a:cubicBezTo>
                    <a:pt x="f134" y="f132"/>
                    <a:pt x="f135" y="f132"/>
                    <a:pt x="f135" y="f132"/>
                  </a:cubicBezTo>
                  <a:lnTo>
                    <a:pt x="f16" y="f31"/>
                  </a:lnTo>
                  <a:cubicBezTo>
                    <a:pt x="f17" y="f31"/>
                    <a:pt x="f17" y="f24"/>
                    <a:pt x="f17" y="f25"/>
                  </a:cubicBezTo>
                  <a:lnTo>
                    <a:pt x="f17" y="f92"/>
                  </a:lnTo>
                  <a:cubicBezTo>
                    <a:pt x="f17" y="f92"/>
                    <a:pt x="f16" y="f91"/>
                    <a:pt x="f8" y="f91"/>
                  </a:cubicBezTo>
                  <a:close/>
                </a:path>
              </a:pathLst>
            </a:custGeom>
            <a:solidFill>
              <a:srgbClr val="0B3A24"/>
            </a:solidFill>
            <a:ln cap="rnd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3000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680C2E50-71DB-4DA3-A953-2F23A2720438}"/>
                </a:ext>
              </a:extLst>
            </p:cNvPr>
            <p:cNvSpPr/>
            <p:nvPr/>
          </p:nvSpPr>
          <p:spPr>
            <a:xfrm>
              <a:off x="9160687" y="2304900"/>
              <a:ext cx="867043" cy="12054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67039"/>
                <a:gd name="f7" fmla="val 1205479"/>
                <a:gd name="f8" fmla="val 1205480"/>
                <a:gd name="f9" fmla="val 117306"/>
                <a:gd name="f10" fmla="val 1002023"/>
                <a:gd name="f11" fmla="val 224410"/>
                <a:gd name="f12" fmla="val 834172"/>
                <a:gd name="f13" fmla="val 311114"/>
                <a:gd name="f14" fmla="val 712098"/>
                <a:gd name="f15" fmla="val 413119"/>
                <a:gd name="f16" fmla="val 569678"/>
                <a:gd name="f17" fmla="val 499823"/>
                <a:gd name="f18" fmla="val 457777"/>
                <a:gd name="f19" fmla="val 581427"/>
                <a:gd name="f20" fmla="val 345876"/>
                <a:gd name="f21" fmla="val 693632"/>
                <a:gd name="f22" fmla="val 203456"/>
                <a:gd name="f23" fmla="val 790536"/>
                <a:gd name="f24" fmla="val 86469"/>
                <a:gd name="f25" fmla="val 867040"/>
                <a:gd name="f26" fmla="+- 0 0 -90"/>
                <a:gd name="f27" fmla="*/ f3 1 867039"/>
                <a:gd name="f28" fmla="*/ f4 1 1205479"/>
                <a:gd name="f29" fmla="val f5"/>
                <a:gd name="f30" fmla="val f6"/>
                <a:gd name="f31" fmla="val f7"/>
                <a:gd name="f32" fmla="*/ f26 f0 1"/>
                <a:gd name="f33" fmla="+- f31 0 f29"/>
                <a:gd name="f34" fmla="+- f30 0 f29"/>
                <a:gd name="f35" fmla="*/ f32 1 f2"/>
                <a:gd name="f36" fmla="*/ f34 1 867039"/>
                <a:gd name="f37" fmla="*/ f33 1 1205479"/>
                <a:gd name="f38" fmla="*/ 0 f34 1"/>
                <a:gd name="f39" fmla="*/ 1205480 f33 1"/>
                <a:gd name="f40" fmla="*/ 311114 f34 1"/>
                <a:gd name="f41" fmla="*/ 712098 f33 1"/>
                <a:gd name="f42" fmla="*/ 581427 f34 1"/>
                <a:gd name="f43" fmla="*/ 345876 f33 1"/>
                <a:gd name="f44" fmla="*/ 867040 f34 1"/>
                <a:gd name="f45" fmla="*/ 0 f33 1"/>
                <a:gd name="f46" fmla="+- f35 0 f1"/>
                <a:gd name="f47" fmla="*/ f38 1 867039"/>
                <a:gd name="f48" fmla="*/ f39 1 1205479"/>
                <a:gd name="f49" fmla="*/ f40 1 867039"/>
                <a:gd name="f50" fmla="*/ f41 1 1205479"/>
                <a:gd name="f51" fmla="*/ f42 1 867039"/>
                <a:gd name="f52" fmla="*/ f43 1 1205479"/>
                <a:gd name="f53" fmla="*/ f44 1 867039"/>
                <a:gd name="f54" fmla="*/ f45 1 1205479"/>
                <a:gd name="f55" fmla="*/ f29 1 f36"/>
                <a:gd name="f56" fmla="*/ f30 1 f36"/>
                <a:gd name="f57" fmla="*/ f29 1 f37"/>
                <a:gd name="f58" fmla="*/ f31 1 f37"/>
                <a:gd name="f59" fmla="*/ f47 1 f36"/>
                <a:gd name="f60" fmla="*/ f48 1 f37"/>
                <a:gd name="f61" fmla="*/ f49 1 f36"/>
                <a:gd name="f62" fmla="*/ f50 1 f37"/>
                <a:gd name="f63" fmla="*/ f51 1 f36"/>
                <a:gd name="f64" fmla="*/ f52 1 f37"/>
                <a:gd name="f65" fmla="*/ f53 1 f36"/>
                <a:gd name="f66" fmla="*/ f54 1 f37"/>
                <a:gd name="f67" fmla="*/ f55 f27 1"/>
                <a:gd name="f68" fmla="*/ f56 f27 1"/>
                <a:gd name="f69" fmla="*/ f58 f28 1"/>
                <a:gd name="f70" fmla="*/ f57 f28 1"/>
                <a:gd name="f71" fmla="*/ f59 f27 1"/>
                <a:gd name="f72" fmla="*/ f60 f28 1"/>
                <a:gd name="f73" fmla="*/ f61 f27 1"/>
                <a:gd name="f74" fmla="*/ f62 f28 1"/>
                <a:gd name="f75" fmla="*/ f63 f27 1"/>
                <a:gd name="f76" fmla="*/ f64 f28 1"/>
                <a:gd name="f77" fmla="*/ f65 f27 1"/>
                <a:gd name="f78" fmla="*/ f66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6">
                  <a:pos x="f71" y="f72"/>
                </a:cxn>
                <a:cxn ang="f46">
                  <a:pos x="f73" y="f74"/>
                </a:cxn>
                <a:cxn ang="f46">
                  <a:pos x="f75" y="f76"/>
                </a:cxn>
                <a:cxn ang="f46">
                  <a:pos x="f77" y="f78"/>
                </a:cxn>
              </a:cxnLst>
              <a:rect l="f67" t="f70" r="f68" b="f69"/>
              <a:pathLst>
                <a:path w="867039" h="1205479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5"/>
                  </a:cubicBezTo>
                </a:path>
              </a:pathLst>
            </a:custGeom>
            <a:noFill/>
            <a:ln w="38103" cap="rnd">
              <a:solidFill>
                <a:srgbClr val="F2EEE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3000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CC484F45-B276-4A9B-8D06-00C9BA189410}"/>
                </a:ext>
              </a:extLst>
            </p:cNvPr>
            <p:cNvSpPr/>
            <p:nvPr/>
          </p:nvSpPr>
          <p:spPr>
            <a:xfrm>
              <a:off x="10537746" y="2345591"/>
              <a:ext cx="74450" cy="78330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4453"/>
                <a:gd name="f7" fmla="val 783307"/>
                <a:gd name="f8" fmla="val 71403"/>
                <a:gd name="f9" fmla="val 76504"/>
                <a:gd name="f10" fmla="val 122074"/>
                <a:gd name="f11" fmla="val 264493"/>
                <a:gd name="f12" fmla="val 61203"/>
                <a:gd name="f13" fmla="val 427259"/>
                <a:gd name="f14" fmla="val 45902"/>
                <a:gd name="f15" fmla="val 559505"/>
                <a:gd name="f16" fmla="val 25501"/>
                <a:gd name="f17" fmla="val 676493"/>
                <a:gd name="f18" fmla="+- 0 0 -90"/>
                <a:gd name="f19" fmla="*/ f3 1 74453"/>
                <a:gd name="f20" fmla="*/ f4 1 783307"/>
                <a:gd name="f21" fmla="val f5"/>
                <a:gd name="f22" fmla="val f6"/>
                <a:gd name="f23" fmla="val f7"/>
                <a:gd name="f24" fmla="*/ f18 f0 1"/>
                <a:gd name="f25" fmla="+- f23 0 f21"/>
                <a:gd name="f26" fmla="+- f22 0 f21"/>
                <a:gd name="f27" fmla="*/ f24 1 f2"/>
                <a:gd name="f28" fmla="*/ f26 1 74453"/>
                <a:gd name="f29" fmla="*/ f25 1 783307"/>
                <a:gd name="f30" fmla="*/ 71403 f26 1"/>
                <a:gd name="f31" fmla="*/ 0 f25 1"/>
                <a:gd name="f32" fmla="*/ 61203 f26 1"/>
                <a:gd name="f33" fmla="*/ 427259 f25 1"/>
                <a:gd name="f34" fmla="*/ 0 f26 1"/>
                <a:gd name="f35" fmla="*/ 783307 f25 1"/>
                <a:gd name="f36" fmla="+- f27 0 f1"/>
                <a:gd name="f37" fmla="*/ f30 1 74453"/>
                <a:gd name="f38" fmla="*/ f31 1 783307"/>
                <a:gd name="f39" fmla="*/ f32 1 74453"/>
                <a:gd name="f40" fmla="*/ f33 1 783307"/>
                <a:gd name="f41" fmla="*/ f34 1 74453"/>
                <a:gd name="f42" fmla="*/ f35 1 783307"/>
                <a:gd name="f43" fmla="*/ f21 1 f28"/>
                <a:gd name="f44" fmla="*/ f22 1 f28"/>
                <a:gd name="f45" fmla="*/ f21 1 f29"/>
                <a:gd name="f46" fmla="*/ f23 1 f29"/>
                <a:gd name="f47" fmla="*/ f37 1 f28"/>
                <a:gd name="f48" fmla="*/ f38 1 f29"/>
                <a:gd name="f49" fmla="*/ f39 1 f28"/>
                <a:gd name="f50" fmla="*/ f40 1 f29"/>
                <a:gd name="f51" fmla="*/ f41 1 f28"/>
                <a:gd name="f52" fmla="*/ f42 1 f29"/>
                <a:gd name="f53" fmla="*/ f43 f19 1"/>
                <a:gd name="f54" fmla="*/ f44 f19 1"/>
                <a:gd name="f55" fmla="*/ f46 f20 1"/>
                <a:gd name="f56" fmla="*/ f45 f20 1"/>
                <a:gd name="f57" fmla="*/ f47 f19 1"/>
                <a:gd name="f58" fmla="*/ f48 f20 1"/>
                <a:gd name="f59" fmla="*/ f49 f19 1"/>
                <a:gd name="f60" fmla="*/ f50 f20 1"/>
                <a:gd name="f61" fmla="*/ f51 f19 1"/>
                <a:gd name="f62" fmla="*/ f52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6">
                  <a:pos x="f57" y="f58"/>
                </a:cxn>
                <a:cxn ang="f36">
                  <a:pos x="f59" y="f60"/>
                </a:cxn>
                <a:cxn ang="f36">
                  <a:pos x="f61" y="f62"/>
                </a:cxn>
              </a:cxnLst>
              <a:rect l="f53" t="f56" r="f54" b="f55"/>
              <a:pathLst>
                <a:path w="74453" h="783307">
                  <a:moveTo>
                    <a:pt x="f8" y="f5"/>
                  </a:moveTo>
                  <a:cubicBezTo>
                    <a:pt x="f9" y="f10"/>
                    <a:pt x="f9" y="f11"/>
                    <a:pt x="f12" y="f13"/>
                  </a:cubicBezTo>
                  <a:cubicBezTo>
                    <a:pt x="f14" y="f15"/>
                    <a:pt x="f16" y="f17"/>
                    <a:pt x="f5" y="f7"/>
                  </a:cubicBezTo>
                </a:path>
              </a:pathLst>
            </a:custGeom>
            <a:noFill/>
            <a:ln w="38103" cap="rnd">
              <a:solidFill>
                <a:srgbClr val="F2EEE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3000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D24DF127-BCB0-4BF3-8D46-FD7D4F2ACBFD}"/>
                </a:ext>
              </a:extLst>
            </p:cNvPr>
            <p:cNvSpPr/>
            <p:nvPr/>
          </p:nvSpPr>
          <p:spPr>
            <a:xfrm>
              <a:off x="9986921" y="3484952"/>
              <a:ext cx="377418" cy="10325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77416"/>
                <a:gd name="f7" fmla="val 1032541"/>
                <a:gd name="f8" fmla="val 377417"/>
                <a:gd name="f9" fmla="val 367217"/>
                <a:gd name="f10" fmla="val 55951"/>
                <a:gd name="f11" fmla="val 351916"/>
                <a:gd name="f12" fmla="val 132247"/>
                <a:gd name="f13" fmla="val 331515"/>
                <a:gd name="f14" fmla="val 218716"/>
                <a:gd name="f15" fmla="val 311114"/>
                <a:gd name="f16" fmla="val 300098"/>
                <a:gd name="f17" fmla="val 270312"/>
                <a:gd name="f18" fmla="val 452691"/>
                <a:gd name="f19" fmla="val 193809"/>
                <a:gd name="f20" fmla="val 635802"/>
                <a:gd name="f21" fmla="val 132606"/>
                <a:gd name="f22" fmla="val 783308"/>
                <a:gd name="f23" fmla="val 66303"/>
                <a:gd name="f24" fmla="val 915554"/>
                <a:gd name="f25" fmla="val 1032542"/>
                <a:gd name="f26" fmla="+- 0 0 -90"/>
                <a:gd name="f27" fmla="*/ f3 1 377416"/>
                <a:gd name="f28" fmla="*/ f4 1 1032541"/>
                <a:gd name="f29" fmla="val f5"/>
                <a:gd name="f30" fmla="val f6"/>
                <a:gd name="f31" fmla="val f7"/>
                <a:gd name="f32" fmla="*/ f26 f0 1"/>
                <a:gd name="f33" fmla="+- f31 0 f29"/>
                <a:gd name="f34" fmla="+- f30 0 f29"/>
                <a:gd name="f35" fmla="*/ f32 1 f2"/>
                <a:gd name="f36" fmla="*/ f34 1 377416"/>
                <a:gd name="f37" fmla="*/ f33 1 1032541"/>
                <a:gd name="f38" fmla="*/ 377417 f34 1"/>
                <a:gd name="f39" fmla="*/ 0 f33 1"/>
                <a:gd name="f40" fmla="*/ 331515 f34 1"/>
                <a:gd name="f41" fmla="*/ 218716 f33 1"/>
                <a:gd name="f42" fmla="*/ 193809 f34 1"/>
                <a:gd name="f43" fmla="*/ 635802 f33 1"/>
                <a:gd name="f44" fmla="*/ 0 f34 1"/>
                <a:gd name="f45" fmla="*/ 1032542 f33 1"/>
                <a:gd name="f46" fmla="+- f35 0 f1"/>
                <a:gd name="f47" fmla="*/ f38 1 377416"/>
                <a:gd name="f48" fmla="*/ f39 1 1032541"/>
                <a:gd name="f49" fmla="*/ f40 1 377416"/>
                <a:gd name="f50" fmla="*/ f41 1 1032541"/>
                <a:gd name="f51" fmla="*/ f42 1 377416"/>
                <a:gd name="f52" fmla="*/ f43 1 1032541"/>
                <a:gd name="f53" fmla="*/ f44 1 377416"/>
                <a:gd name="f54" fmla="*/ f45 1 1032541"/>
                <a:gd name="f55" fmla="*/ f29 1 f36"/>
                <a:gd name="f56" fmla="*/ f30 1 f36"/>
                <a:gd name="f57" fmla="*/ f29 1 f37"/>
                <a:gd name="f58" fmla="*/ f31 1 f37"/>
                <a:gd name="f59" fmla="*/ f47 1 f36"/>
                <a:gd name="f60" fmla="*/ f48 1 f37"/>
                <a:gd name="f61" fmla="*/ f49 1 f36"/>
                <a:gd name="f62" fmla="*/ f50 1 f37"/>
                <a:gd name="f63" fmla="*/ f51 1 f36"/>
                <a:gd name="f64" fmla="*/ f52 1 f37"/>
                <a:gd name="f65" fmla="*/ f53 1 f36"/>
                <a:gd name="f66" fmla="*/ f54 1 f37"/>
                <a:gd name="f67" fmla="*/ f55 f27 1"/>
                <a:gd name="f68" fmla="*/ f56 f27 1"/>
                <a:gd name="f69" fmla="*/ f58 f28 1"/>
                <a:gd name="f70" fmla="*/ f57 f28 1"/>
                <a:gd name="f71" fmla="*/ f59 f27 1"/>
                <a:gd name="f72" fmla="*/ f60 f28 1"/>
                <a:gd name="f73" fmla="*/ f61 f27 1"/>
                <a:gd name="f74" fmla="*/ f62 f28 1"/>
                <a:gd name="f75" fmla="*/ f63 f27 1"/>
                <a:gd name="f76" fmla="*/ f64 f28 1"/>
                <a:gd name="f77" fmla="*/ f65 f27 1"/>
                <a:gd name="f78" fmla="*/ f66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6">
                  <a:pos x="f71" y="f72"/>
                </a:cxn>
                <a:cxn ang="f46">
                  <a:pos x="f73" y="f74"/>
                </a:cxn>
                <a:cxn ang="f46">
                  <a:pos x="f75" y="f76"/>
                </a:cxn>
                <a:cxn ang="f46">
                  <a:pos x="f77" y="f78"/>
                </a:cxn>
              </a:cxnLst>
              <a:rect l="f67" t="f70" r="f68" b="f69"/>
              <a:pathLst>
                <a:path w="377416" h="1032541">
                  <a:moveTo>
                    <a:pt x="f8" y="f5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5" y="f25"/>
                  </a:cubicBezTo>
                </a:path>
              </a:pathLst>
            </a:custGeom>
            <a:noFill/>
            <a:ln w="38103" cap="rnd">
              <a:solidFill>
                <a:srgbClr val="F2EEE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3429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350" b="0" i="0" u="none" strike="noStrike" kern="1200" cap="none" spc="0" baseline="30000">
                <a:solidFill>
                  <a:srgbClr val="000000"/>
                </a:solidFill>
                <a:uFillTx/>
                <a:latin typeface="Trebuchet MS"/>
              </a:endParaRPr>
            </a:p>
          </p:txBody>
        </p:sp>
      </p:grpSp>
      <p:sp>
        <p:nvSpPr>
          <p:cNvPr id="27" name="Подзаголовок 2">
            <a:extLst>
              <a:ext uri="{FF2B5EF4-FFF2-40B4-BE49-F238E27FC236}">
                <a16:creationId xmlns:a16="http://schemas.microsoft.com/office/drawing/2014/main" id="{62F4ED74-E01F-4E17-8976-DAED10C42267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514351" y="5137885"/>
            <a:ext cx="5531573" cy="156484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100">
                <a:solidFill>
                  <a:srgbClr val="F2EEEC"/>
                </a:solidFill>
              </a:defRPr>
            </a:lvl1pPr>
          </a:lstStyle>
          <a:p>
            <a:pPr lvl="0"/>
            <a:r>
              <a:rPr lang="ru-RU"/>
              <a:t>Подзаголовок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27571644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64431F-1176-4C9E-A38D-FDB021D27A6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4350" y="685801"/>
            <a:ext cx="8144945" cy="1669209"/>
          </a:xfrm>
        </p:spPr>
        <p:txBody>
          <a:bodyPr lIns="0" tIns="0" rIns="0" bIns="0">
            <a:noAutofit/>
          </a:bodyPr>
          <a:lstStyle>
            <a:lvl1pPr>
              <a:defRPr/>
            </a:lvl1pPr>
          </a:lstStyle>
          <a:p>
            <a:pPr lvl="0"/>
            <a:r>
              <a:rPr lang="ru-RU"/>
              <a:t>Заголовок слайда</a:t>
            </a:r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A492D99F-8E5A-4D88-A9AA-D4E8C767857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Название презентации</a:t>
            </a:r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976E3005-681D-4509-9B08-D8401E1EE95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823D61F-1A54-480C-9E9A-5C1A8DBF74B0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67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67564-EB0A-4B25-9242-31D770E82DB7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E560F-E084-43C8-880D-65D722BA7F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 2">
    <p:bg>
      <p:bgPr>
        <a:solidFill>
          <a:srgbClr val="DEF4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5">
            <a:extLst>
              <a:ext uri="{FF2B5EF4-FFF2-40B4-BE49-F238E27FC236}">
                <a16:creationId xmlns:a16="http://schemas.microsoft.com/office/drawing/2014/main" id="{DCF7DDDD-841E-47A6-B94E-F66B78776CE0}"/>
              </a:ext>
            </a:extLst>
          </p:cNvPr>
          <p:cNvSpPr/>
          <p:nvPr/>
        </p:nvSpPr>
        <p:spPr>
          <a:xfrm>
            <a:off x="0" y="4572000"/>
            <a:ext cx="9143997" cy="2286000"/>
          </a:xfrm>
          <a:prstGeom prst="rect">
            <a:avLst/>
          </a:prstGeom>
          <a:solidFill>
            <a:srgbClr val="0B3A24"/>
          </a:solidFill>
          <a:ln cap="rnd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marL="0" marR="0" lvl="0" indent="0" algn="ctr" defTabSz="3429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350" b="0" i="0" u="none" strike="noStrike" kern="1200" cap="none" spc="0" baseline="0">
              <a:solidFill>
                <a:srgbClr val="FFFFFF"/>
              </a:solidFill>
              <a:uFillTx/>
              <a:latin typeface="Trebuchet MS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7D53A230-A8AB-458F-B6A6-8A5D6BA8BC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4350" y="4710019"/>
            <a:ext cx="8144945" cy="1142140"/>
          </a:xfrm>
        </p:spPr>
        <p:txBody>
          <a:bodyPr lIns="0" tIns="0" rIns="0" bIns="0" anchor="b">
            <a:noAutofit/>
          </a:bodyPr>
          <a:lstStyle>
            <a:lvl1pPr>
              <a:defRPr/>
            </a:lvl1pPr>
          </a:lstStyle>
          <a:p>
            <a:pPr lvl="0"/>
            <a:r>
              <a:rPr lang="ru-RU"/>
              <a:t>Заголовок слайда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B32C904-5F7B-49A2-8BD2-4034825E493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514350" y="6041359"/>
            <a:ext cx="2057400" cy="36512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F85918F-9EC8-411A-A1BD-C076BB72946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E89009F-6AE5-4DFE-B36A-94CCF0F37805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3598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34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77E21-9DF5-4E39-BDEC-7CC43A7523A9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10722-B246-453B-876E-587531139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7153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77E21-9DF5-4E39-BDEC-7CC43A7523A9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10722-B246-453B-876E-587531139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6294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00868"/>
            <a:ext cx="6447501" cy="1826581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8604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77E21-9DF5-4E39-BDEC-7CC43A7523A9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10722-B246-453B-876E-587531139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6263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2160589"/>
            <a:ext cx="3138026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2160590"/>
            <a:ext cx="3138026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77E21-9DF5-4E39-BDEC-7CC43A7523A9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10722-B246-453B-876E-587531139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5427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2160983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737246"/>
            <a:ext cx="31392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2160983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737246"/>
            <a:ext cx="313921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77E21-9DF5-4E39-BDEC-7CC43A7523A9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10722-B246-453B-876E-587531139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5533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77E21-9DF5-4E39-BDEC-7CC43A7523A9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10722-B246-453B-876E-587531139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7998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77E21-9DF5-4E39-BDEC-7CC43A7523A9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10722-B246-453B-876E-587531139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13635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98604"/>
            <a:ext cx="2890896" cy="1278466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514925"/>
            <a:ext cx="3385156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777069"/>
            <a:ext cx="2890896" cy="2584449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77E21-9DF5-4E39-BDEC-7CC43A7523A9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10722-B246-453B-876E-587531139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378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800600"/>
            <a:ext cx="644750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609600"/>
            <a:ext cx="6447501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5367338"/>
            <a:ext cx="6447500" cy="67402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77E21-9DF5-4E39-BDEC-7CC43A7523A9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10722-B246-453B-876E-587531139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715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67564-EB0A-4B25-9242-31D770E82DB7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E560F-E084-43C8-880D-65D722BA7F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3403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77E21-9DF5-4E39-BDEC-7CC43A7523A9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10722-B246-453B-876E-587531139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72330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3632200"/>
            <a:ext cx="541839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77E21-9DF5-4E39-BDEC-7CC43A7523A9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10722-B246-453B-876E-5875311399E9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0345451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931988"/>
            <a:ext cx="6447501" cy="2595460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77E21-9DF5-4E39-BDEC-7CC43A7523A9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10722-B246-453B-876E-587531139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149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77E21-9DF5-4E39-BDEC-7CC43A7523A9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10722-B246-453B-876E-5875311399E9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5944549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09600"/>
            <a:ext cx="6441152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77E21-9DF5-4E39-BDEC-7CC43A7523A9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10722-B246-453B-876E-587531139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66295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77E21-9DF5-4E39-BDEC-7CC43A7523A9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10722-B246-453B-876E-587531139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11191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609600"/>
            <a:ext cx="978557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609600"/>
            <a:ext cx="5295113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77E21-9DF5-4E39-BDEC-7CC43A7523A9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10722-B246-453B-876E-587531139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904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67564-EB0A-4B25-9242-31D770E82DB7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E560F-E084-43C8-880D-65D722BA7F57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4D67564-EB0A-4B25-9242-31D770E82DB7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32E560F-E084-43C8-880D-65D722BA7F5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6"/>
            <a:ext cx="302775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8"/>
            <a:ext cx="1141809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60" y="1"/>
            <a:ext cx="1202540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584" y="452718"/>
            <a:ext cx="7053542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4" y="2052919"/>
            <a:ext cx="6709906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2905" y="1828801"/>
            <a:ext cx="990599" cy="2285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B319C58-90E4-4230-B1D0-E6296BBA1B3B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1206" y="3263398"/>
            <a:ext cx="3859795" cy="2286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4406" y="295730"/>
            <a:ext cx="62864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1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7A808E-AE92-4E96-8D43-289CE673AC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2153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  <p:sldLayoutId id="2147483914" r:id="rId15"/>
    <p:sldLayoutId id="2147483915" r:id="rId16"/>
    <p:sldLayoutId id="2147483916" r:id="rId17"/>
  </p:sldLayoutIdLst>
  <p:txStyles>
    <p:titleStyle>
      <a:lvl1pPr algn="l" defTabSz="342900" rtl="0" eaLnBrk="1" latinLnBrk="0" hangingPunct="1">
        <a:spcBef>
          <a:spcPct val="0"/>
        </a:spcBef>
        <a:buNone/>
        <a:defRPr sz="315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5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35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187950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438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  <p:sldLayoutId id="2147483929" r:id="rId12"/>
    <p:sldLayoutId id="2147483930" r:id="rId13"/>
    <p:sldLayoutId id="2147483931" r:id="rId14"/>
    <p:sldLayoutId id="2147483932" r:id="rId15"/>
    <p:sldLayoutId id="2147483933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9D9D9"/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красная полоса" descr="Красная полоса"/>
          <p:cNvSpPr/>
          <p:nvPr/>
        </p:nvSpPr>
        <p:spPr>
          <a:xfrm>
            <a:off x="1" y="1"/>
            <a:ext cx="9141618" cy="1524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350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0100" y="99221"/>
            <a:ext cx="7543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143000" y="1828800"/>
            <a:ext cx="6858000" cy="4572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800100" y="6481761"/>
            <a:ext cx="5886450" cy="2397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/>
                </a:solidFill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800850" y="6465886"/>
            <a:ext cx="800100" cy="2397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/>
                </a:solidFill>
              </a:defRPr>
            </a:lvl1pPr>
          </a:lstStyle>
          <a:p>
            <a:pPr rtl="0"/>
            <a:fld id="{3FDB9577-6D70-481F-BBF8-A759884E5182}" type="datetime1">
              <a:rPr lang="ru-RU" noProof="0" smtClean="0"/>
              <a:t>18.02.2025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715250" y="6481761"/>
            <a:ext cx="628650" cy="2397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/>
                </a:solidFill>
              </a:defRPr>
            </a:lvl1pPr>
          </a:lstStyle>
          <a:p>
            <a:pPr rtl="0"/>
            <a:fld id="{E31375A4-56A4-47D6-9801-1991572033F7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221831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1350"/>
        </a:spcBef>
        <a:buSzPct val="100000"/>
        <a:buFont typeface="Arial" pitchFamily="34" charset="0"/>
        <a:buChar char="▪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42900" indent="-171450" algn="l" defTabSz="685800" rtl="0" eaLnBrk="1" latinLnBrk="0" hangingPunct="1">
        <a:lnSpc>
          <a:spcPct val="90000"/>
        </a:lnSpc>
        <a:spcBef>
          <a:spcPts val="450"/>
        </a:spcBef>
        <a:buSzPct val="100000"/>
        <a:buFont typeface="Arial" pitchFamily="34" charset="0"/>
        <a:buChar char="▪"/>
        <a:defRPr sz="16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14350" indent="-137160" algn="l" defTabSz="685800" rtl="0" eaLnBrk="1" latinLnBrk="0" hangingPunct="1">
        <a:lnSpc>
          <a:spcPct val="90000"/>
        </a:lnSpc>
        <a:spcBef>
          <a:spcPts val="450"/>
        </a:spcBef>
        <a:buSzPct val="100000"/>
        <a:buFont typeface="Arial" pitchFamily="34" charset="0"/>
        <a:buChar char="▪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651510" indent="-136922" algn="l" defTabSz="685800" rtl="0" eaLnBrk="1" latinLnBrk="0" hangingPunct="1">
        <a:lnSpc>
          <a:spcPct val="90000"/>
        </a:lnSpc>
        <a:spcBef>
          <a:spcPts val="450"/>
        </a:spcBef>
        <a:buSzPct val="100000"/>
        <a:buFont typeface="Arial" pitchFamily="34" charset="0"/>
        <a:buChar char="▪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788670" indent="-137160" algn="l" defTabSz="685800" rtl="0" eaLnBrk="1" latinLnBrk="0" hangingPunct="1">
        <a:lnSpc>
          <a:spcPct val="90000"/>
        </a:lnSpc>
        <a:spcBef>
          <a:spcPts val="450"/>
        </a:spcBef>
        <a:buSzPct val="100000"/>
        <a:buFont typeface="Arial" pitchFamily="34" charset="0"/>
        <a:buChar char="▪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925830" indent="-137160" algn="l" defTabSz="685800" rtl="0" eaLnBrk="1" latinLnBrk="0" hangingPunct="1">
        <a:lnSpc>
          <a:spcPct val="90000"/>
        </a:lnSpc>
        <a:spcBef>
          <a:spcPts val="300"/>
        </a:spcBef>
        <a:buSzPct val="100000"/>
        <a:buFont typeface="Arial" pitchFamily="34" charset="0"/>
        <a:buChar char="▪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062990" indent="-137160" algn="l" defTabSz="685800" rtl="0" eaLnBrk="1" latinLnBrk="0" hangingPunct="1">
        <a:lnSpc>
          <a:spcPct val="90000"/>
        </a:lnSpc>
        <a:spcBef>
          <a:spcPts val="300"/>
        </a:spcBef>
        <a:buSzPct val="100000"/>
        <a:buFont typeface="Arial" pitchFamily="34" charset="0"/>
        <a:buChar char="▪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200150" indent="-137160" algn="l" defTabSz="685800" rtl="0" eaLnBrk="1" latinLnBrk="0" hangingPunct="1">
        <a:lnSpc>
          <a:spcPct val="90000"/>
        </a:lnSpc>
        <a:spcBef>
          <a:spcPts val="300"/>
        </a:spcBef>
        <a:buSzPct val="100000"/>
        <a:buFont typeface="Arial" pitchFamily="34" charset="0"/>
        <a:buChar char="▪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337310" indent="-137160" algn="l" defTabSz="685800" rtl="0" eaLnBrk="1" latinLnBrk="0" hangingPunct="1">
        <a:lnSpc>
          <a:spcPct val="90000"/>
        </a:lnSpc>
        <a:spcBef>
          <a:spcPts val="300"/>
        </a:spcBef>
        <a:buSzPct val="100000"/>
        <a:buFont typeface="Arial" pitchFamily="34" charset="0"/>
        <a:buChar char="▪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A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DA0F80-9070-40A5-8F6B-EF2EEFD2A3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4351" y="609604"/>
            <a:ext cx="6447500" cy="13207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134928-46A5-4D95-836D-60DC8C56A7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14351" y="2160590"/>
            <a:ext cx="6447500" cy="388076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ru-RU"/>
              <a:t>Щелкните, чтобы изменить стили текста образца слайда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C157603A-E339-400D-81FA-6043096C054A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514350" y="6193762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defTabSz="3429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675" b="1" i="0" u="none" strike="noStrike" kern="1200" cap="none" spc="0" baseline="0">
                <a:solidFill>
                  <a:srgbClr val="DEF44F"/>
                </a:solidFill>
                <a:uFillTx/>
                <a:latin typeface="Trebuchet MS"/>
              </a:defRPr>
            </a:lvl1pPr>
          </a:lstStyle>
          <a:p>
            <a:pPr lvl="0"/>
            <a:r>
              <a:rPr lang="ru-RU"/>
              <a:t>Название презентации</a:t>
            </a:r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C1F76CCB-FADC-492B-B4D1-C3BAECFE140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146790" y="6193762"/>
            <a:ext cx="512505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r" defTabSz="3429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675" b="1" i="0" u="none" strike="noStrike" kern="1200" cap="none" spc="0" baseline="0">
                <a:solidFill>
                  <a:srgbClr val="DEF44F"/>
                </a:solidFill>
                <a:uFillTx/>
                <a:latin typeface="Trebuchet MS"/>
              </a:defRPr>
            </a:lvl1pPr>
          </a:lstStyle>
          <a:p>
            <a:pPr lvl="0"/>
            <a:fld id="{0051D548-AA1E-499F-A1A2-CBA11D5F33E2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16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  <p:sldLayoutId id="2147483958" r:id="rId12"/>
    <p:sldLayoutId id="2147483959" r:id="rId13"/>
    <p:sldLayoutId id="2147483960" r:id="rId14"/>
    <p:sldLayoutId id="2147483961" r:id="rId15"/>
  </p:sldLayoutIdLst>
  <p:txStyles>
    <p:titleStyle>
      <a:lvl1pPr marL="0" marR="0" lvl="0" indent="0" algn="l" defTabSz="3429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ru-RU" sz="2700" b="1" i="0" u="none" strike="noStrike" kern="1200" cap="none" spc="0" baseline="0">
          <a:solidFill>
            <a:srgbClr val="DEF44F"/>
          </a:solidFill>
          <a:uFillTx/>
          <a:latin typeface="Trebuchet MS"/>
        </a:defRPr>
      </a:lvl1pPr>
    </p:titleStyle>
    <p:bodyStyle>
      <a:lvl1pPr marL="257175" marR="0" lvl="0" indent="-257175" algn="l" defTabSz="342900" rtl="0" fontAlgn="auto" hangingPunct="1">
        <a:lnSpc>
          <a:spcPct val="90000"/>
        </a:lnSpc>
        <a:spcBef>
          <a:spcPts val="1350"/>
        </a:spcBef>
        <a:spcAft>
          <a:spcPts val="0"/>
        </a:spcAft>
        <a:buClr>
          <a:srgbClr val="0B3A24"/>
        </a:buClr>
        <a:buSzPct val="80000"/>
        <a:buFont typeface="Wingdings 3"/>
        <a:buChar char=""/>
        <a:tabLst/>
        <a:defRPr lang="ru-RU" sz="1350" b="0" i="0" u="none" strike="noStrike" kern="1200" cap="none" spc="0" baseline="0">
          <a:solidFill>
            <a:srgbClr val="FFFFFF"/>
          </a:solidFill>
          <a:uFillTx/>
          <a:latin typeface="Trebuchet MS"/>
        </a:defRPr>
      </a:lvl1pPr>
      <a:lvl2pPr marL="557213" marR="0" lvl="1" indent="-214313" algn="l" defTabSz="342900" rtl="0" fontAlgn="auto" hangingPunct="1">
        <a:lnSpc>
          <a:spcPct val="90000"/>
        </a:lnSpc>
        <a:spcBef>
          <a:spcPts val="1350"/>
        </a:spcBef>
        <a:spcAft>
          <a:spcPts val="0"/>
        </a:spcAft>
        <a:buClr>
          <a:srgbClr val="0B3A24"/>
        </a:buClr>
        <a:buSzPct val="80000"/>
        <a:buFont typeface="Wingdings 3"/>
        <a:buChar char=""/>
        <a:tabLst/>
        <a:defRPr lang="ru-RU" sz="1200" b="0" i="0" u="none" strike="noStrike" kern="1200" cap="none" spc="0" baseline="0">
          <a:solidFill>
            <a:srgbClr val="FFFFFF"/>
          </a:solidFill>
          <a:uFillTx/>
          <a:latin typeface="Trebuchet MS"/>
        </a:defRPr>
      </a:lvl2pPr>
      <a:lvl3pPr marL="857250" marR="0" lvl="2" indent="-171450" algn="l" defTabSz="342900" rtl="0" fontAlgn="auto" hangingPunct="1">
        <a:lnSpc>
          <a:spcPct val="90000"/>
        </a:lnSpc>
        <a:spcBef>
          <a:spcPts val="1350"/>
        </a:spcBef>
        <a:spcAft>
          <a:spcPts val="0"/>
        </a:spcAft>
        <a:buClr>
          <a:srgbClr val="0B3A24"/>
        </a:buClr>
        <a:buSzPct val="80000"/>
        <a:buFont typeface="Wingdings 3"/>
        <a:buChar char=""/>
        <a:tabLst/>
        <a:defRPr lang="ru-RU" sz="1050" b="0" i="0" u="none" strike="noStrike" kern="1200" cap="none" spc="0" baseline="0">
          <a:solidFill>
            <a:srgbClr val="FFFFFF"/>
          </a:solidFill>
          <a:uFillTx/>
          <a:latin typeface="Trebuchet MS"/>
        </a:defRPr>
      </a:lvl3pPr>
      <a:lvl4pPr marL="1200150" marR="0" lvl="3" indent="-171450" algn="l" defTabSz="342900" rtl="0" fontAlgn="auto" hangingPunct="1">
        <a:lnSpc>
          <a:spcPct val="90000"/>
        </a:lnSpc>
        <a:spcBef>
          <a:spcPts val="1350"/>
        </a:spcBef>
        <a:spcAft>
          <a:spcPts val="0"/>
        </a:spcAft>
        <a:buClr>
          <a:srgbClr val="0B3A24"/>
        </a:buClr>
        <a:buSzPct val="80000"/>
        <a:buFont typeface="Wingdings 3"/>
        <a:buChar char=""/>
        <a:tabLst/>
        <a:defRPr lang="ru-RU" sz="900" b="0" i="0" u="none" strike="noStrike" kern="1200" cap="none" spc="0" baseline="0">
          <a:solidFill>
            <a:srgbClr val="FFFFFF"/>
          </a:solidFill>
          <a:uFillTx/>
          <a:latin typeface="Trebuchet MS"/>
        </a:defRPr>
      </a:lvl4pPr>
      <a:lvl5pPr marL="1543050" marR="0" lvl="4" indent="-171450" algn="l" defTabSz="342900" rtl="0" fontAlgn="auto" hangingPunct="1">
        <a:lnSpc>
          <a:spcPct val="90000"/>
        </a:lnSpc>
        <a:spcBef>
          <a:spcPts val="1350"/>
        </a:spcBef>
        <a:spcAft>
          <a:spcPts val="0"/>
        </a:spcAft>
        <a:buClr>
          <a:srgbClr val="0B3A24"/>
        </a:buClr>
        <a:buSzPct val="80000"/>
        <a:buFont typeface="Wingdings 3"/>
        <a:buChar char=""/>
        <a:tabLst/>
        <a:defRPr lang="ru-RU" sz="900" b="0" i="0" u="none" strike="noStrike" kern="1200" cap="none" spc="0" baseline="0">
          <a:solidFill>
            <a:srgbClr val="FFFFFF"/>
          </a:solidFill>
          <a:uFillTx/>
          <a:latin typeface="Trebuchet M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77E21-9DF5-4E39-BDEC-7CC43A7523A9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F3610722-B246-453B-876E-587531139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155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  <p:sldLayoutId id="2147483974" r:id="rId12"/>
    <p:sldLayoutId id="2147483975" r:id="rId13"/>
    <p:sldLayoutId id="2147483976" r:id="rId14"/>
    <p:sldLayoutId id="2147483977" r:id="rId15"/>
    <p:sldLayoutId id="2147483978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5" Type="http://schemas.openxmlformats.org/officeDocument/2006/relationships/hyperlink" Target="https://svgsilh.com/ru/image/30591.html" TargetMode="External"/><Relationship Id="rId4" Type="http://schemas.openxmlformats.org/officeDocument/2006/relationships/image" Target="../media/image45.sv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7481" y="548680"/>
            <a:ext cx="8169038" cy="567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Региональный проект</a:t>
            </a:r>
          </a:p>
          <a:p>
            <a:pPr algn="ctr" defTabSz="685800">
              <a:lnSpc>
                <a:spcPct val="115000"/>
              </a:lnSpc>
              <a:defRPr/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«Урок на сцене»</a:t>
            </a:r>
          </a:p>
          <a:p>
            <a:pPr algn="ctr" defTabSz="685800">
              <a:lnSpc>
                <a:spcPct val="115000"/>
              </a:lnSpc>
              <a:defRPr/>
            </a:pPr>
            <a:endParaRPr lang="ru-RU" sz="1500" b="1" dirty="0">
              <a:solidFill>
                <a:srgbClr val="F496CB">
                  <a:lumMod val="50000"/>
                </a:srgb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685800">
              <a:lnSpc>
                <a:spcPct val="115000"/>
              </a:lnSpc>
              <a:defRPr/>
            </a:pPr>
            <a:r>
              <a:rPr lang="ru-RU" sz="3300" b="1" dirty="0">
                <a:solidFill>
                  <a:srgbClr val="F496CB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Урок алгебры в 9 А классе</a:t>
            </a:r>
          </a:p>
          <a:p>
            <a:pPr algn="ctr" defTabSz="685800">
              <a:lnSpc>
                <a:spcPct val="115000"/>
              </a:lnSpc>
              <a:defRPr/>
            </a:pPr>
            <a:r>
              <a:rPr lang="ru-RU" sz="3300" b="1" dirty="0">
                <a:solidFill>
                  <a:srgbClr val="F496CB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МБОУ «</a:t>
            </a:r>
            <a:r>
              <a:rPr lang="ru-RU" sz="3300" b="1" dirty="0" err="1">
                <a:solidFill>
                  <a:srgbClr val="F496CB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Гудермесская</a:t>
            </a:r>
            <a:r>
              <a:rPr lang="ru-RU" sz="3300" b="1" dirty="0">
                <a:solidFill>
                  <a:srgbClr val="F496CB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СШ№6»</a:t>
            </a:r>
          </a:p>
          <a:p>
            <a:pPr algn="ctr" defTabSz="685800">
              <a:lnSpc>
                <a:spcPct val="115000"/>
              </a:lnSpc>
              <a:defRPr/>
            </a:pPr>
            <a:r>
              <a:rPr lang="ru-RU" sz="3300" b="1" dirty="0">
                <a:solidFill>
                  <a:srgbClr val="F496CB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«Функции и их графики. </a:t>
            </a:r>
          </a:p>
          <a:p>
            <a:pPr algn="ctr" defTabSz="685800">
              <a:lnSpc>
                <a:spcPct val="115000"/>
              </a:lnSpc>
              <a:defRPr/>
            </a:pPr>
            <a:r>
              <a:rPr lang="ru-RU" sz="3300" b="1" dirty="0">
                <a:solidFill>
                  <a:srgbClr val="F496CB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 №11 ОГЭ»</a:t>
            </a:r>
          </a:p>
          <a:p>
            <a:pPr algn="ctr" defTabSz="685800">
              <a:lnSpc>
                <a:spcPct val="115000"/>
              </a:lnSpc>
              <a:defRPr/>
            </a:pPr>
            <a:endParaRPr lang="ru-RU" sz="3300" b="1" dirty="0">
              <a:solidFill>
                <a:srgbClr val="F496CB">
                  <a:lumMod val="50000"/>
                </a:srgb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685800">
              <a:lnSpc>
                <a:spcPct val="115000"/>
              </a:lnSpc>
              <a:defRPr/>
            </a:pPr>
            <a:r>
              <a:rPr lang="ru-RU" sz="3300" b="1" dirty="0">
                <a:solidFill>
                  <a:srgbClr val="531D7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Учитель математики</a:t>
            </a:r>
          </a:p>
          <a:p>
            <a:pPr algn="ctr" defTabSz="685800">
              <a:lnSpc>
                <a:spcPct val="115000"/>
              </a:lnSpc>
              <a:defRPr/>
            </a:pPr>
            <a:r>
              <a:rPr lang="ru-RU" sz="3300" b="1" dirty="0" err="1">
                <a:solidFill>
                  <a:srgbClr val="531D7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Матаева</a:t>
            </a:r>
            <a:r>
              <a:rPr lang="ru-RU" sz="3300" b="1" dirty="0">
                <a:solidFill>
                  <a:srgbClr val="531D7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Зина </a:t>
            </a:r>
            <a:r>
              <a:rPr lang="ru-RU" sz="3300" b="1" dirty="0" err="1">
                <a:solidFill>
                  <a:srgbClr val="531D7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Хамзатовна</a:t>
            </a:r>
            <a:endParaRPr lang="ru-RU" sz="3300" b="1" dirty="0">
              <a:solidFill>
                <a:srgbClr val="531D7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510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2" r="61501"/>
          <a:stretch/>
        </p:blipFill>
        <p:spPr>
          <a:xfrm>
            <a:off x="971600" y="4635420"/>
            <a:ext cx="845730" cy="20305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236"/>
          <a:stretch/>
        </p:blipFill>
        <p:spPr>
          <a:xfrm>
            <a:off x="3851920" y="4195055"/>
            <a:ext cx="1080120" cy="24602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" r="57514"/>
          <a:stretch/>
        </p:blipFill>
        <p:spPr>
          <a:xfrm>
            <a:off x="7092280" y="3811877"/>
            <a:ext cx="1368152" cy="2848531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23349" y="221553"/>
            <a:ext cx="8097297" cy="86006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/>
              <a:t>         </a:t>
            </a:r>
            <a:r>
              <a:rPr lang="ru-RU" sz="27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Наши первые представления </a:t>
            </a:r>
            <a:br>
              <a:rPr lang="ru-RU" sz="27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7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о функциях</a:t>
            </a:r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347612" y="1207323"/>
            <a:ext cx="8448775" cy="172239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Мой первый в жизни график.</a:t>
            </a:r>
          </a:p>
          <a:p>
            <a:pPr marL="0" indent="0" algn="ctr">
              <a:buNone/>
            </a:pP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В семейном альбоме хранятся данные моего роста с рождения по данный момент времени. Это яркий пример табличного задания функции.</a:t>
            </a:r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680157"/>
              </p:ext>
            </p:extLst>
          </p:nvPr>
        </p:nvGraphicFramePr>
        <p:xfrm>
          <a:off x="347611" y="2768494"/>
          <a:ext cx="8448774" cy="85643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79609">
                  <a:extLst>
                    <a:ext uri="{9D8B030D-6E8A-4147-A177-3AD203B41FA5}">
                      <a16:colId xmlns:a16="http://schemas.microsoft.com/office/drawing/2014/main" val="1729890199"/>
                    </a:ext>
                  </a:extLst>
                </a:gridCol>
                <a:gridCol w="504611">
                  <a:extLst>
                    <a:ext uri="{9D8B030D-6E8A-4147-A177-3AD203B41FA5}">
                      <a16:colId xmlns:a16="http://schemas.microsoft.com/office/drawing/2014/main" val="2084567779"/>
                    </a:ext>
                  </a:extLst>
                </a:gridCol>
                <a:gridCol w="504611">
                  <a:extLst>
                    <a:ext uri="{9D8B030D-6E8A-4147-A177-3AD203B41FA5}">
                      <a16:colId xmlns:a16="http://schemas.microsoft.com/office/drawing/2014/main" val="1995182910"/>
                    </a:ext>
                  </a:extLst>
                </a:gridCol>
                <a:gridCol w="504611">
                  <a:extLst>
                    <a:ext uri="{9D8B030D-6E8A-4147-A177-3AD203B41FA5}">
                      <a16:colId xmlns:a16="http://schemas.microsoft.com/office/drawing/2014/main" val="4008258394"/>
                    </a:ext>
                  </a:extLst>
                </a:gridCol>
                <a:gridCol w="504611">
                  <a:extLst>
                    <a:ext uri="{9D8B030D-6E8A-4147-A177-3AD203B41FA5}">
                      <a16:colId xmlns:a16="http://schemas.microsoft.com/office/drawing/2014/main" val="1697016016"/>
                    </a:ext>
                  </a:extLst>
                </a:gridCol>
                <a:gridCol w="504611">
                  <a:extLst>
                    <a:ext uri="{9D8B030D-6E8A-4147-A177-3AD203B41FA5}">
                      <a16:colId xmlns:a16="http://schemas.microsoft.com/office/drawing/2014/main" val="4255732762"/>
                    </a:ext>
                  </a:extLst>
                </a:gridCol>
                <a:gridCol w="504611">
                  <a:extLst>
                    <a:ext uri="{9D8B030D-6E8A-4147-A177-3AD203B41FA5}">
                      <a16:colId xmlns:a16="http://schemas.microsoft.com/office/drawing/2014/main" val="214712382"/>
                    </a:ext>
                  </a:extLst>
                </a:gridCol>
                <a:gridCol w="504611">
                  <a:extLst>
                    <a:ext uri="{9D8B030D-6E8A-4147-A177-3AD203B41FA5}">
                      <a16:colId xmlns:a16="http://schemas.microsoft.com/office/drawing/2014/main" val="2998848117"/>
                    </a:ext>
                  </a:extLst>
                </a:gridCol>
                <a:gridCol w="504611">
                  <a:extLst>
                    <a:ext uri="{9D8B030D-6E8A-4147-A177-3AD203B41FA5}">
                      <a16:colId xmlns:a16="http://schemas.microsoft.com/office/drawing/2014/main" val="1201741414"/>
                    </a:ext>
                  </a:extLst>
                </a:gridCol>
                <a:gridCol w="504611">
                  <a:extLst>
                    <a:ext uri="{9D8B030D-6E8A-4147-A177-3AD203B41FA5}">
                      <a16:colId xmlns:a16="http://schemas.microsoft.com/office/drawing/2014/main" val="1655348731"/>
                    </a:ext>
                  </a:extLst>
                </a:gridCol>
                <a:gridCol w="504611">
                  <a:extLst>
                    <a:ext uri="{9D8B030D-6E8A-4147-A177-3AD203B41FA5}">
                      <a16:colId xmlns:a16="http://schemas.microsoft.com/office/drawing/2014/main" val="3451034179"/>
                    </a:ext>
                  </a:extLst>
                </a:gridCol>
                <a:gridCol w="504611">
                  <a:extLst>
                    <a:ext uri="{9D8B030D-6E8A-4147-A177-3AD203B41FA5}">
                      <a16:colId xmlns:a16="http://schemas.microsoft.com/office/drawing/2014/main" val="2329934892"/>
                    </a:ext>
                  </a:extLst>
                </a:gridCol>
                <a:gridCol w="504611">
                  <a:extLst>
                    <a:ext uri="{9D8B030D-6E8A-4147-A177-3AD203B41FA5}">
                      <a16:colId xmlns:a16="http://schemas.microsoft.com/office/drawing/2014/main" val="2408302391"/>
                    </a:ext>
                  </a:extLst>
                </a:gridCol>
                <a:gridCol w="504611">
                  <a:extLst>
                    <a:ext uri="{9D8B030D-6E8A-4147-A177-3AD203B41FA5}">
                      <a16:colId xmlns:a16="http://schemas.microsoft.com/office/drawing/2014/main" val="763909977"/>
                    </a:ext>
                  </a:extLst>
                </a:gridCol>
                <a:gridCol w="504611">
                  <a:extLst>
                    <a:ext uri="{9D8B030D-6E8A-4147-A177-3AD203B41FA5}">
                      <a16:colId xmlns:a16="http://schemas.microsoft.com/office/drawing/2014/main" val="977268652"/>
                    </a:ext>
                  </a:extLst>
                </a:gridCol>
                <a:gridCol w="504611">
                  <a:extLst>
                    <a:ext uri="{9D8B030D-6E8A-4147-A177-3AD203B41FA5}">
                      <a16:colId xmlns:a16="http://schemas.microsoft.com/office/drawing/2014/main" val="2164903660"/>
                    </a:ext>
                  </a:extLst>
                </a:gridCol>
              </a:tblGrid>
              <a:tr h="428219"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rgbClr val="C00000"/>
                          </a:solidFill>
                        </a:rPr>
                        <a:t>Возраст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rgbClr val="C00000"/>
                          </a:solidFill>
                        </a:rPr>
                        <a:t>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rgbClr val="C00000"/>
                          </a:solidFill>
                        </a:rPr>
                        <a:t>  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rgbClr val="C00000"/>
                          </a:solidFill>
                        </a:rPr>
                        <a:t>   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ru-RU" sz="1000" b="1" baseline="0" dirty="0">
                          <a:solidFill>
                            <a:srgbClr val="C00000"/>
                          </a:solidFill>
                        </a:rPr>
                        <a:t>  3    </a:t>
                      </a:r>
                      <a:endParaRPr lang="ru-RU" sz="1000" b="1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rgbClr val="C00000"/>
                          </a:solidFill>
                        </a:rPr>
                        <a:t>   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rgbClr val="C00000"/>
                          </a:solidFill>
                        </a:rPr>
                        <a:t>   5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rgbClr val="C00000"/>
                          </a:solidFill>
                        </a:rPr>
                        <a:t>   6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rgbClr val="C00000"/>
                          </a:solidFill>
                        </a:rPr>
                        <a:t>    7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rgbClr val="C00000"/>
                          </a:solidFill>
                        </a:rPr>
                        <a:t>   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rgbClr val="C00000"/>
                          </a:solidFill>
                        </a:rPr>
                        <a:t>   9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rgbClr val="C00000"/>
                          </a:solidFill>
                        </a:rPr>
                        <a:t>   10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rgbClr val="C00000"/>
                          </a:solidFill>
                        </a:rPr>
                        <a:t>   11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rgbClr val="C00000"/>
                          </a:solidFill>
                        </a:rPr>
                        <a:t>   12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rgbClr val="C00000"/>
                          </a:solidFill>
                        </a:rPr>
                        <a:t>  13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rgbClr val="C00000"/>
                          </a:solidFill>
                        </a:rPr>
                        <a:t>   14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309259676"/>
                  </a:ext>
                </a:extLst>
              </a:tr>
              <a:tr h="428219"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rgbClr val="C00000"/>
                          </a:solidFill>
                        </a:rPr>
                        <a:t>Рост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rgbClr val="C00000"/>
                          </a:solidFill>
                        </a:rPr>
                        <a:t>53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rgbClr val="C00000"/>
                          </a:solidFill>
                        </a:rPr>
                        <a:t> 79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rgbClr val="C00000"/>
                          </a:solidFill>
                        </a:rPr>
                        <a:t> 93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rgbClr val="C00000"/>
                          </a:solidFill>
                        </a:rPr>
                        <a:t> 98 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rgbClr val="C00000"/>
                          </a:solidFill>
                        </a:rPr>
                        <a:t>105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rgbClr val="C00000"/>
                          </a:solidFill>
                        </a:rPr>
                        <a:t>115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rgbClr val="C00000"/>
                          </a:solidFill>
                        </a:rPr>
                        <a:t>123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rgbClr val="C00000"/>
                          </a:solidFill>
                        </a:rPr>
                        <a:t>127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rgbClr val="C00000"/>
                          </a:solidFill>
                        </a:rPr>
                        <a:t> 130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rgbClr val="C00000"/>
                          </a:solidFill>
                        </a:rPr>
                        <a:t> 137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rgbClr val="C00000"/>
                          </a:solidFill>
                        </a:rPr>
                        <a:t> 142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rgbClr val="C00000"/>
                          </a:solidFill>
                        </a:rPr>
                        <a:t> 146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rgbClr val="C00000"/>
                          </a:solidFill>
                        </a:rPr>
                        <a:t> 154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rgbClr val="C00000"/>
                          </a:solidFill>
                        </a:rPr>
                        <a:t> 162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rgbClr val="C00000"/>
                          </a:solidFill>
                        </a:rPr>
                        <a:t> 169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954420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2947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842493686"/>
              </p:ext>
            </p:extLst>
          </p:nvPr>
        </p:nvGraphicFramePr>
        <p:xfrm>
          <a:off x="394138" y="1403470"/>
          <a:ext cx="8354326" cy="4617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1647" y="332656"/>
            <a:ext cx="7250713" cy="57606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График зависимости роста от возраста</a:t>
            </a:r>
          </a:p>
        </p:txBody>
      </p:sp>
    </p:spTree>
    <p:extLst>
      <p:ext uri="{BB962C8B-B14F-4D97-AF65-F5344CB8AC3E}">
        <p14:creationId xmlns:p14="http://schemas.microsoft.com/office/powerpoint/2010/main" val="3632678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60AAE2-1B7A-47BE-AF43-1780F37D6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16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>
            <a:extLst>
              <a:ext uri="{FF2B5EF4-FFF2-40B4-BE49-F238E27FC236}">
                <a16:creationId xmlns:a16="http://schemas.microsoft.com/office/drawing/2014/main" id="{A0DA2B9B-26B4-4ABD-B3C7-EFAC7E308BD8}"/>
              </a:ext>
            </a:extLst>
          </p:cNvPr>
          <p:cNvSpPr txBox="1">
            <a:spLocks/>
          </p:cNvSpPr>
          <p:nvPr/>
        </p:nvSpPr>
        <p:spPr>
          <a:xfrm>
            <a:off x="935596" y="980728"/>
            <a:ext cx="7272808" cy="4896544"/>
          </a:xfrm>
          <a:prstGeom prst="rect">
            <a:avLst/>
          </a:prstGeom>
        </p:spPr>
        <p:txBody>
          <a:bodyPr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9600" dirty="0">
                <a:solidFill>
                  <a:srgbClr val="FF0000"/>
                </a:solidFill>
                <a:latin typeface="Arial Black" panose="020B0A04020102020204" pitchFamily="34" charset="0"/>
              </a:rPr>
              <a:t>Линейная </a:t>
            </a:r>
          </a:p>
          <a:p>
            <a:pPr marL="0" indent="0" algn="ctr">
              <a:buFont typeface="Georgia" pitchFamily="18" charset="0"/>
              <a:buNone/>
            </a:pPr>
            <a:r>
              <a:rPr lang="ru-RU" sz="9600" dirty="0">
                <a:solidFill>
                  <a:srgbClr val="FF0000"/>
                </a:solidFill>
                <a:latin typeface="Arial Black" panose="020B0A04020102020204" pitchFamily="34" charset="0"/>
              </a:rPr>
              <a:t>функция</a:t>
            </a:r>
          </a:p>
        </p:txBody>
      </p:sp>
    </p:spTree>
    <p:extLst>
      <p:ext uri="{BB962C8B-B14F-4D97-AF65-F5344CB8AC3E}">
        <p14:creationId xmlns:p14="http://schemas.microsoft.com/office/powerpoint/2010/main" val="4010692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35696" y="404664"/>
            <a:ext cx="6377940" cy="932657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Линейная функция</a:t>
            </a:r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403375" y="1412776"/>
            <a:ext cx="8337249" cy="4032448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ru-RU" sz="128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ru-RU" sz="12800" dirty="0">
                <a:solidFill>
                  <a:srgbClr val="002060"/>
                </a:solidFill>
                <a:latin typeface="Arial Black" panose="020B0A04020102020204" pitchFamily="34" charset="0"/>
              </a:rPr>
              <a:t>Задается уравнением вида </a:t>
            </a:r>
          </a:p>
          <a:p>
            <a:pPr marL="0" indent="0" algn="ctr">
              <a:buNone/>
            </a:pPr>
            <a:r>
              <a:rPr lang="ru-RU" sz="12800" dirty="0">
                <a:solidFill>
                  <a:srgbClr val="FF0000"/>
                </a:solidFill>
                <a:latin typeface="Arial Black" panose="020B0A04020102020204" pitchFamily="34" charset="0"/>
              </a:rPr>
              <a:t>у=</a:t>
            </a:r>
            <a:r>
              <a:rPr lang="ru-RU" sz="1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кх</a:t>
            </a:r>
            <a:r>
              <a:rPr lang="ru-RU" sz="12800" dirty="0">
                <a:solidFill>
                  <a:srgbClr val="FF0000"/>
                </a:solidFill>
                <a:latin typeface="Arial Black" panose="020B0A04020102020204" pitchFamily="34" charset="0"/>
              </a:rPr>
              <a:t>+</a:t>
            </a:r>
            <a:r>
              <a:rPr lang="en-US" sz="12800" dirty="0">
                <a:solidFill>
                  <a:srgbClr val="FF0000"/>
                </a:solidFill>
                <a:latin typeface="Arial Black" panose="020B0A04020102020204" pitchFamily="34" charset="0"/>
              </a:rPr>
              <a:t>b</a:t>
            </a:r>
            <a:r>
              <a:rPr lang="ru-RU" sz="12800" dirty="0">
                <a:solidFill>
                  <a:srgbClr val="FF0000"/>
                </a:solidFill>
                <a:latin typeface="Arial Black" panose="020B0A04020102020204" pitchFamily="34" charset="0"/>
              </a:rPr>
              <a:t>.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12800" dirty="0">
                <a:solidFill>
                  <a:srgbClr val="002060"/>
                </a:solidFill>
                <a:latin typeface="Arial Black" panose="020B0A04020102020204" pitchFamily="34" charset="0"/>
              </a:rPr>
              <a:t>Графиком функции является </a:t>
            </a:r>
            <a:r>
              <a:rPr lang="ru-RU" sz="12800" dirty="0">
                <a:solidFill>
                  <a:srgbClr val="FF0000"/>
                </a:solidFill>
                <a:latin typeface="Arial Black" panose="020B0A04020102020204" pitchFamily="34" charset="0"/>
              </a:rPr>
              <a:t>прямая</a:t>
            </a:r>
            <a:r>
              <a:rPr lang="ru-RU" sz="12800" dirty="0">
                <a:solidFill>
                  <a:srgbClr val="002060"/>
                </a:solidFill>
                <a:latin typeface="Arial Black" panose="020B0A04020102020204" pitchFamily="34" charset="0"/>
              </a:rPr>
              <a:t>. Коэффициенты </a:t>
            </a:r>
            <a:r>
              <a:rPr lang="ru-RU" sz="12800" dirty="0">
                <a:solidFill>
                  <a:srgbClr val="FF0000"/>
                </a:solidFill>
                <a:latin typeface="Arial Black" panose="020B0A04020102020204" pitchFamily="34" charset="0"/>
              </a:rPr>
              <a:t>к</a:t>
            </a:r>
            <a:r>
              <a:rPr lang="ru-RU" sz="12800" dirty="0">
                <a:solidFill>
                  <a:srgbClr val="002060"/>
                </a:solidFill>
                <a:latin typeface="Arial Black" panose="020B0A04020102020204" pitchFamily="34" charset="0"/>
              </a:rPr>
              <a:t> и </a:t>
            </a:r>
            <a:r>
              <a:rPr lang="en-US" sz="12800" dirty="0">
                <a:solidFill>
                  <a:srgbClr val="FF0000"/>
                </a:solidFill>
                <a:latin typeface="Arial Black" panose="020B0A04020102020204" pitchFamily="34" charset="0"/>
              </a:rPr>
              <a:t>b</a:t>
            </a:r>
            <a:r>
              <a:rPr lang="ru-RU" sz="12800" dirty="0">
                <a:solidFill>
                  <a:srgbClr val="002060"/>
                </a:solidFill>
                <a:latin typeface="Arial Black" panose="020B0A04020102020204" pitchFamily="34" charset="0"/>
              </a:rPr>
              <a:t> определяют расположение прямой на координатной плоскости.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4838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C95659-2BCE-48CC-A0E2-2BC1CB04A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5716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52A4FF-06F0-4E8D-B495-5C31610C2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8" y="116632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401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5A9981-6B41-462D-A96F-9EC4B87779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2748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A42492E-F76E-445E-B369-2E40AAC2F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1084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5BB8AE-E60F-492E-9471-3CDCDD57B4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422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8398283"/>
              </p:ext>
            </p:extLst>
          </p:nvPr>
        </p:nvGraphicFramePr>
        <p:xfrm>
          <a:off x="251520" y="358043"/>
          <a:ext cx="8568951" cy="6141913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8568951">
                  <a:extLst>
                    <a:ext uri="{9D8B030D-6E8A-4147-A177-3AD203B41FA5}">
                      <a16:colId xmlns:a16="http://schemas.microsoft.com/office/drawing/2014/main" val="3597345798"/>
                    </a:ext>
                  </a:extLst>
                </a:gridCol>
              </a:tblGrid>
              <a:tr h="1678233">
                <a:tc>
                  <a:txBody>
                    <a:bodyPr/>
                    <a:lstStyle/>
                    <a:p>
                      <a:pPr marL="36000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</a:rPr>
                        <a:t>Планируемые результаты:</a:t>
                      </a:r>
                    </a:p>
                    <a:p>
                      <a:pPr marL="36000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</a:rPr>
                        <a:t>Предметные (по рабочей программе): </a:t>
                      </a:r>
                      <a:r>
                        <a:rPr kumimoji="0" lang="ru-RU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</a:rPr>
                        <a:t>распознавать функции изученных видов; строить и изображать схематически графики функций, описывать свойства функций по их графикам; распознавать функцию по формуле, приводить примеры функций из реальной жизни.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2536910175"/>
                  </a:ext>
                </a:extLst>
              </a:tr>
              <a:tr h="1330374">
                <a:tc>
                  <a:txBody>
                    <a:bodyPr/>
                    <a:lstStyle/>
                    <a:p>
                      <a:pPr marL="36000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</a:rPr>
                        <a:t>Личностные (по рабочей программе):</a:t>
                      </a:r>
                      <a:r>
                        <a:rPr kumimoji="0" lang="ru-RU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</a:rPr>
                        <a:t>осознание важности математического образования на протяжении всей жизни для успешной профессиональной деятельности; овладением навыками исследовательской деятельности.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729330230"/>
                  </a:ext>
                </a:extLst>
              </a:tr>
              <a:tr h="1052086">
                <a:tc>
                  <a:txBody>
                    <a:bodyPr/>
                    <a:lstStyle/>
                    <a:p>
                      <a:pPr marL="360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  <a:r>
                        <a:rPr lang="ru-RU" sz="2000" b="1" u="sng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Book Antiqua" panose="02040602050305030304" pitchFamily="18" charset="0"/>
                        </a:rPr>
                        <a:t>Метапредметные (по рабочей программе)</a:t>
                      </a:r>
                      <a:endParaRPr lang="ru-RU" sz="1800" b="0" u="non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  <a:p>
                      <a:pPr marL="3600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800" b="1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</a:rPr>
                        <a:t>Базовые логические действия</a:t>
                      </a:r>
                      <a:r>
                        <a:rPr kumimoji="0" lang="ru-RU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</a:rPr>
                        <a:t>: воспринимать, формулировать и преобразовывать суждения, делать выводы, выстраивать аргументацию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441631600"/>
                  </a:ext>
                </a:extLst>
              </a:tr>
              <a:tr h="1330374">
                <a:tc>
                  <a:txBody>
                    <a:bodyPr/>
                    <a:lstStyle/>
                    <a:p>
                      <a:pPr marL="36000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</a:rPr>
                        <a:t>Работа с информацией</a:t>
                      </a:r>
                      <a:r>
                        <a:rPr kumimoji="0" lang="ru-RU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</a:rPr>
                        <a:t>: выбирать, анализировать, систематизировать информацию различных видов.</a:t>
                      </a:r>
                    </a:p>
                    <a:p>
                      <a:pPr marL="36000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</a:rPr>
                        <a:t>Коммуникативные:</a:t>
                      </a:r>
                      <a:r>
                        <a:rPr kumimoji="0" lang="ru-RU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</a:rPr>
                        <a:t> представлять результаты решения задачи или исследования, принимать цель  совместной деятельности, договариваться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574800553"/>
                  </a:ext>
                </a:extLst>
              </a:tr>
              <a:tr h="704227">
                <a:tc>
                  <a:txBody>
                    <a:bodyPr/>
                    <a:lstStyle/>
                    <a:p>
                      <a:pPr marL="36000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</a:rPr>
                        <a:t>Регулятивные: </a:t>
                      </a:r>
                      <a:r>
                        <a:rPr kumimoji="0" lang="ru-RU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</a:rPr>
                        <a:t>владеть способами самопроверки, самоконтроля процесса и результата решения математической задачи</a:t>
                      </a:r>
                      <a:endParaRPr lang="ru-RU" sz="18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2220562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4773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13A1469-36F7-4311-8C20-8AE93C3B2C6E}"/>
              </a:ext>
            </a:extLst>
          </p:cNvPr>
          <p:cNvSpPr txBox="1"/>
          <p:nvPr/>
        </p:nvSpPr>
        <p:spPr>
          <a:xfrm>
            <a:off x="359532" y="1340768"/>
            <a:ext cx="8424936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6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КВАДРАТИЧНАЯ</a:t>
            </a:r>
          </a:p>
          <a:p>
            <a:pPr algn="ctr"/>
            <a:endParaRPr lang="ru-RU" sz="6800" b="1" dirty="0"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  <a:latin typeface="Arial Black" panose="020B0A04020102020204" pitchFamily="34" charset="0"/>
              <a:ea typeface="+mj-ea"/>
              <a:cs typeface="+mj-cs"/>
            </a:endParaRPr>
          </a:p>
          <a:p>
            <a:pPr algn="ctr"/>
            <a:r>
              <a:rPr kumimoji="0" lang="ru-RU" sz="6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ФУНКЦИЯ</a:t>
            </a:r>
            <a:endParaRPr lang="ru-RU" sz="6800" dirty="0"/>
          </a:p>
        </p:txBody>
      </p:sp>
    </p:spTree>
    <p:extLst>
      <p:ext uri="{BB962C8B-B14F-4D97-AF65-F5344CB8AC3E}">
        <p14:creationId xmlns:p14="http://schemas.microsoft.com/office/powerpoint/2010/main" val="16249045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359804" y="404664"/>
            <a:ext cx="8172636" cy="1584176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КВАДРАТИЧНАЯ ФУНКЦИЯ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Объект 1"/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497680" y="2204864"/>
                <a:ext cx="8280920" cy="3528393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 algn="ctr">
                  <a:lnSpc>
                    <a:spcPct val="110000"/>
                  </a:lnSpc>
                  <a:spcBef>
                    <a:spcPts val="0"/>
                  </a:spcBef>
                  <a:buNone/>
                </a:pPr>
                <a:r>
                  <a:rPr lang="ru-RU" sz="4100" dirty="0">
                    <a:solidFill>
                      <a:schemeClr val="accent1">
                        <a:lumMod val="50000"/>
                      </a:schemeClr>
                    </a:solidFill>
                    <a:latin typeface="Arial Black" panose="020B0A04020102020204" pitchFamily="34" charset="0"/>
                  </a:rPr>
                  <a:t>Задается уравнением вида </a:t>
                </a:r>
                <a:r>
                  <a:rPr lang="ru-RU" sz="4100" dirty="0">
                    <a:solidFill>
                      <a:srgbClr val="FF0000"/>
                    </a:solidFill>
                    <a:latin typeface="Arial Black" panose="020B0A04020102020204" pitchFamily="34" charset="0"/>
                  </a:rPr>
                  <a:t>у=а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41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4100" b="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х</m:t>
                        </m:r>
                      </m:e>
                      <m:sup>
                        <m:r>
                          <a:rPr lang="ru-RU" sz="4100" b="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sz="4100" dirty="0">
                    <a:solidFill>
                      <a:srgbClr val="FF0000"/>
                    </a:solidFill>
                    <a:latin typeface="Arial Black" panose="020B0A04020102020204" pitchFamily="34" charset="0"/>
                  </a:rPr>
                  <a:t>+</a:t>
                </a:r>
                <a:r>
                  <a:rPr lang="en-US" sz="4100" dirty="0">
                    <a:solidFill>
                      <a:srgbClr val="FF0000"/>
                    </a:solidFill>
                    <a:latin typeface="Arial Black" panose="020B0A04020102020204" pitchFamily="34" charset="0"/>
                  </a:rPr>
                  <a:t>b</a:t>
                </a:r>
                <a:r>
                  <a:rPr lang="ru-RU" sz="4100" dirty="0" err="1">
                    <a:solidFill>
                      <a:srgbClr val="FF0000"/>
                    </a:solidFill>
                    <a:latin typeface="Arial Black" panose="020B0A04020102020204" pitchFamily="34" charset="0"/>
                  </a:rPr>
                  <a:t>х+с</a:t>
                </a:r>
                <a:endParaRPr lang="ru-RU" sz="4100" dirty="0">
                  <a:solidFill>
                    <a:srgbClr val="FF0000"/>
                  </a:solidFill>
                  <a:latin typeface="Arial Black" panose="020B0A04020102020204" pitchFamily="34" charset="0"/>
                </a:endParaRPr>
              </a:p>
              <a:p>
                <a:pPr marL="0" indent="0" algn="ctr">
                  <a:lnSpc>
                    <a:spcPct val="110000"/>
                  </a:lnSpc>
                  <a:spcBef>
                    <a:spcPts val="0"/>
                  </a:spcBef>
                  <a:buNone/>
                </a:pPr>
                <a:r>
                  <a:rPr lang="ru-RU" sz="4100" dirty="0">
                    <a:solidFill>
                      <a:schemeClr val="accent1">
                        <a:lumMod val="50000"/>
                      </a:schemeClr>
                    </a:solidFill>
                    <a:latin typeface="Arial Black" panose="020B0A04020102020204" pitchFamily="34" charset="0"/>
                  </a:rPr>
                  <a:t>Графиком функции является парабола. Коэффициенты а, </a:t>
                </a:r>
                <a:r>
                  <a:rPr lang="en-US" sz="4100" dirty="0">
                    <a:solidFill>
                      <a:schemeClr val="accent1">
                        <a:lumMod val="50000"/>
                      </a:schemeClr>
                    </a:solidFill>
                    <a:latin typeface="Arial Black" panose="020B0A04020102020204" pitchFamily="34" charset="0"/>
                  </a:rPr>
                  <a:t>b</a:t>
                </a:r>
                <a:r>
                  <a:rPr lang="ru-RU" sz="4100" dirty="0">
                    <a:solidFill>
                      <a:schemeClr val="accent1">
                        <a:lumMod val="50000"/>
                      </a:schemeClr>
                    </a:solidFill>
                    <a:latin typeface="Arial Black" panose="020B0A04020102020204" pitchFamily="34" charset="0"/>
                  </a:rPr>
                  <a:t> и с определяют расположение прямой на координатной плоскости.</a:t>
                </a: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5" name="Объект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497680" y="2204864"/>
                <a:ext cx="8280920" cy="3528393"/>
              </a:xfrm>
              <a:blipFill>
                <a:blip r:embed="rId2"/>
                <a:stretch>
                  <a:fillRect l="-663" t="-3979" r="-2135" b="-55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49584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43F3231-40C4-46E6-9A62-B91259BD0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5" y="-99392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9183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8880E2-C58E-4218-BA40-D0C59FCD2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174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3CBA95-8E35-4E9E-A205-00730C8B9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2205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248791-4D4F-42D2-BCE1-131667374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828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033C7A6-ECBD-4B94-B022-8867689D8FBB}"/>
              </a:ext>
            </a:extLst>
          </p:cNvPr>
          <p:cNvSpPr txBox="1"/>
          <p:nvPr/>
        </p:nvSpPr>
        <p:spPr>
          <a:xfrm>
            <a:off x="359532" y="980728"/>
            <a:ext cx="8424936" cy="4355902"/>
          </a:xfrm>
          <a:prstGeom prst="round2SameRect">
            <a:avLst>
              <a:gd name="adj1" fmla="val 17185"/>
              <a:gd name="adj2" fmla="val 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/>
            <a:r>
              <a:rPr lang="ru-RU" altLang="ru-RU" sz="4400" b="1" i="1" u="sng" dirty="0">
                <a:solidFill>
                  <a:srgbClr val="660066"/>
                </a:solidFill>
                <a:latin typeface="Verdana" pitchFamily="32" charset="0"/>
              </a:rPr>
              <a:t>Задание.</a:t>
            </a:r>
            <a:endParaRPr lang="ru-RU" altLang="ru-RU" sz="4400" b="1" dirty="0">
              <a:solidFill>
                <a:srgbClr val="660066"/>
              </a:solidFill>
              <a:latin typeface="Verdana" pitchFamily="32" charset="0"/>
            </a:endParaRPr>
          </a:p>
          <a:p>
            <a:pPr algn="ctr" eaLnBrk="1" hangingPunct="1"/>
            <a:r>
              <a:rPr lang="ru-RU" altLang="ru-RU" sz="4400" b="1" dirty="0">
                <a:solidFill>
                  <a:srgbClr val="660066"/>
                </a:solidFill>
                <a:latin typeface="Verdana" pitchFamily="32" charset="0"/>
              </a:rPr>
              <a:t> Найти координаты вершины параболы и изобразить эскиз графика функции:</a:t>
            </a:r>
          </a:p>
          <a:p>
            <a:pPr algn="ctr" eaLnBrk="1" hangingPunct="1"/>
            <a:r>
              <a:rPr lang="ru-RU" altLang="ru-RU" sz="4400" b="1" dirty="0">
                <a:solidFill>
                  <a:srgbClr val="C00000"/>
                </a:solidFill>
                <a:latin typeface="Verdana" pitchFamily="32" charset="0"/>
              </a:rPr>
              <a:t>у = х</a:t>
            </a:r>
            <a:r>
              <a:rPr lang="ru-RU" altLang="ru-RU" sz="4400" b="1" baseline="30000" dirty="0">
                <a:solidFill>
                  <a:srgbClr val="C00000"/>
                </a:solidFill>
                <a:latin typeface="Verdana" pitchFamily="32" charset="0"/>
              </a:rPr>
              <a:t>2 </a:t>
            </a:r>
            <a:r>
              <a:rPr lang="ru-RU" altLang="ru-RU" sz="4400" b="1" dirty="0">
                <a:solidFill>
                  <a:srgbClr val="C00000"/>
                </a:solidFill>
                <a:latin typeface="Verdana" pitchFamily="32" charset="0"/>
              </a:rPr>
              <a:t>-</a:t>
            </a:r>
            <a:r>
              <a:rPr lang="en-US" altLang="ru-RU" sz="4400" b="1" dirty="0">
                <a:solidFill>
                  <a:srgbClr val="C00000"/>
                </a:solidFill>
                <a:latin typeface="Verdana" pitchFamily="32" charset="0"/>
              </a:rPr>
              <a:t>4</a:t>
            </a:r>
            <a:r>
              <a:rPr lang="ru-RU" altLang="ru-RU" sz="4400" b="1" dirty="0">
                <a:solidFill>
                  <a:srgbClr val="C00000"/>
                </a:solidFill>
                <a:latin typeface="Verdana" pitchFamily="32" charset="0"/>
              </a:rPr>
              <a:t>х</a:t>
            </a:r>
            <a:r>
              <a:rPr lang="en-US" altLang="ru-RU" sz="4400" b="1" dirty="0">
                <a:solidFill>
                  <a:srgbClr val="C00000"/>
                </a:solidFill>
                <a:latin typeface="Verdana" pitchFamily="32" charset="0"/>
              </a:rPr>
              <a:t>-5</a:t>
            </a:r>
            <a:endParaRPr lang="ru-RU" altLang="ru-RU" sz="4400" b="1" dirty="0">
              <a:solidFill>
                <a:srgbClr val="7030A0"/>
              </a:solidFill>
              <a:latin typeface="Verdana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1488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8511F8D-0407-4015-8431-0C50A764BF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951" b="34250"/>
          <a:stretch/>
        </p:blipFill>
        <p:spPr>
          <a:xfrm rot="19702369">
            <a:off x="175426" y="2564904"/>
            <a:ext cx="8793148" cy="1728192"/>
          </a:xfrm>
          <a:prstGeom prst="rect">
            <a:avLst/>
          </a:prstGeom>
        </p:spPr>
      </p:pic>
      <p:pic>
        <p:nvPicPr>
          <p:cNvPr id="3" name="Физминутка">
            <a:hlinkClick r:id="" action="ppaction://media"/>
            <a:extLst>
              <a:ext uri="{FF2B5EF4-FFF2-40B4-BE49-F238E27FC236}">
                <a16:creationId xmlns:a16="http://schemas.microsoft.com/office/drawing/2014/main" id="{7E5BA339-63B2-4E2A-97A1-42D04396C3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348" y="0"/>
            <a:ext cx="9166696" cy="608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77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209787"/>
              </p:ext>
            </p:extLst>
          </p:nvPr>
        </p:nvGraphicFramePr>
        <p:xfrm>
          <a:off x="89500" y="998217"/>
          <a:ext cx="8928992" cy="1033022"/>
        </p:xfrm>
        <a:graphic>
          <a:graphicData uri="http://schemas.openxmlformats.org/drawingml/2006/table">
            <a:tbl>
              <a:tblPr firstRow="1" firstCol="1" bandRow="1"/>
              <a:tblGrid>
                <a:gridCol w="1396980">
                  <a:extLst>
                    <a:ext uri="{9D8B030D-6E8A-4147-A177-3AD203B41FA5}">
                      <a16:colId xmlns:a16="http://schemas.microsoft.com/office/drawing/2014/main" val="3106429120"/>
                    </a:ext>
                  </a:extLst>
                </a:gridCol>
                <a:gridCol w="1883003">
                  <a:extLst>
                    <a:ext uri="{9D8B030D-6E8A-4147-A177-3AD203B41FA5}">
                      <a16:colId xmlns:a16="http://schemas.microsoft.com/office/drawing/2014/main" val="2484738760"/>
                    </a:ext>
                  </a:extLst>
                </a:gridCol>
                <a:gridCol w="1883003">
                  <a:extLst>
                    <a:ext uri="{9D8B030D-6E8A-4147-A177-3AD203B41FA5}">
                      <a16:colId xmlns:a16="http://schemas.microsoft.com/office/drawing/2014/main" val="250113179"/>
                    </a:ext>
                  </a:extLst>
                </a:gridCol>
                <a:gridCol w="1883003">
                  <a:extLst>
                    <a:ext uri="{9D8B030D-6E8A-4147-A177-3AD203B41FA5}">
                      <a16:colId xmlns:a16="http://schemas.microsoft.com/office/drawing/2014/main" val="2103440875"/>
                    </a:ext>
                  </a:extLst>
                </a:gridCol>
                <a:gridCol w="1883003">
                  <a:extLst>
                    <a:ext uri="{9D8B030D-6E8A-4147-A177-3AD203B41FA5}">
                      <a16:colId xmlns:a16="http://schemas.microsoft.com/office/drawing/2014/main" val="93208688"/>
                    </a:ext>
                  </a:extLst>
                </a:gridCol>
              </a:tblGrid>
              <a:tr h="2451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Номер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                                    Ответы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930829"/>
                  </a:ext>
                </a:extLst>
              </a:tr>
              <a:tr h="2235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2597249"/>
                  </a:ext>
                </a:extLst>
              </a:tr>
              <a:tr h="2235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0427113"/>
                  </a:ext>
                </a:extLst>
              </a:tr>
              <a:tr h="2235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2625086"/>
                  </a:ext>
                </a:extLst>
              </a:tr>
            </a:tbl>
          </a:graphicData>
        </a:graphic>
      </p:graphicFrame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86576"/>
            <a:ext cx="914399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Самопроверка. 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600" b="1" i="0" u="sng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Вариант №1</a:t>
            </a:r>
            <a:endParaRPr kumimoji="0" lang="ru-RU" altLang="ru-RU" sz="900" b="1" i="0" u="sng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5137332"/>
              </p:ext>
            </p:extLst>
          </p:nvPr>
        </p:nvGraphicFramePr>
        <p:xfrm>
          <a:off x="107504" y="2435174"/>
          <a:ext cx="8910987" cy="1265681"/>
        </p:xfrm>
        <a:graphic>
          <a:graphicData uri="http://schemas.openxmlformats.org/drawingml/2006/table">
            <a:tbl>
              <a:tblPr firstRow="1" firstCol="1" bandRow="1"/>
              <a:tblGrid>
                <a:gridCol w="1385630">
                  <a:extLst>
                    <a:ext uri="{9D8B030D-6E8A-4147-A177-3AD203B41FA5}">
                      <a16:colId xmlns:a16="http://schemas.microsoft.com/office/drawing/2014/main" val="3284916357"/>
                    </a:ext>
                  </a:extLst>
                </a:gridCol>
                <a:gridCol w="1887739">
                  <a:extLst>
                    <a:ext uri="{9D8B030D-6E8A-4147-A177-3AD203B41FA5}">
                      <a16:colId xmlns:a16="http://schemas.microsoft.com/office/drawing/2014/main" val="2319198401"/>
                    </a:ext>
                  </a:extLst>
                </a:gridCol>
                <a:gridCol w="1879206">
                  <a:extLst>
                    <a:ext uri="{9D8B030D-6E8A-4147-A177-3AD203B41FA5}">
                      <a16:colId xmlns:a16="http://schemas.microsoft.com/office/drawing/2014/main" val="1765496370"/>
                    </a:ext>
                  </a:extLst>
                </a:gridCol>
                <a:gridCol w="1879206">
                  <a:extLst>
                    <a:ext uri="{9D8B030D-6E8A-4147-A177-3AD203B41FA5}">
                      <a16:colId xmlns:a16="http://schemas.microsoft.com/office/drawing/2014/main" val="3953813721"/>
                    </a:ext>
                  </a:extLst>
                </a:gridCol>
                <a:gridCol w="1879206">
                  <a:extLst>
                    <a:ext uri="{9D8B030D-6E8A-4147-A177-3AD203B41FA5}">
                      <a16:colId xmlns:a16="http://schemas.microsoft.com/office/drawing/2014/main" val="425957915"/>
                    </a:ext>
                  </a:extLst>
                </a:gridCol>
              </a:tblGrid>
              <a:tr h="3374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Номер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                               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Ответы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0082585"/>
                  </a:ext>
                </a:extLst>
              </a:tr>
              <a:tr h="309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8216630"/>
                  </a:ext>
                </a:extLst>
              </a:tr>
              <a:tr h="309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9764319"/>
                  </a:ext>
                </a:extLst>
              </a:tr>
              <a:tr h="309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9499525"/>
                  </a:ext>
                </a:extLst>
              </a:tr>
            </a:tbl>
          </a:graphicData>
        </a:graphic>
      </p:graphicFrame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07503" y="2112007"/>
            <a:ext cx="885698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sng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Вариант №2</a:t>
            </a:r>
            <a:endParaRPr kumimoji="0" lang="ru-RU" altLang="ru-RU" sz="900" b="0" i="0" u="sng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4087602"/>
              </p:ext>
            </p:extLst>
          </p:nvPr>
        </p:nvGraphicFramePr>
        <p:xfrm>
          <a:off x="107503" y="4118722"/>
          <a:ext cx="8892986" cy="1106298"/>
        </p:xfrm>
        <a:graphic>
          <a:graphicData uri="http://schemas.openxmlformats.org/drawingml/2006/table">
            <a:tbl>
              <a:tblPr firstRow="1" firstCol="1" bandRow="1"/>
              <a:tblGrid>
                <a:gridCol w="1391346">
                  <a:extLst>
                    <a:ext uri="{9D8B030D-6E8A-4147-A177-3AD203B41FA5}">
                      <a16:colId xmlns:a16="http://schemas.microsoft.com/office/drawing/2014/main" val="1258328828"/>
                    </a:ext>
                  </a:extLst>
                </a:gridCol>
                <a:gridCol w="1875410">
                  <a:extLst>
                    <a:ext uri="{9D8B030D-6E8A-4147-A177-3AD203B41FA5}">
                      <a16:colId xmlns:a16="http://schemas.microsoft.com/office/drawing/2014/main" val="1337389160"/>
                    </a:ext>
                  </a:extLst>
                </a:gridCol>
                <a:gridCol w="1875410">
                  <a:extLst>
                    <a:ext uri="{9D8B030D-6E8A-4147-A177-3AD203B41FA5}">
                      <a16:colId xmlns:a16="http://schemas.microsoft.com/office/drawing/2014/main" val="1428179601"/>
                    </a:ext>
                  </a:extLst>
                </a:gridCol>
                <a:gridCol w="1875410">
                  <a:extLst>
                    <a:ext uri="{9D8B030D-6E8A-4147-A177-3AD203B41FA5}">
                      <a16:colId xmlns:a16="http://schemas.microsoft.com/office/drawing/2014/main" val="4057277135"/>
                    </a:ext>
                  </a:extLst>
                </a:gridCol>
                <a:gridCol w="1875410">
                  <a:extLst>
                    <a:ext uri="{9D8B030D-6E8A-4147-A177-3AD203B41FA5}">
                      <a16:colId xmlns:a16="http://schemas.microsoft.com/office/drawing/2014/main" val="2889841428"/>
                    </a:ext>
                  </a:extLst>
                </a:gridCol>
              </a:tblGrid>
              <a:tr h="3183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Номер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                               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Ответы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1525861"/>
                  </a:ext>
                </a:extLst>
              </a:tr>
              <a:tr h="2220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612611"/>
                  </a:ext>
                </a:extLst>
              </a:tr>
              <a:tr h="2220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2667407"/>
                  </a:ext>
                </a:extLst>
              </a:tr>
              <a:tr h="2220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1031020"/>
                  </a:ext>
                </a:extLst>
              </a:tr>
            </a:tbl>
          </a:graphicData>
        </a:graphic>
      </p:graphicFrame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07503" y="3741274"/>
            <a:ext cx="8892987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sng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Вариант №3</a:t>
            </a:r>
            <a:endParaRPr kumimoji="0" lang="ru-RU" altLang="ru-RU" sz="900" b="0" i="0" u="sng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sng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7729771"/>
              </p:ext>
            </p:extLst>
          </p:nvPr>
        </p:nvGraphicFramePr>
        <p:xfrm>
          <a:off x="492078" y="10288978"/>
          <a:ext cx="5814964" cy="998476"/>
        </p:xfrm>
        <a:graphic>
          <a:graphicData uri="http://schemas.openxmlformats.org/drawingml/2006/table">
            <a:tbl>
              <a:tblPr firstRow="1" firstCol="1" bandRow="1"/>
              <a:tblGrid>
                <a:gridCol w="909776">
                  <a:extLst>
                    <a:ext uri="{9D8B030D-6E8A-4147-A177-3AD203B41FA5}">
                      <a16:colId xmlns:a16="http://schemas.microsoft.com/office/drawing/2014/main" val="1581038084"/>
                    </a:ext>
                  </a:extLst>
                </a:gridCol>
                <a:gridCol w="1226297">
                  <a:extLst>
                    <a:ext uri="{9D8B030D-6E8A-4147-A177-3AD203B41FA5}">
                      <a16:colId xmlns:a16="http://schemas.microsoft.com/office/drawing/2014/main" val="1978320077"/>
                    </a:ext>
                  </a:extLst>
                </a:gridCol>
                <a:gridCol w="1226297">
                  <a:extLst>
                    <a:ext uri="{9D8B030D-6E8A-4147-A177-3AD203B41FA5}">
                      <a16:colId xmlns:a16="http://schemas.microsoft.com/office/drawing/2014/main" val="3709011712"/>
                    </a:ext>
                  </a:extLst>
                </a:gridCol>
                <a:gridCol w="1226297">
                  <a:extLst>
                    <a:ext uri="{9D8B030D-6E8A-4147-A177-3AD203B41FA5}">
                      <a16:colId xmlns:a16="http://schemas.microsoft.com/office/drawing/2014/main" val="1680610755"/>
                    </a:ext>
                  </a:extLst>
                </a:gridCol>
                <a:gridCol w="1226297">
                  <a:extLst>
                    <a:ext uri="{9D8B030D-6E8A-4147-A177-3AD203B41FA5}">
                      <a16:colId xmlns:a16="http://schemas.microsoft.com/office/drawing/2014/main" val="2837392858"/>
                    </a:ext>
                  </a:extLst>
                </a:gridCol>
              </a:tblGrid>
              <a:tr h="1548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Номер задания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                                Ответы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6309135"/>
                  </a:ext>
                </a:extLst>
              </a:tr>
              <a:tr h="774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6013530"/>
                  </a:ext>
                </a:extLst>
              </a:tr>
              <a:tr h="774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5209480"/>
                  </a:ext>
                </a:extLst>
              </a:tr>
              <a:tr h="774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9273881"/>
                  </a:ext>
                </a:extLst>
              </a:tr>
            </a:tbl>
          </a:graphicData>
        </a:graphic>
      </p:graphicFrame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395535" y="5265439"/>
            <a:ext cx="82089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sng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Вариант №4</a:t>
            </a:r>
            <a:endParaRPr kumimoji="0" lang="ru-RU" altLang="ru-RU" sz="900" b="0" i="0" u="sng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12585"/>
              </p:ext>
            </p:extLst>
          </p:nvPr>
        </p:nvGraphicFramePr>
        <p:xfrm>
          <a:off x="107504" y="5589241"/>
          <a:ext cx="8856984" cy="1145584"/>
        </p:xfrm>
        <a:graphic>
          <a:graphicData uri="http://schemas.openxmlformats.org/drawingml/2006/table">
            <a:tbl>
              <a:tblPr firstRow="1" firstCol="1" bandRow="1"/>
              <a:tblGrid>
                <a:gridCol w="1385712">
                  <a:extLst>
                    <a:ext uri="{9D8B030D-6E8A-4147-A177-3AD203B41FA5}">
                      <a16:colId xmlns:a16="http://schemas.microsoft.com/office/drawing/2014/main" val="4266720516"/>
                    </a:ext>
                  </a:extLst>
                </a:gridCol>
                <a:gridCol w="1867818">
                  <a:extLst>
                    <a:ext uri="{9D8B030D-6E8A-4147-A177-3AD203B41FA5}">
                      <a16:colId xmlns:a16="http://schemas.microsoft.com/office/drawing/2014/main" val="3488267809"/>
                    </a:ext>
                  </a:extLst>
                </a:gridCol>
                <a:gridCol w="1867818">
                  <a:extLst>
                    <a:ext uri="{9D8B030D-6E8A-4147-A177-3AD203B41FA5}">
                      <a16:colId xmlns:a16="http://schemas.microsoft.com/office/drawing/2014/main" val="935268454"/>
                    </a:ext>
                  </a:extLst>
                </a:gridCol>
                <a:gridCol w="1867818">
                  <a:extLst>
                    <a:ext uri="{9D8B030D-6E8A-4147-A177-3AD203B41FA5}">
                      <a16:colId xmlns:a16="http://schemas.microsoft.com/office/drawing/2014/main" val="3637129295"/>
                    </a:ext>
                  </a:extLst>
                </a:gridCol>
                <a:gridCol w="1867818">
                  <a:extLst>
                    <a:ext uri="{9D8B030D-6E8A-4147-A177-3AD203B41FA5}">
                      <a16:colId xmlns:a16="http://schemas.microsoft.com/office/drawing/2014/main" val="3324349744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Номер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                                      Ответы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1914626"/>
                  </a:ext>
                </a:extLst>
              </a:tr>
              <a:tr h="2858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3326505"/>
                  </a:ext>
                </a:extLst>
              </a:tr>
              <a:tr h="2858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1077997"/>
                  </a:ext>
                </a:extLst>
              </a:tr>
              <a:tr h="2858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78958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22029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64704"/>
            <a:ext cx="9144000" cy="122413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5400" dirty="0">
                <a:solidFill>
                  <a:srgbClr val="C00000"/>
                </a:solidFill>
                <a:latin typeface="Arial Black" panose="020B0A04020102020204" pitchFamily="34" charset="0"/>
              </a:rPr>
              <a:t>Обратно-</a:t>
            </a:r>
            <a:br>
              <a:rPr lang="ru-RU" sz="5400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br>
              <a:rPr lang="ru-RU" sz="5400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5400" dirty="0">
                <a:solidFill>
                  <a:srgbClr val="C00000"/>
                </a:solidFill>
                <a:latin typeface="Arial Black" panose="020B0A04020102020204" pitchFamily="34" charset="0"/>
              </a:rPr>
              <a:t>пропорциональная</a:t>
            </a:r>
            <a:br>
              <a:rPr lang="ru-RU" sz="5400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400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br>
              <a:rPr lang="ru-RU" sz="5400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5400" dirty="0">
                <a:solidFill>
                  <a:srgbClr val="C00000"/>
                </a:solidFill>
                <a:latin typeface="Arial Black" panose="020B0A04020102020204" pitchFamily="34" charset="0"/>
              </a:rPr>
              <a:t>функция</a:t>
            </a:r>
            <a:endParaRPr lang="ru-RU" sz="66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041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A0EBD4-144C-4953-BC3E-14DB9B08AAF5}"/>
              </a:ext>
            </a:extLst>
          </p:cNvPr>
          <p:cNvSpPr txBox="1"/>
          <p:nvPr/>
        </p:nvSpPr>
        <p:spPr>
          <a:xfrm>
            <a:off x="380996" y="619899"/>
            <a:ext cx="8382008" cy="5083135"/>
          </a:xfrm>
          <a:prstGeom prst="flowChartDocumen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ru-RU" sz="48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r>
              <a:rPr lang="ru-RU" sz="48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  Нажить много денег – храбрость;</a:t>
            </a:r>
          </a:p>
          <a:p>
            <a:r>
              <a:rPr lang="ru-RU" sz="48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сохранить их – мудрость, </a:t>
            </a:r>
          </a:p>
          <a:p>
            <a:r>
              <a:rPr lang="ru-RU" sz="48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а умело расходовать – искусство.</a:t>
            </a:r>
          </a:p>
          <a:p>
            <a:r>
              <a:rPr lang="ru-RU" sz="48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                                   </a:t>
            </a:r>
            <a:r>
              <a:rPr lang="ru-RU" sz="4800" b="1" dirty="0">
                <a:solidFill>
                  <a:schemeClr val="accent4">
                    <a:lumMod val="50000"/>
                  </a:schemeClr>
                </a:solidFill>
                <a:latin typeface="Monotype Corsiva" panose="03010101010201010101" pitchFamily="66" charset="0"/>
              </a:rPr>
              <a:t>А. Бертольд</a:t>
            </a:r>
          </a:p>
          <a:p>
            <a:pPr algn="r"/>
            <a:endParaRPr lang="ru-RU" sz="20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4981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80920" cy="122413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Обратно-пропорциональная функция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395536" y="1988840"/>
                <a:ext cx="8280920" cy="3960440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ru-RU" sz="3600" dirty="0">
                    <a:latin typeface="Arial Black" panose="020B0A04020102020204" pitchFamily="34" charset="0"/>
                  </a:rPr>
                  <a:t>Задается уравнением вида 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ru-RU" sz="4400" dirty="0">
                    <a:solidFill>
                      <a:srgbClr val="FF0000"/>
                    </a:solidFill>
                    <a:latin typeface="Arial Black" panose="020B0A04020102020204" pitchFamily="34" charset="0"/>
                  </a:rPr>
                  <a:t>у=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44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к</m:t>
                        </m:r>
                      </m:num>
                      <m:den>
                        <m:r>
                          <a:rPr lang="ru-RU" sz="44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х</m:t>
                        </m:r>
                      </m:den>
                    </m:f>
                  </m:oMath>
                </a14:m>
                <a:endParaRPr lang="ru-RU" sz="4400" dirty="0">
                  <a:solidFill>
                    <a:srgbClr val="FF0000"/>
                  </a:solidFill>
                  <a:latin typeface="Arial Black" panose="020B0A04020102020204" pitchFamily="34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ru-RU" sz="3600" dirty="0">
                    <a:latin typeface="Arial Black" panose="020B0A04020102020204" pitchFamily="34" charset="0"/>
                  </a:rPr>
                  <a:t>Графиком функции является гипербола. Коэффициент</a:t>
                </a:r>
                <a:r>
                  <a:rPr lang="ru-RU" sz="3600" dirty="0">
                    <a:solidFill>
                      <a:srgbClr val="FF0000"/>
                    </a:solidFill>
                    <a:latin typeface="Arial Black" panose="020B0A04020102020204" pitchFamily="34" charset="0"/>
                  </a:rPr>
                  <a:t> к </a:t>
                </a:r>
                <a:r>
                  <a:rPr lang="ru-RU" sz="3600" dirty="0">
                    <a:latin typeface="Arial Black" panose="020B0A04020102020204" pitchFamily="34" charset="0"/>
                  </a:rPr>
                  <a:t>определяет расположение прямой на координатной плоскости.</a:t>
                </a:r>
                <a:endParaRPr lang="ru-RU" sz="3600" dirty="0">
                  <a:solidFill>
                    <a:srgbClr val="FF0000"/>
                  </a:solidFill>
                  <a:latin typeface="Arial Black" panose="020B0A04020102020204" pitchFamily="34" charset="0"/>
                </a:endParaRP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5536" y="1988840"/>
                <a:ext cx="8280920" cy="3960440"/>
              </a:xfrm>
              <a:blipFill>
                <a:blip r:embed="rId2"/>
                <a:stretch>
                  <a:fillRect t="-3692" r="-1105" b="-307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69191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D97F4CA-168E-42B9-BEB3-99538F8C25E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" y="6932"/>
            <a:ext cx="9134756" cy="6851068"/>
          </a:xfrm>
        </p:spPr>
      </p:pic>
    </p:spTree>
    <p:extLst>
      <p:ext uri="{BB962C8B-B14F-4D97-AF65-F5344CB8AC3E}">
        <p14:creationId xmlns:p14="http://schemas.microsoft.com/office/powerpoint/2010/main" val="36480589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60336"/>
            <a:ext cx="8712968" cy="162751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0" dirty="0">
                <a:solidFill>
                  <a:srgbClr val="C00000"/>
                </a:solidFill>
                <a:latin typeface="Arial Black" panose="020B0A04020102020204" pitchFamily="34" charset="0"/>
              </a:rPr>
              <a:t>Задание №11 ОГЭ</a:t>
            </a:r>
            <a:br>
              <a:rPr lang="ru-RU" sz="2800" b="0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2800" b="0" dirty="0">
                <a:solidFill>
                  <a:srgbClr val="C00000"/>
                </a:solidFill>
                <a:latin typeface="Arial Black" panose="020B0A04020102020204" pitchFamily="34" charset="0"/>
              </a:rPr>
              <a:t>Установите соответствие между графиками функций и формулами, которые их задают</a:t>
            </a:r>
            <a:r>
              <a:rPr lang="ru-RU" sz="3200" b="0" dirty="0"/>
              <a:t>.</a:t>
            </a:r>
            <a:endParaRPr lang="ru-RU" sz="3200" dirty="0"/>
          </a:p>
        </p:txBody>
      </p:sp>
      <p:sp>
        <p:nvSpPr>
          <p:cNvPr id="4" name="AutoShape 2" descr="https://oge.sdamgia.ru/get_file?id=1294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oge.sdamgia.ru/get_file?id=1294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oge.sdamgia.ru/get_file?id=1294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1" descr="https://oge.sdamgia.ru/get_file?id=12943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34657"/>
            <a:ext cx="8195904" cy="328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>
            <a:extLst>
              <a:ext uri="{FF2B5EF4-FFF2-40B4-BE49-F238E27FC236}">
                <a16:creationId xmlns:a16="http://schemas.microsoft.com/office/drawing/2014/main" id="{76E972A5-F0FD-469D-A29A-02E7BB6C3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66" y="5518810"/>
            <a:ext cx="8186481" cy="888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83777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19DBBE4-F203-4690-8C26-09FC24FB1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2199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C4D08A-89F1-4BBF-BA84-4AD24F8B4BC8}"/>
              </a:ext>
            </a:extLst>
          </p:cNvPr>
          <p:cNvSpPr txBox="1"/>
          <p:nvPr/>
        </p:nvSpPr>
        <p:spPr>
          <a:xfrm>
            <a:off x="233871" y="764704"/>
            <a:ext cx="8676257" cy="5312450"/>
          </a:xfrm>
          <a:prstGeom prst="flowChartDocumen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54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7200" b="1" dirty="0">
                <a:solidFill>
                  <a:srgbClr val="C00000"/>
                </a:solidFill>
                <a:latin typeface="Arial Black" panose="020B0A04020102020204" pitchFamily="34" charset="0"/>
              </a:rPr>
              <a:t>ГРУППА</a:t>
            </a:r>
          </a:p>
          <a:p>
            <a:pPr algn="ctr"/>
            <a:endParaRPr lang="ru-RU" sz="40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6600" b="1" dirty="0">
                <a:solidFill>
                  <a:srgbClr val="C00000"/>
                </a:solidFill>
                <a:latin typeface="Arial Black" panose="020B0A04020102020204" pitchFamily="34" charset="0"/>
              </a:rPr>
              <a:t>«МЕТЕОРОЛОГИ»</a:t>
            </a:r>
          </a:p>
          <a:p>
            <a:pPr algn="ctr"/>
            <a:endParaRPr lang="ru-RU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9673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296123-3A1F-BF97-E5D5-D99DCDC15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157" y="1171905"/>
            <a:ext cx="8191230" cy="986024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ru-RU" sz="30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Как графики функций используются в метеорологии?</a:t>
            </a:r>
          </a:p>
        </p:txBody>
      </p:sp>
      <p:graphicFrame>
        <p:nvGraphicFramePr>
          <p:cNvPr id="8" name="Объект 2">
            <a:extLst>
              <a:ext uri="{FF2B5EF4-FFF2-40B4-BE49-F238E27FC236}">
                <a16:creationId xmlns:a16="http://schemas.microsoft.com/office/drawing/2014/main" id="{62F93AE9-E484-56F6-10B7-3A341AE535F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79401" y="2389717"/>
          <a:ext cx="8466654" cy="3158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73884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F3A557-68AB-D081-35A6-F17656EC4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523" y="260648"/>
            <a:ext cx="7086601" cy="4191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  <a:ea typeface="+mj-lt"/>
                <a:cs typeface="+mj-lt"/>
              </a:rPr>
              <a:t>Зависимость температуры от времени.</a:t>
            </a:r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1" name="Объект 30" descr="Изображение выглядит как текст, График, линия, диаграмма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7CAD6F17-E7E6-23A7-77BF-DB9F0CC238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>
          <a:xfrm>
            <a:off x="527848" y="908720"/>
            <a:ext cx="8292624" cy="5616624"/>
          </a:xfrm>
          <a:prstGeom prst="rect">
            <a:avLst/>
          </a:prstGeom>
          <a:ln w="228600" cap="sq" cmpd="thickThin">
            <a:solidFill>
              <a:schemeClr val="accent5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27864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45DD31-70A1-C9CF-3A0C-C6ED7CF37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332656"/>
            <a:ext cx="8407400" cy="41486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250" dirty="0">
                <a:solidFill>
                  <a:srgbClr val="C00000"/>
                </a:solidFill>
                <a:latin typeface="Arial Black" panose="020B0A04020102020204" pitchFamily="34" charset="0"/>
              </a:rPr>
              <a:t>График изменения уровня осадков по месяцам</a:t>
            </a:r>
          </a:p>
        </p:txBody>
      </p:sp>
      <p:pic>
        <p:nvPicPr>
          <p:cNvPr id="4" name="Объект 3" descr="Изображение выглядит как текст, снимок экрана, Шрифт, линия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6BE5E69D-5764-0FA5-3A86-BF8FEAA640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045" t="13197" r="26573"/>
          <a:stretch/>
        </p:blipFill>
        <p:spPr>
          <a:xfrm>
            <a:off x="508000" y="908720"/>
            <a:ext cx="8255000" cy="5472608"/>
          </a:xfrm>
        </p:spPr>
      </p:pic>
    </p:spTree>
    <p:extLst>
      <p:ext uri="{BB962C8B-B14F-4D97-AF65-F5344CB8AC3E}">
        <p14:creationId xmlns:p14="http://schemas.microsoft.com/office/powerpoint/2010/main" val="140102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608C6F-F88B-7774-7D16-74BB0724A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332656"/>
            <a:ext cx="8064896" cy="504056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  <a:ea typeface="+mj-lt"/>
                <a:cs typeface="+mj-lt"/>
              </a:rPr>
              <a:t>Зависимость осадков от температуры </a:t>
            </a:r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Объект 10" descr="Изображение выглядит как текст, снимок экрана, диаграмма, График">
            <a:extLst>
              <a:ext uri="{FF2B5EF4-FFF2-40B4-BE49-F238E27FC236}">
                <a16:creationId xmlns:a16="http://schemas.microsoft.com/office/drawing/2014/main" id="{F3225C5C-CDDA-A4BB-9EBB-F8E68CF243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>
          <a:xfrm>
            <a:off x="324727" y="1052736"/>
            <a:ext cx="8494546" cy="5333150"/>
          </a:xfrm>
        </p:spPr>
      </p:pic>
    </p:spTree>
    <p:extLst>
      <p:ext uri="{BB962C8B-B14F-4D97-AF65-F5344CB8AC3E}">
        <p14:creationId xmlns:p14="http://schemas.microsoft.com/office/powerpoint/2010/main" val="298627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D09D77-45CC-4DA9-B78B-7547F089D2F7}"/>
              </a:ext>
            </a:extLst>
          </p:cNvPr>
          <p:cNvSpPr txBox="1"/>
          <p:nvPr/>
        </p:nvSpPr>
        <p:spPr>
          <a:xfrm>
            <a:off x="1601670" y="2402886"/>
            <a:ext cx="59406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ru-RU" sz="7200" dirty="0">
                <a:solidFill>
                  <a:srgbClr val="C00000"/>
                </a:solidFill>
                <a:latin typeface="Arial Black" panose="020B0A04020102020204" pitchFamily="34" charset="0"/>
              </a:rPr>
              <a:t>ГРУППА</a:t>
            </a:r>
          </a:p>
          <a:p>
            <a:pPr algn="ctr" defTabSz="342900"/>
            <a:r>
              <a:rPr lang="ru-RU" sz="7200" dirty="0">
                <a:solidFill>
                  <a:srgbClr val="C00000"/>
                </a:solidFill>
                <a:latin typeface="Arial Black" panose="020B0A04020102020204" pitchFamily="34" charset="0"/>
              </a:rPr>
              <a:t>«МЕДИКИ»</a:t>
            </a:r>
          </a:p>
        </p:txBody>
      </p:sp>
    </p:spTree>
    <p:extLst>
      <p:ext uri="{BB962C8B-B14F-4D97-AF65-F5344CB8AC3E}">
        <p14:creationId xmlns:p14="http://schemas.microsoft.com/office/powerpoint/2010/main" val="331007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150106-DA33-4AA7-94EF-3B9BA2B3DC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37" t="20353" b="46996"/>
          <a:stretch/>
        </p:blipFill>
        <p:spPr>
          <a:xfrm>
            <a:off x="5004046" y="239612"/>
            <a:ext cx="2983231" cy="273630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1D3A02-C9DC-436E-B50A-488B8C1A77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53" t="7598" r="32065" b="8036"/>
          <a:stretch/>
        </p:blipFill>
        <p:spPr>
          <a:xfrm>
            <a:off x="4948699" y="3770999"/>
            <a:ext cx="2983231" cy="273630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DF365A-6C6D-4827-8169-13B661738E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121" r="25894"/>
          <a:stretch/>
        </p:blipFill>
        <p:spPr>
          <a:xfrm>
            <a:off x="1043608" y="350070"/>
            <a:ext cx="3184145" cy="615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8936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A120A07-7513-4F92-B16F-561BE7880471}"/>
              </a:ext>
            </a:extLst>
          </p:cNvPr>
          <p:cNvSpPr txBox="1"/>
          <p:nvPr/>
        </p:nvSpPr>
        <p:spPr>
          <a:xfrm>
            <a:off x="737574" y="887819"/>
            <a:ext cx="8046894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800"/>
            <a:r>
              <a:rPr lang="ru-RU" sz="3000" dirty="0">
                <a:solidFill>
                  <a:srgbClr val="B82D2F"/>
                </a:solidFill>
                <a:latin typeface="Arial Black" panose="020B0A04020102020204" pitchFamily="34" charset="0"/>
              </a:rPr>
              <a:t>ИСПОЛЬЗОВАНИЕ  ГРАФИКОВ ФУНКЦИЙ В МЕДИЦИНЕ?</a:t>
            </a:r>
            <a:endParaRPr lang="ru-RU" sz="1350" dirty="0">
              <a:solidFill>
                <a:prstClr val="black"/>
              </a:solidFill>
              <a:latin typeface="Franklin Gothic Medium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BF8EBE-BF23-488D-95A0-EF5DAF8EA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574" y="2059755"/>
            <a:ext cx="7938882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30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C7B7723-6F6A-493A-91C3-7D5D95587DFF}"/>
              </a:ext>
            </a:extLst>
          </p:cNvPr>
          <p:cNvSpPr txBox="1"/>
          <p:nvPr/>
        </p:nvSpPr>
        <p:spPr>
          <a:xfrm>
            <a:off x="413538" y="1133372"/>
            <a:ext cx="8316924" cy="4606389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800">
              <a:lnSpc>
                <a:spcPct val="90000"/>
              </a:lnSpc>
              <a:spcBef>
                <a:spcPts val="1350"/>
              </a:spcBef>
              <a:buSzPct val="100000"/>
              <a:defRPr/>
            </a:pPr>
            <a:endParaRPr lang="ru-RU" b="1" i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algn="ctr" defTabSz="685800">
              <a:lnSpc>
                <a:spcPct val="90000"/>
              </a:lnSpc>
              <a:spcBef>
                <a:spcPts val="1350"/>
              </a:spcBef>
              <a:buSzPct val="100000"/>
              <a:defRPr/>
            </a:pPr>
            <a:r>
              <a:rPr lang="ru-RU" sz="30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Графики функций играют важную роль в медицине. Они  помогают врачам анализировать данные, ставить диагнозы и разрабатывать эффективные методы лечения. Они используются в различных областях медицины, таких как кардиология, эпидемиология, фармакология и медицинская визуализация.</a:t>
            </a:r>
          </a:p>
          <a:p>
            <a:pPr algn="ctr" defTabSz="685800">
              <a:lnSpc>
                <a:spcPct val="90000"/>
              </a:lnSpc>
              <a:spcBef>
                <a:spcPts val="1350"/>
              </a:spcBef>
              <a:buSzPct val="100000"/>
              <a:defRPr/>
            </a:pPr>
            <a:endParaRPr lang="ru-RU" sz="1200" b="1" i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81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DE6C5-240A-4889-B944-500124F82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906" y="260648"/>
            <a:ext cx="3495199" cy="151216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МОНИТОРИНГ ЖИЗНЕННЫХ ПОКАЗАТЕЛЕЙ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2FAB28D-049B-45A8-AB93-D003F60AD11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" b="1076"/>
          <a:stretch>
            <a:fillRect/>
          </a:stretch>
        </p:blipFill>
        <p:spPr>
          <a:xfrm>
            <a:off x="197514" y="1052736"/>
            <a:ext cx="4860541" cy="4752528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76039DBF-342E-40FE-A787-3D3FF1D88F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34906" y="1988840"/>
            <a:ext cx="3495199" cy="441125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endParaRPr lang="ru-RU" sz="14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r>
              <a:rPr lang="ru-RU" sz="1400" dirty="0">
                <a:solidFill>
                  <a:srgbClr val="002060"/>
                </a:solidFill>
                <a:latin typeface="Arial Black" panose="020B0A04020102020204" pitchFamily="34" charset="0"/>
              </a:rPr>
              <a:t>Функции и графики применяются для отслеживания таких параметров, как:   </a:t>
            </a:r>
          </a:p>
          <a:p>
            <a:pPr marL="214313" indent="-214313">
              <a:buFontTx/>
              <a:buChar char="-"/>
            </a:pPr>
            <a:r>
              <a:rPr lang="ru-RU" sz="1400" dirty="0">
                <a:solidFill>
                  <a:srgbClr val="002060"/>
                </a:solidFill>
                <a:latin typeface="Arial Black" panose="020B0A04020102020204" pitchFamily="34" charset="0"/>
              </a:rPr>
              <a:t>   - Артериальное давление (помогают выявить гипертонию).</a:t>
            </a:r>
          </a:p>
          <a:p>
            <a:pPr marL="214313" indent="-214313">
              <a:buFontTx/>
              <a:buChar char="-"/>
            </a:pPr>
            <a:r>
              <a:rPr lang="ru-RU" sz="1400" dirty="0">
                <a:solidFill>
                  <a:srgbClr val="002060"/>
                </a:solidFill>
                <a:latin typeface="Arial Black" panose="020B0A04020102020204" pitchFamily="34" charset="0"/>
              </a:rPr>
              <a:t>Уровень сахара в крови (позволяет диагностировать диабет).</a:t>
            </a:r>
          </a:p>
          <a:p>
            <a:pPr marL="214313" indent="-214313">
              <a:buFontTx/>
              <a:buChar char="-"/>
            </a:pPr>
            <a:r>
              <a:rPr lang="ru-RU" sz="1400" dirty="0">
                <a:solidFill>
                  <a:srgbClr val="002060"/>
                </a:solidFill>
                <a:latin typeface="Arial Black" panose="020B0A04020102020204" pitchFamily="34" charset="0"/>
              </a:rPr>
              <a:t>- Частота сердечных сокращений (ЭКГ представляет собой график сердечной активности).</a:t>
            </a:r>
          </a:p>
          <a:p>
            <a:pPr marL="214313" indent="-214313">
              <a:buFontTx/>
              <a:buChar char="-"/>
            </a:pPr>
            <a:r>
              <a:rPr lang="ru-RU" sz="1400" dirty="0">
                <a:solidFill>
                  <a:srgbClr val="002060"/>
                </a:solidFill>
                <a:latin typeface="Arial Black" panose="020B0A04020102020204" pitchFamily="34" charset="0"/>
              </a:rPr>
              <a:t>- Температура тела (помогают обнаружить инфекции)</a:t>
            </a:r>
          </a:p>
          <a:p>
            <a:pPr marL="214313" indent="-214313">
              <a:buFontTx/>
              <a:buChar char="-"/>
            </a:pPr>
            <a:endParaRPr lang="ru-RU" sz="14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214313" indent="-214313">
              <a:buFontTx/>
              <a:buChar char="-"/>
            </a:pPr>
            <a:endParaRPr lang="ru-RU" sz="14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214313" indent="-214313">
              <a:buFontTx/>
              <a:buChar char="-"/>
            </a:pPr>
            <a:endParaRPr lang="ru-RU" sz="1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35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E2F682-079B-4BF0-AE20-193B728CF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Примеры артериального давления и частоты сердечных сокращений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91D059-1085-451D-9B9A-1586A22F9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273" y="1991371"/>
            <a:ext cx="3600450" cy="571500"/>
          </a:xfrm>
        </p:spPr>
        <p:txBody>
          <a:bodyPr/>
          <a:lstStyle/>
          <a:p>
            <a:pPr algn="ctr"/>
            <a:r>
              <a:rPr lang="ru-RU" dirty="0"/>
              <a:t>Пример артериального давления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8CAA3DAA-68FF-4F74-88B8-F9D2026BBB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79" y="2456892"/>
            <a:ext cx="4211921" cy="3353354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5FB4D785-BCE2-497C-8388-55C4D4CF64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69084" y="2029242"/>
            <a:ext cx="3600450" cy="571500"/>
          </a:xfrm>
        </p:spPr>
        <p:txBody>
          <a:bodyPr/>
          <a:lstStyle/>
          <a:p>
            <a:pPr algn="ctr"/>
            <a:r>
              <a:rPr lang="ru-RU" dirty="0"/>
              <a:t>Пример частоты сердечных сокращений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F99ED25C-896A-4AB5-BD79-5BCCA796EBE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639" y="2704147"/>
            <a:ext cx="4080544" cy="3106099"/>
          </a:xfrm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7FD67909-7A42-4417-8AC2-AA59C978F0C5}"/>
              </a:ext>
            </a:extLst>
          </p:cNvPr>
          <p:cNvCxnSpPr>
            <a:cxnSpLocks/>
          </p:cNvCxnSpPr>
          <p:nvPr/>
        </p:nvCxnSpPr>
        <p:spPr>
          <a:xfrm>
            <a:off x="6138174" y="2942946"/>
            <a:ext cx="0" cy="2700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F85F8507-E974-4EE5-A043-42A2363A3D1D}"/>
              </a:ext>
            </a:extLst>
          </p:cNvPr>
          <p:cNvCxnSpPr>
            <a:cxnSpLocks/>
          </p:cNvCxnSpPr>
          <p:nvPr/>
        </p:nvCxnSpPr>
        <p:spPr>
          <a:xfrm>
            <a:off x="2411760" y="2628405"/>
            <a:ext cx="0" cy="2065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927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264815BF-D7D8-4CFE-9876-AE5E9CFFEBFE}"/>
              </a:ext>
            </a:extLst>
          </p:cNvPr>
          <p:cNvSpPr/>
          <p:nvPr/>
        </p:nvSpPr>
        <p:spPr>
          <a:xfrm>
            <a:off x="4197085" y="3055323"/>
            <a:ext cx="4941973" cy="2086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350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3" y="81728"/>
            <a:ext cx="8993749" cy="1187031"/>
          </a:xfrm>
        </p:spPr>
        <p:txBody>
          <a:bodyPr rtlCol="0">
            <a:normAutofit/>
          </a:bodyPr>
          <a:lstStyle/>
          <a:p>
            <a:pPr algn="ctr" rtl="0"/>
            <a:r>
              <a:rPr lang="ru-RU" sz="2800" dirty="0"/>
              <a:t>График зависимости артериального давления от содержания сахара в крови человека</a:t>
            </a:r>
          </a:p>
        </p:txBody>
      </p:sp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9432D10F-5B9E-43D6-909D-D04E0A8C6D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08" y="2009547"/>
            <a:ext cx="4220536" cy="2331214"/>
          </a:xfr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B34D5D2-6211-418B-9D53-4656225687F6}"/>
              </a:ext>
            </a:extLst>
          </p:cNvPr>
          <p:cNvSpPr/>
          <p:nvPr/>
        </p:nvSpPr>
        <p:spPr>
          <a:xfrm>
            <a:off x="4595285" y="3137903"/>
            <a:ext cx="4217977" cy="154657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/>
            <a:r>
              <a:rPr lang="ru-RU" sz="3200" b="1" dirty="0">
                <a:ln w="0"/>
                <a:solidFill>
                  <a:srgbClr val="DB8526">
                    <a:lumMod val="20000"/>
                    <a:lumOff val="8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Пример сахарного давления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42B7D32-1784-4BFF-94FE-2C546DF02C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77073"/>
            <a:ext cx="4202027" cy="1923678"/>
          </a:xfrm>
          <a:prstGeom prst="rect">
            <a:avLst/>
          </a:prstGeom>
        </p:spPr>
      </p:pic>
      <p:pic>
        <p:nvPicPr>
          <p:cNvPr id="31" name="Рисунок 30" descr="Стрелка: прямо со сплошной заливкой">
            <a:extLst>
              <a:ext uri="{FF2B5EF4-FFF2-40B4-BE49-F238E27FC236}">
                <a16:creationId xmlns:a16="http://schemas.microsoft.com/office/drawing/2014/main" id="{A7E2A71C-FD24-4912-87F2-07D9D80F0F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37112" y="3588257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62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260648"/>
            <a:ext cx="8784976" cy="345638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ctr" rtl="0"/>
            <a:r>
              <a:rPr lang="ru-RU" sz="2400" b="1" spc="10" dirty="0">
                <a:solidFill>
                  <a:srgbClr val="00B050"/>
                </a:solidFill>
                <a:latin typeface="Bookman Old Style" panose="02050604050505020204" pitchFamily="18" charset="0"/>
              </a:rPr>
              <a:t>Использование функций и графиков в медицине значительно облегчает диагностику, лечение и мониторинг состояния пациентов. Современные технологии продолжают развиваться, делая анализ медицинских данных еще более точным и доступным. Таким образом, математические методы помогают спасать жизни и улучшать качество медицинской помощи.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EA1310-52BD-4D7A-BF45-FE098FDC0E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131840" y="3789040"/>
            <a:ext cx="3334160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71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A700D5F-2190-4202-977D-388A7E5EDEE7}"/>
              </a:ext>
            </a:extLst>
          </p:cNvPr>
          <p:cNvSpPr txBox="1"/>
          <p:nvPr/>
        </p:nvSpPr>
        <p:spPr>
          <a:xfrm>
            <a:off x="762000" y="1898649"/>
            <a:ext cx="7467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ru-RU" sz="7200" dirty="0">
                <a:solidFill>
                  <a:srgbClr val="FFFF00"/>
                </a:solidFill>
                <a:latin typeface="Arial Black" panose="020B0A04020102020204" pitchFamily="34" charset="0"/>
              </a:rPr>
              <a:t>Группа </a:t>
            </a:r>
          </a:p>
          <a:p>
            <a:pPr algn="ctr" defTabSz="685800"/>
            <a:r>
              <a:rPr lang="ru-RU" sz="7200" dirty="0">
                <a:solidFill>
                  <a:srgbClr val="FFFF00"/>
                </a:solidFill>
                <a:latin typeface="Arial Black" panose="020B0A04020102020204" pitchFamily="34" charset="0"/>
              </a:rPr>
              <a:t>экономисты</a:t>
            </a:r>
          </a:p>
        </p:txBody>
      </p:sp>
    </p:spTree>
    <p:extLst>
      <p:ext uri="{BB962C8B-B14F-4D97-AF65-F5344CB8AC3E}">
        <p14:creationId xmlns:p14="http://schemas.microsoft.com/office/powerpoint/2010/main" val="6467378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6">
            <a:extLst>
              <a:ext uri="{FF2B5EF4-FFF2-40B4-BE49-F238E27FC236}">
                <a16:creationId xmlns:a16="http://schemas.microsoft.com/office/drawing/2014/main" id="{48B583F8-F66F-423E-A1A9-84E724EE331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sz="3075">
                <a:solidFill>
                  <a:srgbClr val="FFFFFF"/>
                </a:solidFill>
              </a:rPr>
              <a:t>Где и как используются функции и графики в отрасли экономики?</a:t>
            </a:r>
            <a:endParaRPr lang="ru-RU" sz="3075" b="0">
              <a:solidFill>
                <a:srgbClr val="000000"/>
              </a:solidFill>
            </a:endParaRPr>
          </a:p>
          <a:p>
            <a:pPr lvl="0"/>
            <a:endParaRPr lang="ru-RU"/>
          </a:p>
        </p:txBody>
      </p:sp>
    </p:spTree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4E1145-01FC-4872-B126-460FD6D8EE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5961" y="3541492"/>
            <a:ext cx="3872184" cy="1358659"/>
          </a:xfrm>
        </p:spPr>
        <p:txBody>
          <a:bodyPr/>
          <a:lstStyle/>
          <a:p>
            <a:pPr lvl="0"/>
            <a:r>
              <a:rPr lang="ru-RU"/>
              <a:t>Говоря о функциях и графиках, первое, что приходит на ум у большинства людей, после математики, является экономика.</a:t>
            </a:r>
            <a:br>
              <a:rPr lang="ru-RU"/>
            </a:br>
            <a:br>
              <a:rPr lang="ru-RU"/>
            </a:br>
            <a:r>
              <a:rPr lang="ru-RU"/>
              <a:t>Так, как именно они используются в экономике?</a:t>
            </a:r>
          </a:p>
        </p:txBody>
      </p:sp>
      <p:pic>
        <p:nvPicPr>
          <p:cNvPr id="4" name="Объект 8" descr="Увеличительное стекло, показывающее снижение производительности">
            <a:extLst>
              <a:ext uri="{FF2B5EF4-FFF2-40B4-BE49-F238E27FC236}">
                <a16:creationId xmlns:a16="http://schemas.microsoft.com/office/drawing/2014/main" id="{DE934711-798D-43A1-BEFB-37659E250E62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tretch>
            <a:fillRect/>
          </a:stretch>
        </p:blipFill>
        <p:spPr>
          <a:xfrm>
            <a:off x="4842666" y="1629708"/>
            <a:ext cx="4053284" cy="3270443"/>
          </a:xfrm>
          <a:solidFill>
            <a:srgbClr val="FFFFFF"/>
          </a:solidFill>
          <a:ln w="76196" cap="sq">
            <a:solidFill>
              <a:srgbClr val="EAEAEA"/>
            </a:solidFill>
            <a:prstDash val="solid"/>
            <a:miter/>
          </a:ln>
        </p:spPr>
      </p:pic>
    </p:spTree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DC26A7-1A72-440E-9235-E4DB0D9A98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88704" y="930712"/>
            <a:ext cx="3771900" cy="1627877"/>
          </a:xfrm>
        </p:spPr>
        <p:txBody>
          <a:bodyPr/>
          <a:lstStyle/>
          <a:p>
            <a:pPr lvl="0"/>
            <a:r>
              <a:rPr lang="ru-RU" sz="2100">
                <a:solidFill>
                  <a:srgbClr val="2C2D2E"/>
                </a:solidFill>
                <a:latin typeface="Arial"/>
                <a:cs typeface="Arial"/>
              </a:rPr>
              <a:t>Графики функций используют чтобы установить зависимость изменения одной величины от другой.</a:t>
            </a:r>
            <a:endParaRPr lang="ru-RU" sz="2100"/>
          </a:p>
        </p:txBody>
      </p:sp>
      <p:pic>
        <p:nvPicPr>
          <p:cNvPr id="3" name="Объект 9" descr="Изображение выглядит как снимок экрана, текст, Графика, Цвет электрик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3DE0CDBE-6074-4BCF-AA8B-563C64BF38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95199" y="2556793"/>
            <a:ext cx="4166886" cy="2773100"/>
          </a:xfrm>
          <a:solidFill>
            <a:srgbClr val="FFFFFF"/>
          </a:solidFill>
          <a:ln w="76196" cap="sq">
            <a:solidFill>
              <a:srgbClr val="292929"/>
            </a:solidFill>
            <a:prstDash val="solid"/>
            <a:miter/>
          </a:ln>
        </p:spPr>
      </p:pic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7524" y="728700"/>
            <a:ext cx="8568952" cy="5400600"/>
          </a:xfrm>
          <a:prstGeom prst="flowChartDocument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182880" indent="0" algn="ctr">
              <a:buNone/>
            </a:pPr>
            <a:r>
              <a:rPr lang="ru-RU" sz="7200" b="1" cap="none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Функции и их графики.</a:t>
            </a:r>
            <a:br>
              <a:rPr lang="ru-RU" sz="7200" b="1" cap="none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800" b="1" cap="none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7200" b="1" cap="none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Задание 11 ОГЭ</a:t>
            </a:r>
          </a:p>
        </p:txBody>
      </p:sp>
    </p:spTree>
    <p:extLst>
      <p:ext uri="{BB962C8B-B14F-4D97-AF65-F5344CB8AC3E}">
        <p14:creationId xmlns:p14="http://schemas.microsoft.com/office/powerpoint/2010/main" val="97274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9240DD-E8E4-4788-8837-A6A3CD43DF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3913" y="2101850"/>
            <a:ext cx="4251960" cy="2273589"/>
          </a:xfrm>
        </p:spPr>
        <p:txBody>
          <a:bodyPr/>
          <a:lstStyle/>
          <a:p>
            <a:pPr lvl="0"/>
            <a:r>
              <a:rPr lang="ru-RU" sz="2100" dirty="0"/>
              <a:t>Экономисты используют графики не только как компактное и читаемое представление данных, но и для визуального представления отношений и связей - другими словами, они функционируют как модели.</a:t>
            </a:r>
          </a:p>
        </p:txBody>
      </p:sp>
    </p:spTree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A1B2E3-9114-4D85-8147-B2CE08013AA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/>
              <a:t>Пример использования графиков функций в экономике:</a:t>
            </a:r>
          </a:p>
        </p:txBody>
      </p:sp>
      <p:sp>
        <p:nvSpPr>
          <p:cNvPr id="3" name="Таблица 3">
            <a:extLst>
              <a:ext uri="{FF2B5EF4-FFF2-40B4-BE49-F238E27FC236}">
                <a16:creationId xmlns:a16="http://schemas.microsoft.com/office/drawing/2014/main" id="{DA81D593-B910-4DA4-A9B6-F14AEBBABE8C}"/>
              </a:ext>
            </a:extLst>
          </p:cNvPr>
          <p:cNvSpPr>
            <a:spLocks noGrp="1"/>
          </p:cNvSpPr>
          <p:nvPr>
            <p:ph type="tbl" idx="4294967295"/>
          </p:nvPr>
        </p:nvSpPr>
        <p:spPr>
          <a:xfrm>
            <a:off x="628652" y="2882507"/>
            <a:ext cx="7886700" cy="2603893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Рисунок 2" descr="динамика цен на нефть">
            <a:extLst>
              <a:ext uri="{FF2B5EF4-FFF2-40B4-BE49-F238E27FC236}">
                <a16:creationId xmlns:a16="http://schemas.microsoft.com/office/drawing/2014/main" id="{861B27B0-8F97-41E3-A216-896B5C1D6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209" y="2689262"/>
            <a:ext cx="6212387" cy="3113991"/>
          </a:xfrm>
          <a:prstGeom prst="rect">
            <a:avLst/>
          </a:prstGeom>
          <a:noFill/>
          <a:ln w="127001" cap="sq">
            <a:solidFill>
              <a:srgbClr val="000000"/>
            </a:solidFill>
            <a:prstDash val="solid"/>
            <a:miter/>
          </a:ln>
          <a:effectLst>
            <a:outerShdw dist="50794" dir="2700000" algn="tl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AC94F8-691F-4F3D-9C03-82635C056D2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/>
              <a:t>Еще один пример использования графиков функций в экономике: </a:t>
            </a:r>
          </a:p>
        </p:txBody>
      </p:sp>
      <p:sp>
        <p:nvSpPr>
          <p:cNvPr id="3" name="Таблица 2">
            <a:extLst>
              <a:ext uri="{FF2B5EF4-FFF2-40B4-BE49-F238E27FC236}">
                <a16:creationId xmlns:a16="http://schemas.microsoft.com/office/drawing/2014/main" id="{02EF99F5-10C2-4FEB-B10C-B958F03C1E44}"/>
              </a:ext>
            </a:extLst>
          </p:cNvPr>
          <p:cNvSpPr>
            <a:spLocks noGrp="1"/>
          </p:cNvSpPr>
          <p:nvPr>
            <p:ph type="tbl" idx="4294967295"/>
          </p:nvPr>
        </p:nvSpPr>
        <p:spPr>
          <a:xfrm>
            <a:off x="628652" y="2882507"/>
            <a:ext cx="7886700" cy="2603893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Рисунок 3" descr="Как подорожали автомобили с пробегом с начала года: список и динамика цен">
            <a:extLst>
              <a:ext uri="{FF2B5EF4-FFF2-40B4-BE49-F238E27FC236}">
                <a16:creationId xmlns:a16="http://schemas.microsoft.com/office/drawing/2014/main" id="{049170F4-A3DE-449E-A995-CB2B9E9AB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256" y="2672391"/>
            <a:ext cx="6315772" cy="3018638"/>
          </a:xfrm>
          <a:prstGeom prst="rect">
            <a:avLst/>
          </a:prstGeom>
          <a:noFill/>
          <a:ln w="127001" cap="sq">
            <a:solidFill>
              <a:srgbClr val="000000"/>
            </a:solidFill>
            <a:prstDash val="solid"/>
            <a:miter/>
          </a:ln>
          <a:effectLst>
            <a:outerShdw dist="50794" dir="2700000" algn="tl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D07B90-6806-4F48-A12D-B49A214E95F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95936" y="784239"/>
            <a:ext cx="4781561" cy="3345306"/>
          </a:xfrm>
        </p:spPr>
        <p:txBody>
          <a:bodyPr/>
          <a:lstStyle/>
          <a:p>
            <a:pPr lvl="0"/>
            <a:r>
              <a:rPr lang="ru-RU" sz="2000" dirty="0"/>
              <a:t>Декартова система координат, это две перпендикулярные оси, с помощью которых можно определить точное местонахождение любой точки на плоскости. Каждая точка на такой координате имеет две координаты - координату на вертикальной оси и координату на оси горизонтальной. Поэтому в такой системе очень легко задавать соответствие между двумя величинами.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745F257-5986-4C9E-8505-B46F78F4EFC6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3852334" y="4581975"/>
            <a:ext cx="4781561" cy="1229854"/>
          </a:xfrm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indent="0" algn="ctr">
              <a:buNone/>
            </a:pPr>
            <a:r>
              <a:rPr lang="ru-RU" sz="2100" b="1" dirty="0">
                <a:solidFill>
                  <a:srgbClr val="FFFF00"/>
                </a:solidFill>
              </a:rPr>
              <a:t>Именно декартова система координат была приведена мною в качестве примера на прошлых слайдах.</a:t>
            </a:r>
          </a:p>
        </p:txBody>
      </p:sp>
      <p:pic>
        <p:nvPicPr>
          <p:cNvPr id="4" name="Рисунок 4" descr="Декарт, Рене — Википедия">
            <a:extLst>
              <a:ext uri="{FF2B5EF4-FFF2-40B4-BE49-F238E27FC236}">
                <a16:creationId xmlns:a16="http://schemas.microsoft.com/office/drawing/2014/main" id="{C24B7D7B-787A-4A2F-92BA-32AC47CA0077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 t="9042" b="9042"/>
          <a:stretch>
            <a:fillRect/>
          </a:stretch>
        </p:blipFill>
        <p:spPr>
          <a:xfrm>
            <a:off x="219385" y="620688"/>
            <a:ext cx="3664289" cy="3672408"/>
          </a:xfr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3445F3C9-0680-4FE8-8B29-52A43135BF34}"/>
              </a:ext>
            </a:extLst>
          </p:cNvPr>
          <p:cNvSpPr txBox="1"/>
          <p:nvPr/>
        </p:nvSpPr>
        <p:spPr>
          <a:xfrm>
            <a:off x="709990" y="4544179"/>
            <a:ext cx="2709882" cy="500137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3429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dirty="0">
                <a:solidFill>
                  <a:srgbClr val="FFFF00"/>
                </a:solidFill>
                <a:latin typeface="Trebuchet MS"/>
              </a:rPr>
              <a:t>Рене  </a:t>
            </a:r>
            <a:r>
              <a:rPr lang="ru-RU" sz="2800" b="1" dirty="0">
                <a:solidFill>
                  <a:srgbClr val="FFFF00"/>
                </a:solidFill>
                <a:latin typeface="Bookman Old Style"/>
              </a:rPr>
              <a:t>Декарт</a:t>
            </a:r>
          </a:p>
        </p:txBody>
      </p:sp>
    </p:spTree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E17FC5-C463-4F99-B020-F57B35E1CB43}"/>
              </a:ext>
            </a:extLst>
          </p:cNvPr>
          <p:cNvSpPr txBox="1"/>
          <p:nvPr/>
        </p:nvSpPr>
        <p:spPr>
          <a:xfrm>
            <a:off x="755576" y="476672"/>
            <a:ext cx="7632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002060"/>
                </a:solidFill>
                <a:latin typeface="Arial Black" panose="020B0A04020102020204" pitchFamily="34" charset="0"/>
              </a:rPr>
              <a:t>Домашнее задание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50A95A-E946-4886-BC67-FD429D350E7E}"/>
              </a:ext>
            </a:extLst>
          </p:cNvPr>
          <p:cNvSpPr txBox="1"/>
          <p:nvPr/>
        </p:nvSpPr>
        <p:spPr>
          <a:xfrm>
            <a:off x="772556" y="2276872"/>
            <a:ext cx="741682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1.Задание №11 с сайта ФИПИ</a:t>
            </a:r>
          </a:p>
          <a:p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2.Построить график функций и перечислить ее свойства</a:t>
            </a:r>
          </a:p>
          <a:p>
            <a:endParaRPr lang="ru-RU" sz="32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endParaRPr lang="ru-RU" sz="32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51A471A-0ED3-427C-8E65-3718C1D3A9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51" t="79969" r="25250" b="6427"/>
          <a:stretch/>
        </p:blipFill>
        <p:spPr>
          <a:xfrm>
            <a:off x="2123728" y="3861432"/>
            <a:ext cx="3168352" cy="47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3226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980728"/>
            <a:ext cx="72390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7200" dirty="0">
                <a:solidFill>
                  <a:schemeClr val="accent6">
                    <a:lumMod val="75000"/>
                  </a:schemeClr>
                </a:solidFill>
                <a:latin typeface="Calligraph" pitchFamily="82" charset="0"/>
                <a:cs typeface="Arabic Typesetting" pitchFamily="66" charset="-78"/>
              </a:rPr>
              <a:t>СПАСИБО </a:t>
            </a:r>
            <a:br>
              <a:rPr lang="ru-RU" sz="7200" dirty="0">
                <a:solidFill>
                  <a:schemeClr val="accent6">
                    <a:lumMod val="75000"/>
                  </a:schemeClr>
                </a:solidFill>
                <a:latin typeface="Calligraph" pitchFamily="82" charset="0"/>
                <a:cs typeface="Arabic Typesetting" pitchFamily="66" charset="-78"/>
              </a:rPr>
            </a:br>
            <a:r>
              <a:rPr lang="ru-RU" sz="7200" dirty="0">
                <a:solidFill>
                  <a:schemeClr val="accent6">
                    <a:lumMod val="75000"/>
                  </a:schemeClr>
                </a:solidFill>
                <a:latin typeface="Calligraph" pitchFamily="82" charset="0"/>
                <a:cs typeface="Arabic Typesetting" pitchFamily="66" charset="-78"/>
              </a:rPr>
              <a:t>ЗА </a:t>
            </a:r>
            <a:br>
              <a:rPr lang="ru-RU" sz="7200" dirty="0">
                <a:solidFill>
                  <a:schemeClr val="accent6">
                    <a:lumMod val="75000"/>
                  </a:schemeClr>
                </a:solidFill>
                <a:latin typeface="Calligraph" pitchFamily="82" charset="0"/>
                <a:cs typeface="Arabic Typesetting" pitchFamily="66" charset="-78"/>
              </a:rPr>
            </a:br>
            <a:r>
              <a:rPr lang="ru-RU" sz="7200" dirty="0">
                <a:solidFill>
                  <a:schemeClr val="accent6">
                    <a:lumMod val="75000"/>
                  </a:schemeClr>
                </a:solidFill>
                <a:latin typeface="Calligraph" pitchFamily="82" charset="0"/>
                <a:cs typeface="Arabic Typesetting" pitchFamily="66" charset="-78"/>
              </a:rPr>
              <a:t>УРОК!</a:t>
            </a:r>
          </a:p>
        </p:txBody>
      </p:sp>
    </p:spTree>
    <p:extLst>
      <p:ext uri="{BB962C8B-B14F-4D97-AF65-F5344CB8AC3E}">
        <p14:creationId xmlns:p14="http://schemas.microsoft.com/office/powerpoint/2010/main" val="18274514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BB33F691-3068-41EB-AA07-379B03F4EF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2477525"/>
              </p:ext>
            </p:extLst>
          </p:nvPr>
        </p:nvGraphicFramePr>
        <p:xfrm>
          <a:off x="251520" y="1484784"/>
          <a:ext cx="8499728" cy="4393854"/>
        </p:xfrm>
        <a:graphic>
          <a:graphicData uri="http://schemas.openxmlformats.org/drawingml/2006/table">
            <a:tbl>
              <a:tblPr/>
              <a:tblGrid>
                <a:gridCol w="8499728">
                  <a:extLst>
                    <a:ext uri="{9D8B030D-6E8A-4147-A177-3AD203B41FA5}">
                      <a16:colId xmlns:a16="http://schemas.microsoft.com/office/drawing/2014/main" val="2066967323"/>
                    </a:ext>
                  </a:extLst>
                </a:gridCol>
              </a:tblGrid>
              <a:tr h="9361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marL="36000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</a:rPr>
                        <a:t>Планируемые результаты:</a:t>
                      </a:r>
                    </a:p>
                    <a:p>
                      <a:pPr marL="36000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</a:rPr>
                        <a:t>Предметные (по рабочей программе): </a:t>
                      </a:r>
                      <a:r>
                        <a:rPr kumimoji="0" lang="ru-RU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</a:rPr>
                        <a:t>распознавать функции изученных видов; строить и изображать схематически графики функций, описывать свойства функций по их графикам; распознавать функцию по формуле, приводить примеры функций из реальной жизни.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mpd="sng">
                      <a:solidFill>
                        <a:srgbClr val="BC80E0"/>
                      </a:solidFill>
                    </a:lnL>
                    <a:lnR w="12700" cmpd="sng">
                      <a:solidFill>
                        <a:srgbClr val="BC80E0"/>
                      </a:solidFill>
                    </a:lnR>
                    <a:lnT w="12700" cmpd="sng">
                      <a:solidFill>
                        <a:srgbClr val="BC80E0"/>
                      </a:solidFill>
                    </a:lnT>
                    <a:lnB w="12700" cmpd="sng">
                      <a:solidFill>
                        <a:srgbClr val="BC80E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1469103"/>
                  </a:ext>
                </a:extLst>
              </a:tr>
              <a:tr h="2981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marL="36000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</a:rPr>
                        <a:t>Личностные (по рабочей программе):</a:t>
                      </a:r>
                      <a:r>
                        <a:rPr kumimoji="0" lang="ru-RU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</a:rPr>
                        <a:t>осознание важности математического образования на протяжении всей жизни для успешной профессиональной деятельности; овладением навыками исследовательской деятельности.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mpd="sng">
                      <a:solidFill>
                        <a:srgbClr val="BC80E0"/>
                      </a:solidFill>
                    </a:lnL>
                    <a:lnR w="12700" cmpd="sng">
                      <a:solidFill>
                        <a:srgbClr val="BC80E0"/>
                      </a:solidFill>
                    </a:lnR>
                    <a:lnT w="12700" cmpd="sng">
                      <a:solidFill>
                        <a:srgbClr val="BC80E0"/>
                      </a:solidFill>
                    </a:lnT>
                    <a:lnB w="12700" cmpd="sng">
                      <a:solidFill>
                        <a:srgbClr val="BC80E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6457215"/>
                  </a:ext>
                </a:extLst>
              </a:tr>
              <a:tr h="5033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marL="360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  <a:r>
                        <a:rPr lang="ru-RU" sz="1400" b="1" u="sng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Book Antiqua" panose="02040602050305030304" pitchFamily="18" charset="0"/>
                        </a:rPr>
                        <a:t>Метапредметные (по рабочей программе)</a:t>
                      </a:r>
                      <a:endParaRPr lang="ru-RU" sz="1400" b="0" u="non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  <a:p>
                      <a:pPr marL="3600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b="1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</a:rPr>
                        <a:t>Базовые логические действия</a:t>
                      </a:r>
                      <a:r>
                        <a:rPr kumimoji="0" lang="ru-RU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</a:rPr>
                        <a:t>: воспринимать, формулировать и преобразовывать суждения, делать выводы, выстраивать аргументацию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mpd="sng">
                      <a:solidFill>
                        <a:srgbClr val="BC80E0"/>
                      </a:solidFill>
                    </a:lnL>
                    <a:lnR w="12700" cmpd="sng">
                      <a:solidFill>
                        <a:srgbClr val="BC80E0"/>
                      </a:solidFill>
                    </a:lnR>
                    <a:lnT w="12700" cmpd="sng">
                      <a:solidFill>
                        <a:srgbClr val="BC80E0"/>
                      </a:solidFill>
                    </a:lnT>
                    <a:lnB w="12700" cmpd="sng">
                      <a:solidFill>
                        <a:srgbClr val="BC80E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2477356"/>
                  </a:ext>
                </a:extLst>
              </a:tr>
              <a:tr h="6486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marL="36000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</a:rPr>
                        <a:t>Работа с информацией</a:t>
                      </a:r>
                      <a:r>
                        <a:rPr kumimoji="0" lang="ru-RU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</a:rPr>
                        <a:t>: выбирать, анализировать, систематизировать информацию различных видов.</a:t>
                      </a:r>
                    </a:p>
                    <a:p>
                      <a:pPr marL="36000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</a:rPr>
                        <a:t>Коммуникативные:</a:t>
                      </a:r>
                      <a:r>
                        <a:rPr kumimoji="0" lang="ru-RU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</a:rPr>
                        <a:t> представлять результаты решения задачи или исследования, принимать цель  совместной деятельности, договариваться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mpd="sng">
                      <a:solidFill>
                        <a:srgbClr val="BC80E0"/>
                      </a:solidFill>
                    </a:lnL>
                    <a:lnR w="12700" cmpd="sng">
                      <a:solidFill>
                        <a:srgbClr val="BC80E0"/>
                      </a:solidFill>
                    </a:lnR>
                    <a:lnT w="12700" cmpd="sng">
                      <a:solidFill>
                        <a:srgbClr val="BC80E0"/>
                      </a:solidFill>
                    </a:lnT>
                    <a:lnB w="12700" cmpd="sng">
                      <a:solidFill>
                        <a:srgbClr val="BC80E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7932126"/>
                  </a:ext>
                </a:extLst>
              </a:tr>
              <a:tr h="6293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marL="36000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</a:rPr>
                        <a:t>Регулятивные: </a:t>
                      </a:r>
                      <a:r>
                        <a:rPr kumimoji="0" lang="ru-RU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</a:rPr>
                        <a:t>владеть способами самопроверки, самоконтроля процесса и результата решения математической задачи</a:t>
                      </a:r>
                      <a:endParaRPr lang="ru-RU" sz="14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>
                    <a:lnL w="12700" cmpd="sng">
                      <a:solidFill>
                        <a:srgbClr val="BC80E0"/>
                      </a:solidFill>
                    </a:lnL>
                    <a:lnR w="12700" cmpd="sng">
                      <a:solidFill>
                        <a:srgbClr val="BC80E0"/>
                      </a:solidFill>
                    </a:lnR>
                    <a:lnT w="12700" cmpd="sng">
                      <a:solidFill>
                        <a:srgbClr val="BC80E0"/>
                      </a:solidFill>
                    </a:lnT>
                    <a:lnB w="12700" cmpd="sng">
                      <a:solidFill>
                        <a:srgbClr val="BC80E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734655"/>
                  </a:ext>
                </a:extLst>
              </a:tr>
            </a:tbl>
          </a:graphicData>
        </a:graphic>
      </p:graphicFrame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A3E0ACA1-0536-46C2-971C-399C5E9B56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5804907"/>
              </p:ext>
            </p:extLst>
          </p:nvPr>
        </p:nvGraphicFramePr>
        <p:xfrm>
          <a:off x="107504" y="27806"/>
          <a:ext cx="8928992" cy="677037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248472">
                  <a:extLst>
                    <a:ext uri="{9D8B030D-6E8A-4147-A177-3AD203B41FA5}">
                      <a16:colId xmlns:a16="http://schemas.microsoft.com/office/drawing/2014/main" val="2712627756"/>
                    </a:ext>
                  </a:extLst>
                </a:gridCol>
                <a:gridCol w="4680520">
                  <a:extLst>
                    <a:ext uri="{9D8B030D-6E8A-4147-A177-3AD203B41FA5}">
                      <a16:colId xmlns:a16="http://schemas.microsoft.com/office/drawing/2014/main" val="3286234724"/>
                    </a:ext>
                  </a:extLst>
                </a:gridCol>
              </a:tblGrid>
              <a:tr h="228136">
                <a:tc gridSpan="2">
                  <a:txBody>
                    <a:bodyPr/>
                    <a:lstStyle/>
                    <a:p>
                      <a:pPr marL="10800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14124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  <a:ea typeface="+mn-ea"/>
                          <a:cs typeface="+mn-cs"/>
                        </a:rPr>
                        <a:t>Планируемые результаты:</a:t>
                      </a:r>
                    </a:p>
                  </a:txBody>
                  <a:tcPr marL="47625" marR="47625" marT="47625" marB="47625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60000"/>
                      <a:endParaRPr lang="ru-RU" sz="1200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" panose="020406040505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2098633"/>
                  </a:ext>
                </a:extLst>
              </a:tr>
              <a:tr h="15712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marL="108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</a:rPr>
                        <a:t>Предметные (по рабочей программе): </a:t>
                      </a:r>
                      <a:r>
                        <a:rPr kumimoji="0" lang="ru-RU" sz="13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</a:rPr>
                        <a:t>распознавать функции изученных видов; строить и изображать схематически графики функций, описывать свойства функций по их графикам; распознавать функцию по формуле, приводить примеры функций из реальной жизни.</a:t>
                      </a:r>
                      <a:endParaRPr kumimoji="0" lang="ru-RU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0">
                        <a:lnSpc>
                          <a:spcPct val="100000"/>
                        </a:lnSpc>
                      </a:pPr>
                      <a:r>
                        <a:rPr lang="ru-RU" sz="13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" panose="02040604050505020304" pitchFamily="18" charset="0"/>
                        </a:rPr>
                        <a:t>Актуализация знаний о видах функций и их графиках</a:t>
                      </a:r>
                    </a:p>
                    <a:p>
                      <a:pPr marL="360000">
                        <a:lnSpc>
                          <a:spcPct val="100000"/>
                        </a:lnSpc>
                      </a:pPr>
                      <a:r>
                        <a:rPr lang="ru-RU" sz="13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" panose="02040604050505020304" pitchFamily="18" charset="0"/>
                        </a:rPr>
                        <a:t>Проверочная работа «Линейная функция»</a:t>
                      </a:r>
                    </a:p>
                    <a:p>
                      <a:pPr marL="360000">
                        <a:lnSpc>
                          <a:spcPct val="100000"/>
                        </a:lnSpc>
                      </a:pPr>
                      <a:r>
                        <a:rPr lang="ru-RU" sz="13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" panose="02040604050505020304" pitchFamily="18" charset="0"/>
                        </a:rPr>
                        <a:t>Практическая работа «Квадратичная функция»</a:t>
                      </a:r>
                    </a:p>
                    <a:p>
                      <a:pPr marL="360000">
                        <a:lnSpc>
                          <a:spcPct val="100000"/>
                        </a:lnSpc>
                      </a:pPr>
                      <a:r>
                        <a:rPr lang="ru-RU" sz="13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" panose="02040604050505020304" pitchFamily="18" charset="0"/>
                        </a:rPr>
                        <a:t>Теория и практика по обратно-пропорциональной функции</a:t>
                      </a:r>
                    </a:p>
                    <a:p>
                      <a:pPr marL="360000">
                        <a:lnSpc>
                          <a:spcPct val="100000"/>
                        </a:lnSpc>
                      </a:pPr>
                      <a:r>
                        <a:rPr lang="ru-RU" sz="13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" panose="02040604050505020304" pitchFamily="18" charset="0"/>
                        </a:rPr>
                        <a:t>Групповая работа «Использование графиков функций в различных профессиях» 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671264"/>
                  </a:ext>
                </a:extLst>
              </a:tr>
              <a:tr h="16813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marL="108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</a:rPr>
                        <a:t>Личностные (по рабочей программе): </a:t>
                      </a:r>
                      <a:r>
                        <a:rPr kumimoji="0" lang="ru-RU" sz="13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</a:rPr>
                        <a:t>осознание важности математического образования на протяжении всей жизни для успешной профессиональной деятельности; овладением навыками исследовательской деятельности.</a:t>
                      </a:r>
                      <a:endParaRPr kumimoji="0" lang="ru-RU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marL="360000">
                        <a:lnSpc>
                          <a:spcPct val="100000"/>
                        </a:lnSpc>
                      </a:pPr>
                      <a:r>
                        <a:rPr lang="ru-RU" sz="130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Презентация мини-исследования: </a:t>
                      </a:r>
                    </a:p>
                    <a:p>
                      <a:pPr marL="360000">
                        <a:lnSpc>
                          <a:spcPct val="100000"/>
                        </a:lnSpc>
                      </a:pPr>
                      <a:r>
                        <a:rPr lang="ru-RU" sz="130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«Функции вокруг нас»</a:t>
                      </a:r>
                    </a:p>
                    <a:p>
                      <a:pPr marL="360000">
                        <a:lnSpc>
                          <a:spcPct val="100000"/>
                        </a:lnSpc>
                      </a:pPr>
                      <a:r>
                        <a:rPr lang="ru-RU" sz="130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Групповая работа: презентация мини-исследований «Использование графиков функций в различных профессиях» </a:t>
                      </a:r>
                    </a:p>
                    <a:p>
                      <a:pPr marL="360000">
                        <a:lnSpc>
                          <a:spcPct val="100000"/>
                        </a:lnSpc>
                      </a:pPr>
                      <a:r>
                        <a:rPr lang="ru-RU" sz="130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Первая группа «Метеорологи»</a:t>
                      </a:r>
                    </a:p>
                    <a:p>
                      <a:pPr marL="360000">
                        <a:lnSpc>
                          <a:spcPct val="100000"/>
                        </a:lnSpc>
                      </a:pPr>
                      <a:r>
                        <a:rPr lang="ru-RU" sz="130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Вторая группа - «Медики»</a:t>
                      </a:r>
                    </a:p>
                    <a:p>
                      <a:pPr marL="360000">
                        <a:lnSpc>
                          <a:spcPct val="100000"/>
                        </a:lnSpc>
                      </a:pPr>
                      <a:r>
                        <a:rPr lang="ru-RU" sz="130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Третья группа - «Экономисты»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1503876"/>
                  </a:ext>
                </a:extLst>
              </a:tr>
              <a:tr h="9268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marL="108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entury" panose="02040604050505020304" pitchFamily="18" charset="0"/>
                        </a:rPr>
                        <a:t> </a:t>
                      </a:r>
                      <a:r>
                        <a:rPr lang="ru-RU" sz="1300" b="1" u="sng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" panose="02040604050505020304" pitchFamily="18" charset="0"/>
                        </a:rPr>
                        <a:t>Метапредметные (по рабочей программе)</a:t>
                      </a:r>
                      <a:endParaRPr lang="ru-RU" sz="1300" b="0" u="non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entury" panose="02040604050505020304" pitchFamily="18" charset="0"/>
                      </a:endParaRPr>
                    </a:p>
                    <a:p>
                      <a:pPr marL="108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300" b="1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</a:rPr>
                        <a:t>Базовые логические действия</a:t>
                      </a:r>
                      <a:r>
                        <a:rPr kumimoji="0" lang="ru-RU" sz="13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</a:rPr>
                        <a:t>: воспринимать, формулировать и преобразовывать суждения, делать выводы, выстраивать аргументацию</a:t>
                      </a:r>
                      <a:endParaRPr kumimoji="0" lang="ru-RU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540000">
                        <a:lnSpc>
                          <a:spcPct val="100000"/>
                        </a:lnSpc>
                      </a:pPr>
                      <a:r>
                        <a:rPr lang="ru-RU" sz="1300" dirty="0">
                          <a:solidFill>
                            <a:srgbClr val="7030A0"/>
                          </a:solidFill>
                          <a:effectLst/>
                          <a:latin typeface="Century" panose="02040604050505020304" pitchFamily="18" charset="0"/>
                        </a:rPr>
                        <a:t>Проверочная работа «Линейная функция»</a:t>
                      </a:r>
                    </a:p>
                    <a:p>
                      <a:pPr marL="540000">
                        <a:lnSpc>
                          <a:spcPct val="100000"/>
                        </a:lnSpc>
                      </a:pPr>
                      <a:r>
                        <a:rPr lang="ru-RU" sz="1300" dirty="0">
                          <a:solidFill>
                            <a:srgbClr val="7030A0"/>
                          </a:solidFill>
                          <a:effectLst/>
                          <a:latin typeface="Century" panose="02040604050505020304" pitchFamily="18" charset="0"/>
                        </a:rPr>
                        <a:t>Теория и практика по обратно-пропорциональной функции</a:t>
                      </a:r>
                    </a:p>
                    <a:p>
                      <a:pPr marL="540000">
                        <a:lnSpc>
                          <a:spcPct val="100000"/>
                        </a:lnSpc>
                      </a:pPr>
                      <a:endParaRPr lang="ru-RU" sz="13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" panose="02040604050505020304" pitchFamily="18" charset="0"/>
                      </a:endParaRPr>
                    </a:p>
                    <a:p>
                      <a:pPr marL="540000">
                        <a:lnSpc>
                          <a:spcPct val="100000"/>
                        </a:lnSpc>
                      </a:pPr>
                      <a:endParaRPr lang="ru-RU" sz="13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" panose="02040604050505020304" pitchFamily="18" charset="0"/>
                      </a:endParaRPr>
                    </a:p>
                    <a:p>
                      <a:pPr marL="540000">
                        <a:lnSpc>
                          <a:spcPct val="100000"/>
                        </a:lnSpc>
                      </a:pPr>
                      <a:r>
                        <a:rPr lang="ru-RU" sz="13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" panose="02040604050505020304" pitchFamily="18" charset="0"/>
                        </a:rPr>
                        <a:t>Групповая работа «Использование графиков функций в различных профессиях» </a:t>
                      </a:r>
                    </a:p>
                    <a:p>
                      <a:pPr marL="540000">
                        <a:lnSpc>
                          <a:spcPct val="100000"/>
                        </a:lnSpc>
                      </a:pPr>
                      <a:endParaRPr lang="ru-RU" sz="13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" panose="02040604050505020304" pitchFamily="18" charset="0"/>
                      </a:endParaRPr>
                    </a:p>
                    <a:p>
                      <a:pPr marL="540000">
                        <a:lnSpc>
                          <a:spcPct val="100000"/>
                        </a:lnSpc>
                      </a:pPr>
                      <a:r>
                        <a:rPr lang="ru-RU" sz="13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entury" panose="02040604050505020304" pitchFamily="18" charset="0"/>
                        </a:rPr>
                        <a:t>Работа в паре.  Практическая работа  «Квадратичная функция»</a:t>
                      </a:r>
                    </a:p>
                    <a:p>
                      <a:pPr marL="720000">
                        <a:lnSpc>
                          <a:spcPct val="100000"/>
                        </a:lnSpc>
                      </a:pPr>
                      <a:endParaRPr lang="ru-RU" sz="13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" panose="02040604050505020304" pitchFamily="18" charset="0"/>
                      </a:endParaRPr>
                    </a:p>
                    <a:p>
                      <a:pPr marL="720000">
                        <a:lnSpc>
                          <a:spcPct val="100000"/>
                        </a:lnSpc>
                      </a:pPr>
                      <a:r>
                        <a:rPr lang="ru-RU" sz="1300" b="1" dirty="0">
                          <a:solidFill>
                            <a:srgbClr val="C00000"/>
                          </a:solidFill>
                          <a:effectLst/>
                          <a:latin typeface="Century" panose="02040604050505020304" pitchFamily="18" charset="0"/>
                        </a:rPr>
                        <a:t>Взаимопроверка</a:t>
                      </a:r>
                    </a:p>
                    <a:p>
                      <a:pPr marL="720000">
                        <a:lnSpc>
                          <a:spcPct val="100000"/>
                        </a:lnSpc>
                      </a:pPr>
                      <a:r>
                        <a:rPr lang="ru-RU" sz="1300" b="1" dirty="0">
                          <a:solidFill>
                            <a:srgbClr val="C00000"/>
                          </a:solidFill>
                          <a:effectLst/>
                          <a:latin typeface="Century" panose="02040604050505020304" pitchFamily="18" charset="0"/>
                        </a:rPr>
                        <a:t>Самопроверка</a:t>
                      </a:r>
                    </a:p>
                    <a:p>
                      <a:pPr marL="720000">
                        <a:lnSpc>
                          <a:spcPct val="100000"/>
                        </a:lnSpc>
                      </a:pPr>
                      <a:r>
                        <a:rPr lang="ru-RU" sz="1300" b="1" dirty="0">
                          <a:solidFill>
                            <a:srgbClr val="C00000"/>
                          </a:solidFill>
                          <a:effectLst/>
                          <a:latin typeface="Century" panose="02040604050505020304" pitchFamily="18" charset="0"/>
                        </a:rPr>
                        <a:t>Лист самооценки</a:t>
                      </a:r>
                    </a:p>
                    <a:p>
                      <a:pPr marL="720000">
                        <a:lnSpc>
                          <a:spcPct val="100000"/>
                        </a:lnSpc>
                      </a:pPr>
                      <a:r>
                        <a:rPr lang="ru-RU" sz="1300" b="1" dirty="0">
                          <a:solidFill>
                            <a:srgbClr val="C00000"/>
                          </a:solidFill>
                          <a:effectLst/>
                          <a:latin typeface="Century" panose="02040604050505020304" pitchFamily="18" charset="0"/>
                        </a:rPr>
                        <a:t>Рефлексия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2272917"/>
                  </a:ext>
                </a:extLst>
              </a:tr>
              <a:tr h="12133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marL="108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</a:rPr>
                        <a:t>Работа с информацией</a:t>
                      </a:r>
                      <a:r>
                        <a:rPr kumimoji="0" lang="ru-RU" sz="13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</a:rPr>
                        <a:t>: выбирать, анализировать, систематизировать информацию различных видов.</a:t>
                      </a:r>
                    </a:p>
                    <a:p>
                      <a:pPr marL="108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</a:rPr>
                        <a:t>Коммуникативные:</a:t>
                      </a:r>
                      <a:r>
                        <a:rPr kumimoji="0" lang="ru-RU" sz="13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</a:rPr>
                        <a:t> представлять результаты решения задачи или исследования, принимать цель  совместной деятельности, договариваться</a:t>
                      </a:r>
                      <a:endParaRPr kumimoji="0" lang="ru-RU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 vMerge="1">
                  <a:txBody>
                    <a:bodyPr/>
                    <a:lstStyle/>
                    <a:p>
                      <a:pPr marL="108000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2908265"/>
                  </a:ext>
                </a:extLst>
              </a:tr>
              <a:tr h="7142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marL="108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</a:rPr>
                        <a:t>Регулятивные: </a:t>
                      </a:r>
                      <a:r>
                        <a:rPr kumimoji="0" lang="ru-RU" sz="13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</a:rPr>
                        <a:t>владеть способами самопроверки, самоконтроля процесса и результата решения математической задачи</a:t>
                      </a:r>
                      <a:endParaRPr lang="ru-RU" sz="1300" dirty="0">
                        <a:effectLst/>
                        <a:latin typeface="Century" panose="020406040505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108000"/>
                      <a:endParaRPr lang="ru-R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3257475"/>
                  </a:ext>
                </a:extLst>
              </a:tr>
            </a:tbl>
          </a:graphicData>
        </a:graphic>
      </p:graphicFrame>
      <p:sp>
        <p:nvSpPr>
          <p:cNvPr id="13" name="Стрелка влево 10">
            <a:extLst>
              <a:ext uri="{FF2B5EF4-FFF2-40B4-BE49-F238E27FC236}">
                <a16:creationId xmlns:a16="http://schemas.microsoft.com/office/drawing/2014/main" id="{B671830B-D03C-4671-8289-D3EEBFFDA6AB}"/>
              </a:ext>
            </a:extLst>
          </p:cNvPr>
          <p:cNvSpPr/>
          <p:nvPr/>
        </p:nvSpPr>
        <p:spPr>
          <a:xfrm rot="20346289">
            <a:off x="4178270" y="559072"/>
            <a:ext cx="563365" cy="208723"/>
          </a:xfrm>
          <a:prstGeom prst="lef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4" name="Стрелка влево 10">
            <a:extLst>
              <a:ext uri="{FF2B5EF4-FFF2-40B4-BE49-F238E27FC236}">
                <a16:creationId xmlns:a16="http://schemas.microsoft.com/office/drawing/2014/main" id="{9969CBC1-BDCB-49B8-BD37-B487D42E298B}"/>
              </a:ext>
            </a:extLst>
          </p:cNvPr>
          <p:cNvSpPr/>
          <p:nvPr/>
        </p:nvSpPr>
        <p:spPr>
          <a:xfrm rot="847359">
            <a:off x="3925616" y="1702198"/>
            <a:ext cx="819243" cy="228318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5" name="Стрелка влево 10">
            <a:extLst>
              <a:ext uri="{FF2B5EF4-FFF2-40B4-BE49-F238E27FC236}">
                <a16:creationId xmlns:a16="http://schemas.microsoft.com/office/drawing/2014/main" id="{5D06CD89-8286-4A3C-8DED-76C0A085578D}"/>
              </a:ext>
            </a:extLst>
          </p:cNvPr>
          <p:cNvSpPr/>
          <p:nvPr/>
        </p:nvSpPr>
        <p:spPr>
          <a:xfrm rot="20346289">
            <a:off x="4176783" y="2212983"/>
            <a:ext cx="563365" cy="208723"/>
          </a:xfrm>
          <a:prstGeom prst="lef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6" name="Стрелка влево 10">
            <a:extLst>
              <a:ext uri="{FF2B5EF4-FFF2-40B4-BE49-F238E27FC236}">
                <a16:creationId xmlns:a16="http://schemas.microsoft.com/office/drawing/2014/main" id="{ABBDFBFD-B502-44C5-B143-23F0F54EEC52}"/>
              </a:ext>
            </a:extLst>
          </p:cNvPr>
          <p:cNvSpPr/>
          <p:nvPr/>
        </p:nvSpPr>
        <p:spPr>
          <a:xfrm rot="1095137">
            <a:off x="3868517" y="3342287"/>
            <a:ext cx="781534" cy="185886"/>
          </a:xfrm>
          <a:prstGeom prst="left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7" name="Стрелка влево 10">
            <a:extLst>
              <a:ext uri="{FF2B5EF4-FFF2-40B4-BE49-F238E27FC236}">
                <a16:creationId xmlns:a16="http://schemas.microsoft.com/office/drawing/2014/main" id="{23B1FC30-C6C4-49BD-A459-D50CF002EBD3}"/>
              </a:ext>
            </a:extLst>
          </p:cNvPr>
          <p:cNvSpPr/>
          <p:nvPr/>
        </p:nvSpPr>
        <p:spPr>
          <a:xfrm>
            <a:off x="3853518" y="2736280"/>
            <a:ext cx="892150" cy="288032"/>
          </a:xfrm>
          <a:prstGeom prst="leftArrow">
            <a:avLst/>
          </a:prstGeom>
          <a:solidFill>
            <a:srgbClr val="800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9" name="Стрелка влево 10">
            <a:extLst>
              <a:ext uri="{FF2B5EF4-FFF2-40B4-BE49-F238E27FC236}">
                <a16:creationId xmlns:a16="http://schemas.microsoft.com/office/drawing/2014/main" id="{8A22EE3B-1C2B-45A5-A0BE-ABEFCD8F0DD7}"/>
              </a:ext>
            </a:extLst>
          </p:cNvPr>
          <p:cNvSpPr/>
          <p:nvPr/>
        </p:nvSpPr>
        <p:spPr>
          <a:xfrm>
            <a:off x="4299593" y="6173895"/>
            <a:ext cx="719816" cy="192874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0" name="Стрелка влево 10">
            <a:extLst>
              <a:ext uri="{FF2B5EF4-FFF2-40B4-BE49-F238E27FC236}">
                <a16:creationId xmlns:a16="http://schemas.microsoft.com/office/drawing/2014/main" id="{3A3A4C5F-A7BD-48F5-BF3B-2650467CD1D1}"/>
              </a:ext>
            </a:extLst>
          </p:cNvPr>
          <p:cNvSpPr/>
          <p:nvPr/>
        </p:nvSpPr>
        <p:spPr>
          <a:xfrm>
            <a:off x="4141475" y="5568035"/>
            <a:ext cx="719816" cy="192874"/>
          </a:xfrm>
          <a:prstGeom prst="left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1" name="Стрелка влево 10">
            <a:extLst>
              <a:ext uri="{FF2B5EF4-FFF2-40B4-BE49-F238E27FC236}">
                <a16:creationId xmlns:a16="http://schemas.microsoft.com/office/drawing/2014/main" id="{8DFAF8D6-DE74-4118-804C-D653B3554B81}"/>
              </a:ext>
            </a:extLst>
          </p:cNvPr>
          <p:cNvSpPr/>
          <p:nvPr/>
        </p:nvSpPr>
        <p:spPr>
          <a:xfrm>
            <a:off x="4141475" y="4925677"/>
            <a:ext cx="719816" cy="192874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2" name="Стрелка влево 10">
            <a:extLst>
              <a:ext uri="{FF2B5EF4-FFF2-40B4-BE49-F238E27FC236}">
                <a16:creationId xmlns:a16="http://schemas.microsoft.com/office/drawing/2014/main" id="{3958FF09-593B-411A-B91D-D0CAEDD822A4}"/>
              </a:ext>
            </a:extLst>
          </p:cNvPr>
          <p:cNvSpPr/>
          <p:nvPr/>
        </p:nvSpPr>
        <p:spPr>
          <a:xfrm>
            <a:off x="4081947" y="4037790"/>
            <a:ext cx="719816" cy="192874"/>
          </a:xfrm>
          <a:prstGeom prst="lef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4214147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1FBC729-0CF0-469F-9156-FBBF94CD68DF}"/>
              </a:ext>
            </a:extLst>
          </p:cNvPr>
          <p:cNvSpPr txBox="1"/>
          <p:nvPr/>
        </p:nvSpPr>
        <p:spPr>
          <a:xfrm>
            <a:off x="4711200" y="620687"/>
            <a:ext cx="4212466" cy="526297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800" b="1" i="1" dirty="0">
                <a:solidFill>
                  <a:srgbClr val="002060"/>
                </a:solidFill>
                <a:effectLst/>
                <a:latin typeface="Sitka Subheading" panose="02000505000000020004" pitchFamily="2" charset="0"/>
              </a:rPr>
              <a:t>Фалес Милетский</a:t>
            </a:r>
            <a:r>
              <a:rPr lang="ru-RU" sz="4800" b="0" i="1" dirty="0">
                <a:solidFill>
                  <a:srgbClr val="002060"/>
                </a:solidFill>
                <a:effectLst/>
                <a:latin typeface="Sitka Subheading" panose="02000505000000020004" pitchFamily="2" charset="0"/>
              </a:rPr>
              <a:t> </a:t>
            </a:r>
          </a:p>
          <a:p>
            <a:pPr algn="ctr"/>
            <a:r>
              <a:rPr lang="ru-RU" sz="4800" b="0" i="1" dirty="0">
                <a:solidFill>
                  <a:srgbClr val="002060"/>
                </a:solidFill>
                <a:effectLst/>
                <a:latin typeface="Sitka Subheading" panose="02000505000000020004" pitchFamily="2" charset="0"/>
              </a:rPr>
              <a:t>говорил, что приятнее всего на свете — </a:t>
            </a:r>
            <a:r>
              <a:rPr lang="ru-RU" sz="4800" b="1" i="1" dirty="0">
                <a:solidFill>
                  <a:srgbClr val="002060"/>
                </a:solidFill>
                <a:effectLst/>
                <a:latin typeface="Sitka Subheading" panose="02000505000000020004" pitchFamily="2" charset="0"/>
              </a:rPr>
              <a:t>«достичь желаемого»</a:t>
            </a:r>
            <a:r>
              <a:rPr lang="ru-RU" sz="4800" b="0" i="1" dirty="0">
                <a:solidFill>
                  <a:srgbClr val="002060"/>
                </a:solidFill>
                <a:effectLst/>
                <a:latin typeface="Sitka Subheading" panose="02000505000000020004" pitchFamily="2" charset="0"/>
              </a:rPr>
              <a:t> </a:t>
            </a:r>
            <a:endParaRPr lang="ru-RU" sz="4800" i="1" dirty="0">
              <a:solidFill>
                <a:srgbClr val="002060"/>
              </a:solidFill>
              <a:latin typeface="Sitka Subheading" panose="02000505000000020004" pitchFamily="2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FA6A32-EC65-437D-8B11-251B0CEE09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087" b="24801"/>
          <a:stretch/>
        </p:blipFill>
        <p:spPr>
          <a:xfrm>
            <a:off x="395536" y="620687"/>
            <a:ext cx="4032448" cy="529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71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6D609A-70FB-4841-8BC0-F64912E4096C}"/>
              </a:ext>
            </a:extLst>
          </p:cNvPr>
          <p:cNvSpPr txBox="1"/>
          <p:nvPr/>
        </p:nvSpPr>
        <p:spPr>
          <a:xfrm>
            <a:off x="395536" y="428178"/>
            <a:ext cx="8424936" cy="6001643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ru-RU" sz="32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На первый взгляд, понятие не ново,</a:t>
            </a:r>
          </a:p>
          <a:p>
            <a:r>
              <a:rPr lang="ru-RU" sz="32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И не всегда подумаешь о том,</a:t>
            </a:r>
          </a:p>
          <a:p>
            <a:pPr marL="715963"/>
            <a:r>
              <a:rPr lang="ru-RU" sz="32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Как важно будет в жизни это слово.</a:t>
            </a:r>
          </a:p>
          <a:p>
            <a:pPr marL="715963"/>
            <a:r>
              <a:rPr lang="ru-RU" sz="32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И сколько смысла будет в слове том!</a:t>
            </a:r>
          </a:p>
          <a:p>
            <a:r>
              <a:rPr lang="ru-RU" sz="32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Его по-разному с годами толковали.</a:t>
            </a:r>
          </a:p>
          <a:p>
            <a:r>
              <a:rPr lang="ru-RU" sz="32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Сам Лобачевский руку приложил,</a:t>
            </a:r>
          </a:p>
          <a:p>
            <a:pPr marL="715963"/>
            <a:r>
              <a:rPr lang="ru-RU" sz="32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Чтоб слово «функция» и в средней школе знали,</a:t>
            </a:r>
          </a:p>
          <a:p>
            <a:pPr marL="715963"/>
            <a:r>
              <a:rPr lang="ru-RU" sz="32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Чтоб каждый ученик им дорожил!</a:t>
            </a:r>
          </a:p>
          <a:p>
            <a:r>
              <a:rPr lang="ru-RU" sz="32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Без функции не сдашь простой экзамен,</a:t>
            </a:r>
          </a:p>
          <a:p>
            <a:r>
              <a:rPr lang="ru-RU" sz="32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Без функции ты не войдешь в предмет!</a:t>
            </a:r>
          </a:p>
          <a:p>
            <a:pPr marL="808038"/>
            <a:r>
              <a:rPr lang="ru-RU" sz="32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Без функции не разгорится пламя!</a:t>
            </a:r>
          </a:p>
          <a:p>
            <a:pPr marL="808038"/>
            <a:r>
              <a:rPr lang="ru-RU" sz="32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Без функций никакой науки нет!</a:t>
            </a:r>
          </a:p>
        </p:txBody>
      </p:sp>
    </p:spTree>
    <p:extLst>
      <p:ext uri="{BB962C8B-B14F-4D97-AF65-F5344CB8AC3E}">
        <p14:creationId xmlns:p14="http://schemas.microsoft.com/office/powerpoint/2010/main" val="2999186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50C581-2905-4602-AD77-F7D4E2722100}"/>
              </a:ext>
            </a:extLst>
          </p:cNvPr>
          <p:cNvSpPr txBox="1"/>
          <p:nvPr/>
        </p:nvSpPr>
        <p:spPr>
          <a:xfrm>
            <a:off x="899592" y="1412776"/>
            <a:ext cx="763284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8000" b="1" dirty="0">
                <a:solidFill>
                  <a:srgbClr val="C00000"/>
                </a:solidFill>
                <a:latin typeface="Arial Black" panose="020B0A04020102020204" pitchFamily="34" charset="0"/>
              </a:rPr>
              <a:t>ФУНКЦИИ </a:t>
            </a:r>
          </a:p>
          <a:p>
            <a:pPr algn="ctr"/>
            <a:r>
              <a:rPr lang="ru-RU" sz="8000" b="1" dirty="0">
                <a:solidFill>
                  <a:srgbClr val="C00000"/>
                </a:solidFill>
                <a:latin typeface="Arial Black" panose="020B0A04020102020204" pitchFamily="34" charset="0"/>
              </a:rPr>
              <a:t>ВОКРУГ </a:t>
            </a:r>
          </a:p>
          <a:p>
            <a:pPr algn="ctr"/>
            <a:r>
              <a:rPr lang="ru-RU" sz="8000" b="1" dirty="0">
                <a:solidFill>
                  <a:srgbClr val="C00000"/>
                </a:solidFill>
                <a:latin typeface="Arial Black" panose="020B0A04020102020204" pitchFamily="34" charset="0"/>
              </a:rPr>
              <a:t>НАС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1492640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260648"/>
            <a:ext cx="8352928" cy="31683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700" b="1" dirty="0">
                <a:solidFill>
                  <a:srgbClr val="C00000"/>
                </a:solidFill>
                <a:latin typeface="Arial Black" panose="020B0A04020102020204" pitchFamily="34" charset="0"/>
              </a:rPr>
              <a:t>ФУНКЦИИ ВОКРУГ НАС</a:t>
            </a:r>
            <a:br>
              <a:rPr lang="ru-RU" sz="2700" b="1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sz="2100" b="1" dirty="0">
                <a:solidFill>
                  <a:srgbClr val="002060"/>
                </a:solidFill>
                <a:latin typeface="Arial Black" panose="020B0A04020102020204" pitchFamily="34" charset="0"/>
              </a:rPr>
              <a:t>            </a:t>
            </a:r>
            <a:r>
              <a:rPr lang="ru-RU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Функции — это не просто абстрактное математическое понятие. Они пронизывают нашу жизнь, от планирования дня до сложнейших научных вычислений! Давайте разберемся, почему функции так важны, как они работают и где встречаются</a:t>
            </a:r>
            <a:endParaRPr lang="ru-RU" sz="21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5" t="14666" r="30844" b="20832"/>
          <a:stretch/>
        </p:blipFill>
        <p:spPr>
          <a:xfrm>
            <a:off x="467544" y="3605783"/>
            <a:ext cx="3546566" cy="2991569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718" y="3605782"/>
            <a:ext cx="4385830" cy="299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76205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Медицинское оформление (16:9)">
  <a:themeElements>
    <a:clrScheme name="MedicalHealth">
      <a:dk1>
        <a:sysClr val="windowText" lastClr="000000"/>
      </a:dk1>
      <a:lt1>
        <a:sysClr val="window" lastClr="FFFFFF"/>
      </a:lt1>
      <a:dk2>
        <a:srgbClr val="656367"/>
      </a:dk2>
      <a:lt2>
        <a:srgbClr val="F2F2F2"/>
      </a:lt2>
      <a:accent1>
        <a:srgbClr val="B82D2F"/>
      </a:accent1>
      <a:accent2>
        <a:srgbClr val="333333"/>
      </a:accent2>
      <a:accent3>
        <a:srgbClr val="2B4A63"/>
      </a:accent3>
      <a:accent4>
        <a:srgbClr val="445E45"/>
      </a:accent4>
      <a:accent5>
        <a:srgbClr val="5A3A64"/>
      </a:accent5>
      <a:accent6>
        <a:srgbClr val="DB8526"/>
      </a:accent6>
      <a:hlink>
        <a:srgbClr val="164E6E"/>
      </a:hlink>
      <a:folHlink>
        <a:srgbClr val="667F6D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0152_TF02901024" id="{D3FB73DA-77DE-4484-8776-52724816BD57}" vid="{56BAE48E-6669-4001-8E1C-1E9B5D1EADDA}"/>
    </a:ext>
  </a:extLst>
</a:theme>
</file>

<file path=ppt/theme/theme5.xml><?xml version="1.0" encoding="utf-8"?>
<a:theme xmlns:a="http://schemas.openxmlformats.org/drawingml/2006/main" name="1_Аспект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973</TotalTime>
  <Words>1469</Words>
  <Application>Microsoft Office PowerPoint</Application>
  <PresentationFormat>Экран (4:3)</PresentationFormat>
  <Paragraphs>279</Paragraphs>
  <Slides>56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18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56</vt:i4>
      </vt:variant>
    </vt:vector>
  </HeadingPairs>
  <TitlesOfParts>
    <vt:vector size="80" baseType="lpstr">
      <vt:lpstr>Arial</vt:lpstr>
      <vt:lpstr>Arial Black</vt:lpstr>
      <vt:lpstr>Book Antiqua</vt:lpstr>
      <vt:lpstr>Bookman Old Style</vt:lpstr>
      <vt:lpstr>Calibri</vt:lpstr>
      <vt:lpstr>Calligraph</vt:lpstr>
      <vt:lpstr>Cambria Math</vt:lpstr>
      <vt:lpstr>Century</vt:lpstr>
      <vt:lpstr>Century Gothic</vt:lpstr>
      <vt:lpstr>Courier New</vt:lpstr>
      <vt:lpstr>Franklin Gothic Medium</vt:lpstr>
      <vt:lpstr>Georgia</vt:lpstr>
      <vt:lpstr>Monotype Corsiva</vt:lpstr>
      <vt:lpstr>Sitka Subheading</vt:lpstr>
      <vt:lpstr>Times New Roman</vt:lpstr>
      <vt:lpstr>Trebuchet MS</vt:lpstr>
      <vt:lpstr>Verdana</vt:lpstr>
      <vt:lpstr>Wingdings 3</vt:lpstr>
      <vt:lpstr>Воздушный поток</vt:lpstr>
      <vt:lpstr>Ион</vt:lpstr>
      <vt:lpstr>Аспект</vt:lpstr>
      <vt:lpstr>Медицинское оформление (16:9)</vt:lpstr>
      <vt:lpstr>1_Аспект</vt:lpstr>
      <vt:lpstr>2_Аспект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Функции и их графики.  Задание 11 ОГЭ</vt:lpstr>
      <vt:lpstr>Презентация PowerPoint</vt:lpstr>
      <vt:lpstr>Презентация PowerPoint</vt:lpstr>
      <vt:lpstr>Презентация PowerPoint</vt:lpstr>
      <vt:lpstr>ФУНКЦИИ ВОКРУГ НАС             Функции — это не просто абстрактное математическое понятие. Они пронизывают нашу жизнь, от планирования дня до сложнейших научных вычислений! Давайте разберемся, почему функции так важны, как они работают и где встречаются</vt:lpstr>
      <vt:lpstr>         Наши первые представления  о функциях</vt:lpstr>
      <vt:lpstr>График зависимости роста от возраста</vt:lpstr>
      <vt:lpstr>Презентация PowerPoint</vt:lpstr>
      <vt:lpstr>Презентация PowerPoint</vt:lpstr>
      <vt:lpstr>Линейная функция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КВАДРАТИЧНАЯ ФУНКЦИЯ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Обратно-  пропорциональная   функция</vt:lpstr>
      <vt:lpstr>Обратно-пропорциональная функция</vt:lpstr>
      <vt:lpstr>Презентация PowerPoint</vt:lpstr>
      <vt:lpstr>Задание №11 ОГЭ Установите соответствие между графиками функций и формулами, которые их задают.</vt:lpstr>
      <vt:lpstr>Презентация PowerPoint</vt:lpstr>
      <vt:lpstr>Презентация PowerPoint</vt:lpstr>
      <vt:lpstr>Как графики функций используются в метеорологии?</vt:lpstr>
      <vt:lpstr>Зависимость температуры от времени.</vt:lpstr>
      <vt:lpstr>График изменения уровня осадков по месяцам</vt:lpstr>
      <vt:lpstr>Зависимость осадков от температуры </vt:lpstr>
      <vt:lpstr>Презентация PowerPoint</vt:lpstr>
      <vt:lpstr>Презентация PowerPoint</vt:lpstr>
      <vt:lpstr>Презентация PowerPoint</vt:lpstr>
      <vt:lpstr>МОНИТОРИНГ ЖИЗНЕННЫХ ПОКАЗАТЕЛЕЙ</vt:lpstr>
      <vt:lpstr>Примеры артериального давления и частоты сердечных сокращений</vt:lpstr>
      <vt:lpstr>График зависимости артериального давления от содержания сахара в крови человека</vt:lpstr>
      <vt:lpstr>Презентация PowerPoint</vt:lpstr>
      <vt:lpstr>Презентация PowerPoint</vt:lpstr>
      <vt:lpstr>Где и как используются функции и графики в отрасли экономики? </vt:lpstr>
      <vt:lpstr>Говоря о функциях и графиках, первое, что приходит на ум у большинства людей, после математики, является экономика.  Так, как именно они используются в экономике?</vt:lpstr>
      <vt:lpstr>Графики функций используют чтобы установить зависимость изменения одной величины от другой.</vt:lpstr>
      <vt:lpstr>Экономисты используют графики не только как компактное и читаемое представление данных, но и для визуального представления отношений и связей - другими словами, они функционируют как модели.</vt:lpstr>
      <vt:lpstr>Пример использования графиков функций в экономике:</vt:lpstr>
      <vt:lpstr>Еще один пример использования графиков функций в экономике: </vt:lpstr>
      <vt:lpstr>Декартова система координат, это две перпендикулярные оси, с помощью которых можно определить точное местонахождение любой точки на плоскости. Каждая точка на такой координате имеет две координаты - координату на вертикальной оси и координату на оси горизонтальной. Поэтому в такой системе очень легко задавать соответствие между двумя величинами.</vt:lpstr>
      <vt:lpstr>Презентация PowerPoint</vt:lpstr>
      <vt:lpstr>СПАСИБО  ЗА  УРОК!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Подготовка к ОГЭ-2020</dc:title>
  <dc:creator>Student</dc:creator>
  <cp:lastModifiedBy>Пользователь</cp:lastModifiedBy>
  <cp:revision>58</cp:revision>
  <cp:lastPrinted>2025-02-17T13:20:22Z</cp:lastPrinted>
  <dcterms:created xsi:type="dcterms:W3CDTF">2020-05-04T20:19:25Z</dcterms:created>
  <dcterms:modified xsi:type="dcterms:W3CDTF">2025-02-18T09:03:53Z</dcterms:modified>
</cp:coreProperties>
</file>