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70" r:id="rId4"/>
    <p:sldId id="257" r:id="rId5"/>
    <p:sldId id="258" r:id="rId6"/>
    <p:sldId id="259" r:id="rId7"/>
    <p:sldId id="260" r:id="rId8"/>
    <p:sldId id="261" r:id="rId9"/>
    <p:sldId id="268" r:id="rId10"/>
    <p:sldId id="265" r:id="rId11"/>
    <p:sldId id="262" r:id="rId12"/>
    <p:sldId id="263" r:id="rId13"/>
    <p:sldId id="264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620688"/>
            <a:ext cx="7772400" cy="1780108"/>
          </a:xfrm>
        </p:spPr>
        <p:txBody>
          <a:bodyPr/>
          <a:lstStyle/>
          <a:p>
            <a:r>
              <a:rPr lang="ru-RU" dirty="0" smtClean="0"/>
              <a:t>Внеклассное мероприятие на тему: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2060848"/>
            <a:ext cx="6400800" cy="2664296"/>
          </a:xfrm>
        </p:spPr>
        <p:txBody>
          <a:bodyPr>
            <a:noAutofit/>
          </a:bodyPr>
          <a:lstStyle/>
          <a:p>
            <a:endParaRPr lang="ru-RU" sz="4800" b="1" i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800" b="1" i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«Здоровый образ жизни»</a:t>
            </a:r>
          </a:p>
          <a:p>
            <a:pPr algn="r"/>
            <a:r>
              <a:rPr lang="ru-RU" sz="4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</a:t>
            </a:r>
            <a:r>
              <a:rPr lang="ru-RU" sz="3200" b="1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Ахмадова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М.Б.</a:t>
            </a:r>
            <a:r>
              <a:rPr lang="ru-RU" sz="48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304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Пыль</a:t>
            </a:r>
            <a:r>
              <a:rPr lang="ru-RU" sz="31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вредна, в ней содержатся микроскопические пылевые клещи, бактерии. С грязью и  пылью необходимо бороться, чтобы быть здоровыми!</a:t>
            </a:r>
            <a:endParaRPr lang="ru-RU" sz="31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84984"/>
            <a:ext cx="4320479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283854"/>
            <a:ext cx="4151545" cy="3486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704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5544616" cy="4158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872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продукты</a:t>
            </a:r>
            <a:endParaRPr lang="ru-RU" sz="4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52936"/>
            <a:ext cx="5976664" cy="3862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3209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0" y="2105472"/>
            <a:ext cx="5652120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211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Конкурс рисунков о ЗОЖ</a:t>
            </a:r>
            <a:endParaRPr lang="ru-RU" b="1" dirty="0"/>
          </a:p>
        </p:txBody>
      </p:sp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5443739" cy="3874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1461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564904"/>
            <a:ext cx="7408333" cy="3450696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           План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мероприятия.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Вступительная беседа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Формирование команд. Выбор названия,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и </a:t>
            </a:r>
            <a:r>
              <a:rPr lang="ru-RU" dirty="0">
                <a:solidFill>
                  <a:srgbClr val="000000"/>
                </a:solidFill>
                <a:latin typeface="Times New Roman"/>
              </a:rPr>
              <a:t>командира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Загадки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Ребусы</a:t>
            </a:r>
          </a:p>
          <a:p>
            <a:pPr>
              <a:buFont typeface="+mj-lt"/>
              <a:buAutoNum type="arabicPeriod"/>
            </a:pP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Беседа о вредных привычках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Игра «Зеркала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»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Беседа о пыли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Конкурс </a:t>
            </a:r>
            <a:r>
              <a:rPr lang="ru-RU" dirty="0" smtClean="0">
                <a:solidFill>
                  <a:srgbClr val="000000"/>
                </a:solidFill>
                <a:latin typeface="Times New Roman"/>
              </a:rPr>
              <a:t>«Вредные и полезные продукты»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pPr>
              <a:buFont typeface="+mj-lt"/>
              <a:buAutoNum type="arabicPeriod"/>
            </a:pPr>
            <a:r>
              <a:rPr lang="ru-RU" dirty="0">
                <a:solidFill>
                  <a:srgbClr val="000000"/>
                </a:solidFill>
                <a:latin typeface="Times New Roman"/>
              </a:rPr>
              <a:t>Конкурс рисунков о ЗОЖ</a:t>
            </a:r>
            <a:endParaRPr lang="ru-RU" dirty="0">
              <a:solidFill>
                <a:srgbClr val="000000"/>
              </a:solidFill>
              <a:latin typeface="Verdan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261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060848"/>
            <a:ext cx="7408333" cy="3450696"/>
          </a:xfrm>
        </p:spPr>
        <p:txBody>
          <a:bodyPr>
            <a:normAutofit fontScale="25000" lnSpcReduction="20000"/>
          </a:bodyPr>
          <a:lstStyle/>
          <a:p>
            <a:r>
              <a:rPr lang="ru-RU" sz="9600" i="1" dirty="0" smtClean="0"/>
              <a:t>Чтоб здоровье сохранить,</a:t>
            </a:r>
            <a:endParaRPr lang="ru-RU" sz="9600" dirty="0" smtClean="0"/>
          </a:p>
          <a:p>
            <a:r>
              <a:rPr lang="ru-RU" sz="9600" i="1" dirty="0" smtClean="0"/>
              <a:t>Организм </a:t>
            </a:r>
            <a:r>
              <a:rPr lang="ru-RU" sz="9600" i="1" dirty="0"/>
              <a:t>свой укрепить,</a:t>
            </a:r>
            <a:endParaRPr lang="ru-RU" sz="9600" dirty="0"/>
          </a:p>
          <a:p>
            <a:r>
              <a:rPr lang="ru-RU" sz="9600" i="1" dirty="0"/>
              <a:t>Знает вся моя семья</a:t>
            </a:r>
            <a:endParaRPr lang="ru-RU" sz="9600" dirty="0"/>
          </a:p>
          <a:p>
            <a:r>
              <a:rPr lang="ru-RU" sz="9600" i="1" dirty="0" smtClean="0"/>
              <a:t>Должен быть режим у дня.</a:t>
            </a:r>
            <a:endParaRPr lang="ru-RU" sz="9600" dirty="0" smtClean="0"/>
          </a:p>
          <a:p>
            <a:r>
              <a:rPr lang="ru-RU" sz="9600" i="1" dirty="0" smtClean="0"/>
              <a:t>Следует</a:t>
            </a:r>
            <a:r>
              <a:rPr lang="ru-RU" sz="9600" i="1" dirty="0"/>
              <a:t>, ребята, знать</a:t>
            </a:r>
            <a:endParaRPr lang="ru-RU" sz="9600" dirty="0"/>
          </a:p>
          <a:p>
            <a:r>
              <a:rPr lang="ru-RU" sz="9600" i="1" dirty="0"/>
              <a:t>Нужно всем подольше спать.</a:t>
            </a:r>
            <a:endParaRPr lang="ru-RU" sz="9600" dirty="0"/>
          </a:p>
          <a:p>
            <a:r>
              <a:rPr lang="ru-RU" sz="9600" i="1" dirty="0"/>
              <a:t>Ну а утром не лениться–</a:t>
            </a:r>
            <a:endParaRPr lang="ru-RU" sz="9600" dirty="0"/>
          </a:p>
          <a:p>
            <a:r>
              <a:rPr lang="ru-RU" sz="9600" i="1" dirty="0"/>
              <a:t>На зарядку становиться!</a:t>
            </a:r>
            <a:endParaRPr lang="ru-RU" sz="9600" dirty="0"/>
          </a:p>
          <a:p>
            <a:r>
              <a:rPr lang="ru-RU" sz="9600" i="1" dirty="0"/>
              <a:t>Чистить зубы, умываться,</a:t>
            </a:r>
            <a:endParaRPr lang="ru-RU" sz="9600" dirty="0"/>
          </a:p>
          <a:p>
            <a:r>
              <a:rPr lang="ru-RU" sz="9600" i="1" dirty="0"/>
              <a:t>И почаще </a:t>
            </a:r>
            <a:r>
              <a:rPr lang="ru-RU" sz="9600" i="1" dirty="0" smtClean="0"/>
              <a:t>улыбаться.</a:t>
            </a:r>
            <a:endParaRPr lang="ru-RU" sz="9600" dirty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780928"/>
            <a:ext cx="427484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28260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/>
          </a:bodyPr>
          <a:lstStyle/>
          <a:p>
            <a:r>
              <a:rPr lang="ru-RU" dirty="0" smtClean="0"/>
              <a:t>Формирование команд. Выбор названия и командира.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4346678" cy="411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0884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9" y="2348880"/>
            <a:ext cx="7956872" cy="3777283"/>
          </a:xfrm>
        </p:spPr>
        <p:txBody>
          <a:bodyPr>
            <a:normAutofit/>
          </a:bodyPr>
          <a:lstStyle/>
          <a:p>
            <a:r>
              <a:rPr lang="ru-RU" b="1" i="1" dirty="0"/>
              <a:t>Мы в нее зимой и летом</a:t>
            </a:r>
          </a:p>
          <a:p>
            <a:r>
              <a:rPr lang="ru-RU" b="1" i="1" dirty="0"/>
              <a:t>С головы до ног одеты,</a:t>
            </a:r>
          </a:p>
          <a:p>
            <a:r>
              <a:rPr lang="ru-RU" b="1" i="1" dirty="0"/>
              <a:t>Даже на ночь снять не можем,</a:t>
            </a:r>
          </a:p>
          <a:p>
            <a:r>
              <a:rPr lang="ru-RU" b="1" i="1" dirty="0"/>
              <a:t>Потому что </a:t>
            </a:r>
            <a:r>
              <a:rPr lang="ru-RU" b="1" i="1" dirty="0" smtClean="0"/>
              <a:t>это…</a:t>
            </a:r>
          </a:p>
          <a:p>
            <a:endParaRPr lang="ru-RU" b="1" i="1" dirty="0"/>
          </a:p>
          <a:p>
            <a:pPr marL="0" indent="0" algn="ctr">
              <a:buNone/>
            </a:pPr>
            <a:r>
              <a:rPr lang="ru-RU" b="1" i="1" dirty="0" smtClean="0"/>
              <a:t>                                                    Закаляют </a:t>
            </a:r>
            <a:r>
              <a:rPr lang="ru-RU" b="1" i="1" dirty="0"/>
              <a:t>нас всегда</a:t>
            </a:r>
          </a:p>
          <a:p>
            <a:pPr marL="0" indent="0" algn="ctr">
              <a:buNone/>
            </a:pPr>
            <a:r>
              <a:rPr lang="ru-RU" b="1" i="1" dirty="0" smtClean="0"/>
              <a:t>                                                                       Солнце</a:t>
            </a:r>
            <a:r>
              <a:rPr lang="ru-RU" b="1" i="1" dirty="0"/>
              <a:t>, воздух </a:t>
            </a:r>
            <a:r>
              <a:rPr lang="ru-RU" b="1" i="1" dirty="0" smtClean="0"/>
              <a:t>и…</a:t>
            </a: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91264" cy="1650512"/>
          </a:xfrm>
        </p:spPr>
        <p:txBody>
          <a:bodyPr/>
          <a:lstStyle/>
          <a:p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Загадки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768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2132856"/>
            <a:ext cx="7984397" cy="3954752"/>
          </a:xfrm>
        </p:spPr>
        <p:txBody>
          <a:bodyPr/>
          <a:lstStyle/>
          <a:p>
            <a:r>
              <a:rPr lang="ru-RU" dirty="0"/>
              <a:t>Ускользает, как живое,</a:t>
            </a:r>
            <a:br>
              <a:rPr lang="ru-RU" dirty="0"/>
            </a:br>
            <a:r>
              <a:rPr lang="ru-RU" dirty="0"/>
              <a:t>Но не выпущу его я.</a:t>
            </a:r>
          </a:p>
          <a:p>
            <a:r>
              <a:rPr lang="ru-RU" dirty="0"/>
              <a:t>Белой пеной пенится,</a:t>
            </a:r>
            <a:br>
              <a:rPr lang="ru-RU" dirty="0"/>
            </a:br>
            <a:r>
              <a:rPr lang="ru-RU" dirty="0"/>
              <a:t>Руки мыть не ленится!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</a:t>
            </a:r>
            <a:r>
              <a:rPr lang="ru-RU" dirty="0"/>
              <a:t>Дождик теплый и густой:</a:t>
            </a:r>
            <a:br>
              <a:rPr lang="ru-RU" dirty="0"/>
            </a:br>
            <a:r>
              <a:rPr lang="ru-RU" dirty="0" smtClean="0"/>
              <a:t>                                                     Этот дождик не простой,</a:t>
            </a:r>
            <a:br>
              <a:rPr lang="ru-RU" dirty="0" smtClean="0"/>
            </a:br>
            <a:r>
              <a:rPr lang="ru-RU" dirty="0" smtClean="0"/>
              <a:t>                                                     Он без туч, без облаков</a:t>
            </a:r>
            <a:br>
              <a:rPr lang="ru-RU" dirty="0" smtClean="0"/>
            </a:br>
            <a:r>
              <a:rPr lang="ru-RU" dirty="0" smtClean="0"/>
              <a:t>                                                     Целый день идти готов.        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/>
              <a:t>Загадки</a:t>
            </a: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923512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 </a:t>
            </a:r>
            <a:r>
              <a:rPr lang="ru-RU" sz="4800" dirty="0"/>
              <a:t> </a:t>
            </a:r>
            <a:r>
              <a:rPr lang="ru-RU" sz="5400" b="1" dirty="0" smtClean="0"/>
              <a:t>АР</a:t>
            </a:r>
            <a:r>
              <a:rPr lang="ru-RU" sz="5400" b="1" dirty="0"/>
              <a:t> — А+УСК — С+А </a:t>
            </a:r>
          </a:p>
          <a:p>
            <a:pPr marL="0" indent="0" algn="ctr">
              <a:buNone/>
            </a:pPr>
            <a:r>
              <a:rPr lang="ru-RU" sz="5400" b="1" dirty="0"/>
              <a:t> ОМ — О+ЫРЛ — Р+О </a:t>
            </a:r>
            <a:r>
              <a:rPr lang="ru-RU" sz="5400" b="1" dirty="0" smtClean="0"/>
              <a:t> </a:t>
            </a:r>
            <a:endParaRPr lang="ru-RU" sz="5400" b="1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/>
              <a:t/>
            </a:r>
            <a:br>
              <a:rPr lang="ru-RU" sz="4800" b="1" i="1" dirty="0" smtClean="0"/>
            </a:br>
            <a:r>
              <a:rPr lang="ru-RU" sz="4800" b="1" i="1" dirty="0" smtClean="0"/>
              <a:t>Конкурс</a:t>
            </a:r>
            <a:r>
              <a:rPr lang="ru-RU" sz="4800" b="1" i="1" dirty="0"/>
              <a:t>: «Ребусы»</a:t>
            </a:r>
            <a:br>
              <a:rPr lang="ru-RU" sz="4800" b="1" i="1" dirty="0"/>
            </a:br>
            <a:endParaRPr lang="ru-RU" sz="4800" b="1" i="1" dirty="0"/>
          </a:p>
        </p:txBody>
      </p:sp>
    </p:spTree>
    <p:extLst>
      <p:ext uri="{BB962C8B-B14F-4D97-AF65-F5344CB8AC3E}">
        <p14:creationId xmlns:p14="http://schemas.microsoft.com/office/powerpoint/2010/main" val="1249062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привычки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92896"/>
            <a:ext cx="4678091" cy="3115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56992"/>
            <a:ext cx="4067944" cy="3104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8376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2420888"/>
            <a:ext cx="7408333" cy="345069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Дружно маме помогаем –</a:t>
            </a:r>
          </a:p>
          <a:p>
            <a:r>
              <a:rPr lang="ru-RU" dirty="0"/>
              <a:t>Пыль повсюду вытираем.</a:t>
            </a:r>
          </a:p>
          <a:p>
            <a:r>
              <a:rPr lang="ru-RU" dirty="0"/>
              <a:t>Мы белье теперь стираем,</a:t>
            </a:r>
          </a:p>
          <a:p>
            <a:r>
              <a:rPr lang="ru-RU" dirty="0"/>
              <a:t>Полощем, отжимаем.</a:t>
            </a:r>
          </a:p>
          <a:p>
            <a:r>
              <a:rPr lang="ru-RU" dirty="0"/>
              <a:t>Подметаем все кругом</a:t>
            </a:r>
          </a:p>
          <a:p>
            <a:r>
              <a:rPr lang="ru-RU" dirty="0"/>
              <a:t>И бегом за молоком.</a:t>
            </a:r>
          </a:p>
          <a:p>
            <a:r>
              <a:rPr lang="ru-RU" dirty="0"/>
              <a:t>Маму вечером встречаем,</a:t>
            </a:r>
          </a:p>
          <a:p>
            <a:r>
              <a:rPr lang="ru-RU" dirty="0"/>
              <a:t>Двери настежь открываем,</a:t>
            </a:r>
          </a:p>
          <a:p>
            <a:r>
              <a:rPr lang="ru-RU" dirty="0"/>
              <a:t>Маму крепко обнимаем.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/>
              <a:t>Игра «Зеркала»</a:t>
            </a:r>
            <a:endParaRPr lang="ru-RU" sz="4800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636911"/>
            <a:ext cx="4658727" cy="310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93208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1646</TotalTime>
  <Words>193</Words>
  <Application>Microsoft Office PowerPoint</Application>
  <PresentationFormat>Экран (4:3)</PresentationFormat>
  <Paragraphs>56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Внеклассное мероприятие на тему:</vt:lpstr>
      <vt:lpstr>Презентация PowerPoint</vt:lpstr>
      <vt:lpstr>Презентация PowerPoint</vt:lpstr>
      <vt:lpstr>Формирование команд. Выбор названия и командира.</vt:lpstr>
      <vt:lpstr>Загадки</vt:lpstr>
      <vt:lpstr>Загадки</vt:lpstr>
      <vt:lpstr> Конкурс: «Ребусы» </vt:lpstr>
      <vt:lpstr>Вредные привычки</vt:lpstr>
      <vt:lpstr>Игра «Зеркала»</vt:lpstr>
      <vt:lpstr>   Пыль  Пыль вредна, в ней содержатся микроскопические пылевые клещи, бактерии. С грязью и  пылью необходимо бороться, чтобы быть здоровыми!</vt:lpstr>
      <vt:lpstr>Презентация PowerPoint</vt:lpstr>
      <vt:lpstr>Полезные продукты</vt:lpstr>
      <vt:lpstr>Презентация PowerPoint</vt:lpstr>
      <vt:lpstr>Конкурс рисунков о ЗОЖ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Внеклассное мероприятие на тему:</dc:title>
  <dc:creator>Admin</dc:creator>
  <cp:lastModifiedBy>Admin</cp:lastModifiedBy>
  <cp:revision>12</cp:revision>
  <dcterms:created xsi:type="dcterms:W3CDTF">2024-01-19T15:49:24Z</dcterms:created>
  <dcterms:modified xsi:type="dcterms:W3CDTF">2024-01-20T19:38:08Z</dcterms:modified>
</cp:coreProperties>
</file>